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8" r:id="rId3"/>
    <p:sldId id="257" r:id="rId4"/>
    <p:sldId id="278" r:id="rId5"/>
    <p:sldId id="279" r:id="rId6"/>
    <p:sldId id="259" r:id="rId7"/>
    <p:sldId id="265" r:id="rId8"/>
    <p:sldId id="266" r:id="rId9"/>
    <p:sldId id="267" r:id="rId10"/>
    <p:sldId id="268" r:id="rId11"/>
    <p:sldId id="275" r:id="rId12"/>
    <p:sldId id="277" r:id="rId13"/>
    <p:sldId id="270" r:id="rId14"/>
  </p:sldIdLst>
  <p:sldSz cx="18288000" cy="10287000"/>
  <p:notesSz cx="6858000" cy="9144000"/>
  <p:embeddedFontLst>
    <p:embeddedFont>
      <p:font typeface="Wingdings 3" panose="05040102010807070707" pitchFamily="18" charset="2"/>
      <p:regular r:id="rId15"/>
    </p:embeddedFont>
    <p:embeddedFont>
      <p:font typeface="Century Gothic" panose="020B0502020202020204" pitchFamily="34" charset="0"/>
      <p:regular r:id="rId16"/>
      <p:bold r:id="rId17"/>
      <p:italic r:id="rId18"/>
      <p:boldItalic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69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32433" y="2171701"/>
            <a:ext cx="13238487" cy="4994372"/>
          </a:xfrm>
        </p:spPr>
        <p:txBody>
          <a:bodyPr anchor="b"/>
          <a:lstStyle>
            <a:lvl1pPr>
              <a:defRPr sz="10800"/>
            </a:lvl1pPr>
          </a:lstStyle>
          <a:p>
            <a:r>
              <a:rPr lang="en-US"/>
              <a:t>Click to edit Master title style</a:t>
            </a:r>
            <a:endParaRPr lang="en-US" dirty="0"/>
          </a:p>
        </p:txBody>
      </p:sp>
      <p:sp>
        <p:nvSpPr>
          <p:cNvPr id="3" name="Subtitle 2"/>
          <p:cNvSpPr>
            <a:spLocks noGrp="1"/>
          </p:cNvSpPr>
          <p:nvPr>
            <p:ph type="subTitle" idx="1"/>
          </p:nvPr>
        </p:nvSpPr>
        <p:spPr>
          <a:xfrm>
            <a:off x="1732433" y="7166070"/>
            <a:ext cx="13238487" cy="1292130"/>
          </a:xfrm>
        </p:spPr>
        <p:txBody>
          <a:bodyPr anchor="t"/>
          <a:lstStyle>
            <a:lvl1pPr marL="0" indent="0" algn="l">
              <a:buNone/>
              <a:defRPr cap="all">
                <a:solidFill>
                  <a:schemeClr val="bg2">
                    <a:lumMod val="40000"/>
                    <a:lumOff val="60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44165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2435" y="7200880"/>
            <a:ext cx="13238486" cy="85010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32433" y="1028700"/>
            <a:ext cx="13238487" cy="546099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1732434" y="8050988"/>
            <a:ext cx="13238484" cy="740568"/>
          </a:xfrm>
        </p:spPr>
        <p:txBody>
          <a:bodyPr>
            <a:normAutofit/>
          </a:bodyPr>
          <a:lstStyle>
            <a:lvl1pPr marL="0" indent="0">
              <a:buNone/>
              <a:defRPr sz="18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4455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732432" y="2171700"/>
            <a:ext cx="13238489" cy="2971800"/>
          </a:xfrm>
        </p:spPr>
        <p:txBody>
          <a:bodyPr/>
          <a:lstStyle>
            <a:lvl1pPr>
              <a:defRPr sz="7200"/>
            </a:lvl1pPr>
          </a:lstStyle>
          <a:p>
            <a:r>
              <a:rPr lang="en-US"/>
              <a:t>Click to edit Master title style</a:t>
            </a:r>
            <a:endParaRPr lang="en-US" dirty="0"/>
          </a:p>
        </p:txBody>
      </p:sp>
      <p:sp>
        <p:nvSpPr>
          <p:cNvPr id="8" name="Text Placeholder 3"/>
          <p:cNvSpPr>
            <a:spLocks noGrp="1"/>
          </p:cNvSpPr>
          <p:nvPr>
            <p:ph type="body" sz="half" idx="2"/>
          </p:nvPr>
        </p:nvSpPr>
        <p:spPr>
          <a:xfrm>
            <a:off x="1732432" y="5486400"/>
            <a:ext cx="13238489" cy="3543300"/>
          </a:xfrm>
        </p:spPr>
        <p:txBody>
          <a:bodyPr anchor="ctr">
            <a:normAutofit/>
          </a:bodyPr>
          <a:lstStyle>
            <a:lvl1pPr marL="0" indent="0">
              <a:buNone/>
              <a:defRPr sz="27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6344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62202" y="2171700"/>
            <a:ext cx="11998973" cy="3485061"/>
          </a:xfrm>
        </p:spPr>
        <p:txBody>
          <a:bodyPr/>
          <a:lstStyle>
            <a:lvl1pPr>
              <a:defRPr sz="7200"/>
            </a:lvl1pPr>
          </a:lstStyle>
          <a:p>
            <a:r>
              <a:rPr lang="en-US"/>
              <a:t>Click to edit Master title style</a:t>
            </a:r>
            <a:endParaRPr lang="en-US" dirty="0"/>
          </a:p>
        </p:txBody>
      </p:sp>
      <p:sp>
        <p:nvSpPr>
          <p:cNvPr id="11" name="Text Placeholder 3"/>
          <p:cNvSpPr>
            <a:spLocks noGrp="1"/>
          </p:cNvSpPr>
          <p:nvPr>
            <p:ph type="body" sz="half" idx="14"/>
          </p:nvPr>
        </p:nvSpPr>
        <p:spPr>
          <a:xfrm>
            <a:off x="2895601" y="5656761"/>
            <a:ext cx="10919474" cy="513261"/>
          </a:xfrm>
        </p:spPr>
        <p:txBody>
          <a:bodyPr vert="horz" lIns="91440" tIns="45720" rIns="91440" bIns="45720" rtlCol="0" anchor="t">
            <a:normAutofit/>
          </a:bodyPr>
          <a:lstStyle>
            <a:lvl1pPr marL="0" indent="0">
              <a:buNone/>
              <a:defRPr lang="en-US" sz="2100" b="0" i="0" kern="1200" cap="small" dirty="0">
                <a:solidFill>
                  <a:schemeClr val="bg2">
                    <a:lumMod val="40000"/>
                    <a:lumOff val="60000"/>
                  </a:schemeClr>
                </a:solidFill>
                <a:latin typeface="+mj-lt"/>
                <a:ea typeface="+mj-ea"/>
                <a:cs typeface="+mj-cs"/>
              </a:defRPr>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marL="0" lvl="0" indent="0">
              <a:buNone/>
            </a:pPr>
            <a:r>
              <a:rPr lang="en-US"/>
              <a:t>Edit Master text styles</a:t>
            </a:r>
          </a:p>
        </p:txBody>
      </p:sp>
      <p:sp>
        <p:nvSpPr>
          <p:cNvPr id="10" name="Text Placeholder 3"/>
          <p:cNvSpPr>
            <a:spLocks noGrp="1"/>
          </p:cNvSpPr>
          <p:nvPr>
            <p:ph type="body" sz="half" idx="2"/>
          </p:nvPr>
        </p:nvSpPr>
        <p:spPr>
          <a:xfrm>
            <a:off x="1732432" y="6525986"/>
            <a:ext cx="13238489" cy="2514600"/>
          </a:xfrm>
        </p:spPr>
        <p:txBody>
          <a:bodyPr anchor="ctr">
            <a:normAutofit/>
          </a:bodyPr>
          <a:lstStyle>
            <a:lvl1pPr marL="0" indent="0">
              <a:buNone/>
              <a:defRPr sz="27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p:cNvSpPr txBox="1"/>
          <p:nvPr/>
        </p:nvSpPr>
        <p:spPr>
          <a:xfrm>
            <a:off x="1347443" y="1456880"/>
            <a:ext cx="1202868" cy="290848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8300" dirty="0"/>
              <a:t>“</a:t>
            </a:r>
          </a:p>
        </p:txBody>
      </p:sp>
      <p:sp>
        <p:nvSpPr>
          <p:cNvPr id="15" name="TextBox 14"/>
          <p:cNvSpPr txBox="1"/>
          <p:nvPr/>
        </p:nvSpPr>
        <p:spPr>
          <a:xfrm>
            <a:off x="13995735" y="3920681"/>
            <a:ext cx="1202868" cy="290848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8300" dirty="0"/>
              <a:t>”</a:t>
            </a:r>
          </a:p>
        </p:txBody>
      </p:sp>
    </p:spTree>
    <p:extLst>
      <p:ext uri="{BB962C8B-B14F-4D97-AF65-F5344CB8AC3E}">
        <p14:creationId xmlns:p14="http://schemas.microsoft.com/office/powerpoint/2010/main" val="335600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732431" y="4686302"/>
            <a:ext cx="13238490" cy="2479770"/>
          </a:xfrm>
        </p:spPr>
        <p:txBody>
          <a:bodyPr anchor="b"/>
          <a:lstStyle>
            <a:lvl1pPr algn="l">
              <a:defRPr sz="6000" b="0" cap="none"/>
            </a:lvl1pPr>
          </a:lstStyle>
          <a:p>
            <a:r>
              <a:rPr lang="en-US"/>
              <a:t>Click to edit Master title style</a:t>
            </a:r>
            <a:endParaRPr lang="en-US" dirty="0"/>
          </a:p>
        </p:txBody>
      </p:sp>
      <p:sp>
        <p:nvSpPr>
          <p:cNvPr id="3" name="Text Placeholder 2"/>
          <p:cNvSpPr>
            <a:spLocks noGrp="1"/>
          </p:cNvSpPr>
          <p:nvPr>
            <p:ph type="body" idx="1"/>
          </p:nvPr>
        </p:nvSpPr>
        <p:spPr>
          <a:xfrm>
            <a:off x="1732432" y="7166072"/>
            <a:ext cx="13238489" cy="1290600"/>
          </a:xfrm>
        </p:spPr>
        <p:txBody>
          <a:bodyPr anchor="t"/>
          <a:lstStyle>
            <a:lvl1pPr marL="0" indent="0" algn="l">
              <a:buNone/>
              <a:defRPr sz="3000" cap="none">
                <a:solidFill>
                  <a:schemeClr val="bg2">
                    <a:lumMod val="40000"/>
                    <a:lumOff val="6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45443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6300"/>
            </a:lvl1pPr>
          </a:lstStyle>
          <a:p>
            <a:r>
              <a:rPr lang="en-US"/>
              <a:t>Click to edit Master title style</a:t>
            </a:r>
            <a:endParaRPr lang="en-US" dirty="0"/>
          </a:p>
        </p:txBody>
      </p:sp>
      <p:sp>
        <p:nvSpPr>
          <p:cNvPr id="3" name="Text Placeholder 2"/>
          <p:cNvSpPr>
            <a:spLocks noGrp="1"/>
          </p:cNvSpPr>
          <p:nvPr>
            <p:ph type="body" idx="1"/>
          </p:nvPr>
        </p:nvSpPr>
        <p:spPr>
          <a:xfrm>
            <a:off x="949421" y="2971800"/>
            <a:ext cx="4420299" cy="864393"/>
          </a:xfrm>
        </p:spPr>
        <p:txBody>
          <a:bodyPr anchor="b">
            <a:noAutofit/>
          </a:bodyPr>
          <a:lstStyle>
            <a:lvl1pPr marL="0" indent="0">
              <a:buNone/>
              <a:defRPr sz="3600" b="0">
                <a:solidFill>
                  <a:schemeClr val="bg2">
                    <a:lumMod val="40000"/>
                    <a:lumOff val="6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16" name="Text Placeholder 3"/>
          <p:cNvSpPr>
            <a:spLocks noGrp="1"/>
          </p:cNvSpPr>
          <p:nvPr>
            <p:ph type="body" sz="half" idx="15"/>
          </p:nvPr>
        </p:nvSpPr>
        <p:spPr>
          <a:xfrm>
            <a:off x="978695" y="4000500"/>
            <a:ext cx="4391025" cy="5384007"/>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Edit Master text styles</a:t>
            </a:r>
          </a:p>
        </p:txBody>
      </p:sp>
      <p:sp>
        <p:nvSpPr>
          <p:cNvPr id="5" name="Text Placeholder 4"/>
          <p:cNvSpPr>
            <a:spLocks noGrp="1"/>
          </p:cNvSpPr>
          <p:nvPr>
            <p:ph type="body" sz="quarter" idx="3"/>
          </p:nvPr>
        </p:nvSpPr>
        <p:spPr>
          <a:xfrm>
            <a:off x="5825489" y="2971800"/>
            <a:ext cx="4404362" cy="864393"/>
          </a:xfrm>
        </p:spPr>
        <p:txBody>
          <a:bodyPr anchor="b">
            <a:noAutofit/>
          </a:bodyPr>
          <a:lstStyle>
            <a:lvl1pPr marL="0" indent="0">
              <a:buNone/>
              <a:defRPr sz="3600" b="0">
                <a:solidFill>
                  <a:schemeClr val="bg2">
                    <a:lumMod val="40000"/>
                    <a:lumOff val="6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19" name="Text Placeholder 3"/>
          <p:cNvSpPr>
            <a:spLocks noGrp="1"/>
          </p:cNvSpPr>
          <p:nvPr>
            <p:ph type="body" sz="half" idx="16"/>
          </p:nvPr>
        </p:nvSpPr>
        <p:spPr>
          <a:xfrm>
            <a:off x="5809659" y="4000500"/>
            <a:ext cx="4420191" cy="5384007"/>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Edit Master text styles</a:t>
            </a:r>
          </a:p>
        </p:txBody>
      </p:sp>
      <p:sp>
        <p:nvSpPr>
          <p:cNvPr id="14" name="Text Placeholder 4"/>
          <p:cNvSpPr>
            <a:spLocks noGrp="1"/>
          </p:cNvSpPr>
          <p:nvPr>
            <p:ph type="body" sz="quarter" idx="13"/>
          </p:nvPr>
        </p:nvSpPr>
        <p:spPr>
          <a:xfrm>
            <a:off x="10687051" y="2971800"/>
            <a:ext cx="4398170" cy="864393"/>
          </a:xfrm>
        </p:spPr>
        <p:txBody>
          <a:bodyPr anchor="b">
            <a:noAutofit/>
          </a:bodyPr>
          <a:lstStyle>
            <a:lvl1pPr marL="0" indent="0">
              <a:buNone/>
              <a:defRPr sz="3600" b="0">
                <a:solidFill>
                  <a:schemeClr val="bg2">
                    <a:lumMod val="40000"/>
                    <a:lumOff val="6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20" name="Text Placeholder 3"/>
          <p:cNvSpPr>
            <a:spLocks noGrp="1"/>
          </p:cNvSpPr>
          <p:nvPr>
            <p:ph type="body" sz="half" idx="17"/>
          </p:nvPr>
        </p:nvSpPr>
        <p:spPr>
          <a:xfrm>
            <a:off x="10687051" y="4000500"/>
            <a:ext cx="4398170" cy="5384007"/>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Edit Master text styles</a:t>
            </a:r>
          </a:p>
        </p:txBody>
      </p:sp>
      <p:cxnSp>
        <p:nvCxnSpPr>
          <p:cNvPr id="17" name="Straight Connector 16"/>
          <p:cNvCxnSpPr/>
          <p:nvPr/>
        </p:nvCxnSpPr>
        <p:spPr>
          <a:xfrm>
            <a:off x="5589213" y="3200400"/>
            <a:ext cx="0" cy="59436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0443341" y="3200400"/>
            <a:ext cx="0" cy="595032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96390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6300"/>
            </a:lvl1pPr>
          </a:lstStyle>
          <a:p>
            <a:r>
              <a:rPr lang="en-US"/>
              <a:t>Click to edit Master title style</a:t>
            </a:r>
            <a:endParaRPr lang="en-US" dirty="0"/>
          </a:p>
        </p:txBody>
      </p:sp>
      <p:sp>
        <p:nvSpPr>
          <p:cNvPr id="3" name="Text Placeholder 2"/>
          <p:cNvSpPr>
            <a:spLocks noGrp="1"/>
          </p:cNvSpPr>
          <p:nvPr>
            <p:ph type="body" idx="1"/>
          </p:nvPr>
        </p:nvSpPr>
        <p:spPr>
          <a:xfrm>
            <a:off x="978695" y="6376424"/>
            <a:ext cx="4410075" cy="864393"/>
          </a:xfrm>
        </p:spPr>
        <p:txBody>
          <a:bodyPr anchor="b">
            <a:noAutofit/>
          </a:bodyPr>
          <a:lstStyle>
            <a:lvl1pPr marL="0" indent="0">
              <a:buNone/>
              <a:defRPr sz="3600" b="0">
                <a:solidFill>
                  <a:schemeClr val="bg2">
                    <a:lumMod val="40000"/>
                    <a:lumOff val="6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29" name="Picture Placeholder 2"/>
          <p:cNvSpPr>
            <a:spLocks noGrp="1" noChangeAspect="1"/>
          </p:cNvSpPr>
          <p:nvPr>
            <p:ph type="pic" idx="15"/>
          </p:nvPr>
        </p:nvSpPr>
        <p:spPr>
          <a:xfrm>
            <a:off x="978695" y="3314700"/>
            <a:ext cx="4410075" cy="2286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22" name="Text Placeholder 3"/>
          <p:cNvSpPr>
            <a:spLocks noGrp="1"/>
          </p:cNvSpPr>
          <p:nvPr>
            <p:ph type="body" sz="half" idx="18"/>
          </p:nvPr>
        </p:nvSpPr>
        <p:spPr>
          <a:xfrm>
            <a:off x="978695" y="7240817"/>
            <a:ext cx="4410075" cy="98878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Edit Master text styles</a:t>
            </a:r>
          </a:p>
        </p:txBody>
      </p:sp>
      <p:sp>
        <p:nvSpPr>
          <p:cNvPr id="5" name="Text Placeholder 4"/>
          <p:cNvSpPr>
            <a:spLocks noGrp="1"/>
          </p:cNvSpPr>
          <p:nvPr>
            <p:ph type="body" sz="quarter" idx="3"/>
          </p:nvPr>
        </p:nvSpPr>
        <p:spPr>
          <a:xfrm>
            <a:off x="5834063" y="6376424"/>
            <a:ext cx="4395788" cy="864393"/>
          </a:xfrm>
        </p:spPr>
        <p:txBody>
          <a:bodyPr anchor="b">
            <a:noAutofit/>
          </a:bodyPr>
          <a:lstStyle>
            <a:lvl1pPr marL="0" indent="0">
              <a:buNone/>
              <a:defRPr sz="3600" b="0">
                <a:solidFill>
                  <a:schemeClr val="bg2">
                    <a:lumMod val="40000"/>
                    <a:lumOff val="6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30" name="Picture Placeholder 2"/>
          <p:cNvSpPr>
            <a:spLocks noGrp="1" noChangeAspect="1"/>
          </p:cNvSpPr>
          <p:nvPr>
            <p:ph type="pic" idx="21"/>
          </p:nvPr>
        </p:nvSpPr>
        <p:spPr>
          <a:xfrm>
            <a:off x="5834062" y="3314700"/>
            <a:ext cx="4395788" cy="2286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23" name="Text Placeholder 3"/>
          <p:cNvSpPr>
            <a:spLocks noGrp="1"/>
          </p:cNvSpPr>
          <p:nvPr>
            <p:ph type="body" sz="half" idx="19"/>
          </p:nvPr>
        </p:nvSpPr>
        <p:spPr>
          <a:xfrm>
            <a:off x="5832033" y="7240816"/>
            <a:ext cx="4401609" cy="98878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Edit Master text styles</a:t>
            </a:r>
          </a:p>
        </p:txBody>
      </p:sp>
      <p:sp>
        <p:nvSpPr>
          <p:cNvPr id="14" name="Text Placeholder 4"/>
          <p:cNvSpPr>
            <a:spLocks noGrp="1"/>
          </p:cNvSpPr>
          <p:nvPr>
            <p:ph type="body" sz="quarter" idx="13"/>
          </p:nvPr>
        </p:nvSpPr>
        <p:spPr>
          <a:xfrm>
            <a:off x="10687051" y="6376424"/>
            <a:ext cx="4398170" cy="864393"/>
          </a:xfrm>
        </p:spPr>
        <p:txBody>
          <a:bodyPr anchor="b">
            <a:noAutofit/>
          </a:bodyPr>
          <a:lstStyle>
            <a:lvl1pPr marL="0" indent="0">
              <a:buNone/>
              <a:defRPr sz="3600" b="0">
                <a:solidFill>
                  <a:schemeClr val="bg2">
                    <a:lumMod val="40000"/>
                    <a:lumOff val="6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31" name="Picture Placeholder 2"/>
          <p:cNvSpPr>
            <a:spLocks noGrp="1" noChangeAspect="1"/>
          </p:cNvSpPr>
          <p:nvPr>
            <p:ph type="pic" idx="22"/>
          </p:nvPr>
        </p:nvSpPr>
        <p:spPr>
          <a:xfrm>
            <a:off x="10687049" y="3314700"/>
            <a:ext cx="4398170" cy="2286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24" name="Text Placeholder 3"/>
          <p:cNvSpPr>
            <a:spLocks noGrp="1"/>
          </p:cNvSpPr>
          <p:nvPr>
            <p:ph type="body" sz="half" idx="20"/>
          </p:nvPr>
        </p:nvSpPr>
        <p:spPr>
          <a:xfrm>
            <a:off x="10686863" y="7240813"/>
            <a:ext cx="4403996" cy="98878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Edit Master text styles</a:t>
            </a:r>
          </a:p>
        </p:txBody>
      </p:sp>
      <p:cxnSp>
        <p:nvCxnSpPr>
          <p:cNvPr id="19" name="Straight Connector 18"/>
          <p:cNvCxnSpPr/>
          <p:nvPr/>
        </p:nvCxnSpPr>
        <p:spPr>
          <a:xfrm>
            <a:off x="5589213" y="3200400"/>
            <a:ext cx="0" cy="59436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0443341" y="3200400"/>
            <a:ext cx="0" cy="595032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08906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40322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456319" y="645320"/>
            <a:ext cx="2628902" cy="8739188"/>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978695" y="1331121"/>
            <a:ext cx="11134724" cy="805338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5625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560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32435" y="4292600"/>
            <a:ext cx="13238486" cy="2873471"/>
          </a:xfrm>
        </p:spPr>
        <p:txBody>
          <a:bodyPr anchor="b"/>
          <a:lstStyle>
            <a:lvl1pPr algn="l">
              <a:defRPr sz="6000" b="0" cap="none"/>
            </a:lvl1pPr>
          </a:lstStyle>
          <a:p>
            <a:r>
              <a:rPr lang="en-US"/>
              <a:t>Click to edit Master title style</a:t>
            </a:r>
            <a:endParaRPr lang="en-US" dirty="0"/>
          </a:p>
        </p:txBody>
      </p:sp>
      <p:sp>
        <p:nvSpPr>
          <p:cNvPr id="3" name="Text Placeholder 2"/>
          <p:cNvSpPr>
            <a:spLocks noGrp="1"/>
          </p:cNvSpPr>
          <p:nvPr>
            <p:ph type="body" idx="1"/>
          </p:nvPr>
        </p:nvSpPr>
        <p:spPr>
          <a:xfrm>
            <a:off x="1732433" y="7166072"/>
            <a:ext cx="13238487" cy="1290600"/>
          </a:xfrm>
        </p:spPr>
        <p:txBody>
          <a:bodyPr anchor="t"/>
          <a:lstStyle>
            <a:lvl1pPr marL="0" indent="0" algn="l">
              <a:buNone/>
              <a:defRPr sz="3000" cap="all">
                <a:solidFill>
                  <a:schemeClr val="bg2">
                    <a:lumMod val="40000"/>
                    <a:lumOff val="6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38682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54969" y="3090863"/>
            <a:ext cx="6594509" cy="6293645"/>
          </a:xfrm>
        </p:spPr>
        <p:txBody>
          <a:bodyPr>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481740" y="3084139"/>
            <a:ext cx="6594512" cy="6300368"/>
          </a:xfrm>
        </p:spPr>
        <p:txBody>
          <a:bodyPr>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08406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654970" y="2857500"/>
            <a:ext cx="6594507" cy="864393"/>
          </a:xfrm>
        </p:spPr>
        <p:txBody>
          <a:bodyPr anchor="b">
            <a:noAutofit/>
          </a:bodyPr>
          <a:lstStyle>
            <a:lvl1pPr marL="0" indent="0">
              <a:buNone/>
              <a:defRPr sz="3600" b="0">
                <a:solidFill>
                  <a:schemeClr val="bg2">
                    <a:lumMod val="40000"/>
                    <a:lumOff val="6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654969" y="3771900"/>
            <a:ext cx="6594509" cy="5612607"/>
          </a:xfrm>
        </p:spPr>
        <p:txBody>
          <a:bodyPr>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481743" y="2857500"/>
            <a:ext cx="6594509" cy="864393"/>
          </a:xfrm>
        </p:spPr>
        <p:txBody>
          <a:bodyPr anchor="b">
            <a:noAutofit/>
          </a:bodyPr>
          <a:lstStyle>
            <a:lvl1pPr marL="0" indent="0">
              <a:buNone/>
              <a:defRPr sz="3600" b="0">
                <a:solidFill>
                  <a:schemeClr val="bg2">
                    <a:lumMod val="40000"/>
                    <a:lumOff val="6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8481743" y="3771900"/>
            <a:ext cx="6594509" cy="5612607"/>
          </a:xfrm>
        </p:spPr>
        <p:txBody>
          <a:bodyPr>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7406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5599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805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2430" y="2171700"/>
            <a:ext cx="5101596" cy="2171700"/>
          </a:xfrm>
        </p:spPr>
        <p:txBody>
          <a:bodyPr anchor="b"/>
          <a:lstStyle>
            <a:lvl1pPr algn="l">
              <a:defRPr sz="3600" b="0"/>
            </a:lvl1pPr>
          </a:lstStyle>
          <a:p>
            <a:r>
              <a:rPr lang="en-US"/>
              <a:t>Click to edit Master title style</a:t>
            </a:r>
            <a:endParaRPr lang="en-US" dirty="0"/>
          </a:p>
        </p:txBody>
      </p:sp>
      <p:sp>
        <p:nvSpPr>
          <p:cNvPr id="3" name="Content Placeholder 2"/>
          <p:cNvSpPr>
            <a:spLocks noGrp="1"/>
          </p:cNvSpPr>
          <p:nvPr>
            <p:ph idx="1"/>
          </p:nvPr>
        </p:nvSpPr>
        <p:spPr>
          <a:xfrm>
            <a:off x="7176925" y="2171700"/>
            <a:ext cx="7793996" cy="6858000"/>
          </a:xfrm>
        </p:spPr>
        <p:txBody>
          <a:bodyPr anchor="ctr">
            <a:normAutofit/>
          </a:bodyPr>
          <a:lstStyle>
            <a:lvl1pPr>
              <a:defRPr sz="30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732430" y="4693921"/>
            <a:ext cx="5101595" cy="4343399"/>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Edit Master text styles</a:t>
            </a:r>
          </a:p>
        </p:txBody>
      </p:sp>
      <p:sp>
        <p:nvSpPr>
          <p:cNvPr id="7" name="Date Placeholder 4"/>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5012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0861" y="2781288"/>
            <a:ext cx="7639359" cy="2362212"/>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24319" y="1714500"/>
            <a:ext cx="4800600" cy="6858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1732432" y="5486400"/>
            <a:ext cx="7627469" cy="2057400"/>
          </a:xfrm>
        </p:spPr>
        <p:txBody>
          <a:bodyPr>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4974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4004528"/>
            <a:ext cx="6055518" cy="6282473"/>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4338521"/>
            <a:ext cx="2283618" cy="3548180"/>
          </a:xfrm>
          <a:prstGeom prst="rect">
            <a:avLst/>
          </a:prstGeom>
        </p:spPr>
      </p:pic>
      <p:sp>
        <p:nvSpPr>
          <p:cNvPr id="16" name="Oval 15"/>
          <p:cNvSpPr/>
          <p:nvPr/>
        </p:nvSpPr>
        <p:spPr>
          <a:xfrm>
            <a:off x="12913518" y="2514600"/>
            <a:ext cx="4229100" cy="42291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11999119" y="1"/>
            <a:ext cx="2405081" cy="1712111"/>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12908817" y="9144000"/>
            <a:ext cx="1490601" cy="1143000"/>
          </a:xfrm>
          <a:prstGeom prst="rect">
            <a:avLst/>
          </a:prstGeom>
        </p:spPr>
      </p:pic>
      <p:sp>
        <p:nvSpPr>
          <p:cNvPr id="14" name="Rectangle 13"/>
          <p:cNvSpPr/>
          <p:nvPr/>
        </p:nvSpPr>
        <p:spPr>
          <a:xfrm>
            <a:off x="15656718" y="0"/>
            <a:ext cx="1028700" cy="1714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969167" y="679077"/>
            <a:ext cx="14107085" cy="2100795"/>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654969" y="3079378"/>
            <a:ext cx="13419812" cy="62932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5233459" y="2686052"/>
            <a:ext cx="1485899" cy="457199"/>
          </a:xfrm>
          <a:prstGeom prst="rect">
            <a:avLst/>
          </a:prstGeom>
        </p:spPr>
        <p:txBody>
          <a:bodyPr vert="horz" lIns="91440" tIns="45720" rIns="91440" bIns="45720" rtlCol="0" anchor="t"/>
          <a:lstStyle>
            <a:lvl1pPr algn="l">
              <a:defRPr sz="1650" b="0" i="0">
                <a:solidFill>
                  <a:schemeClr val="tx1">
                    <a:tint val="75000"/>
                    <a:alpha val="60000"/>
                  </a:schemeClr>
                </a:solidFill>
              </a:defRPr>
            </a:lvl1pPr>
          </a:lstStyle>
          <a:p>
            <a:fld id="{1D8BD707-D9CF-40AE-B4C6-C98DA3205C09}" type="datetimeFigureOut">
              <a:rPr lang="en-US" smtClean="0"/>
              <a:pPr/>
              <a:t>12/21/2023</a:t>
            </a:fld>
            <a:endParaRPr lang="en-US"/>
          </a:p>
        </p:txBody>
      </p:sp>
      <p:sp>
        <p:nvSpPr>
          <p:cNvPr id="5" name="Footer Placeholder 4"/>
          <p:cNvSpPr>
            <a:spLocks noGrp="1"/>
          </p:cNvSpPr>
          <p:nvPr>
            <p:ph type="ftr" sz="quarter" idx="3"/>
          </p:nvPr>
        </p:nvSpPr>
        <p:spPr>
          <a:xfrm rot="5400000">
            <a:off x="13427360" y="4837946"/>
            <a:ext cx="5789693" cy="457202"/>
          </a:xfrm>
          <a:prstGeom prst="rect">
            <a:avLst/>
          </a:prstGeom>
        </p:spPr>
        <p:txBody>
          <a:bodyPr vert="horz" lIns="91440" tIns="45720" rIns="91440" bIns="45720" rtlCol="0" anchor="b"/>
          <a:lstStyle>
            <a:lvl1pPr algn="l">
              <a:defRPr sz="165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5528811" y="443594"/>
            <a:ext cx="1257299" cy="1151531"/>
          </a:xfrm>
          <a:prstGeom prst="rect">
            <a:avLst/>
          </a:prstGeom>
        </p:spPr>
        <p:txBody>
          <a:bodyPr vert="horz" lIns="91440" tIns="45720" rIns="91440" bIns="45720" rtlCol="0" anchor="b"/>
          <a:lstStyle>
            <a:lvl1pPr algn="ctr">
              <a:defRPr sz="4200" b="0" i="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14157476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685800" rtl="0" eaLnBrk="1" latinLnBrk="0" hangingPunct="1">
        <a:spcBef>
          <a:spcPct val="0"/>
        </a:spcBef>
        <a:buNone/>
        <a:defRPr sz="63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14350" indent="-514350" algn="l" defTabSz="685800" rtl="0" eaLnBrk="1" latinLnBrk="0" hangingPunct="1">
        <a:spcBef>
          <a:spcPts val="1500"/>
        </a:spcBef>
        <a:spcAft>
          <a:spcPts val="0"/>
        </a:spcAft>
        <a:buClr>
          <a:schemeClr val="bg2">
            <a:lumMod val="40000"/>
            <a:lumOff val="60000"/>
          </a:schemeClr>
        </a:buClr>
        <a:buSzPct val="80000"/>
        <a:buFont typeface="Wingdings 3" charset="2"/>
        <a:buChar char=""/>
        <a:defRPr sz="3000" b="0" i="0" kern="1200">
          <a:solidFill>
            <a:schemeClr val="tx1"/>
          </a:solidFill>
          <a:latin typeface="+mj-lt"/>
          <a:ea typeface="+mj-ea"/>
          <a:cs typeface="+mj-cs"/>
        </a:defRPr>
      </a:lvl1pPr>
      <a:lvl2pPr marL="1114425" indent="-428625" algn="l" defTabSz="685800" rtl="0" eaLnBrk="1" latinLnBrk="0" hangingPunct="1">
        <a:spcBef>
          <a:spcPts val="1500"/>
        </a:spcBef>
        <a:spcAft>
          <a:spcPts val="0"/>
        </a:spcAft>
        <a:buClr>
          <a:schemeClr val="bg2">
            <a:lumMod val="40000"/>
            <a:lumOff val="60000"/>
          </a:schemeClr>
        </a:buClr>
        <a:buSzPct val="80000"/>
        <a:buFont typeface="Wingdings 3" charset="2"/>
        <a:buChar char=""/>
        <a:defRPr sz="2700" b="0" i="0" kern="1200">
          <a:solidFill>
            <a:schemeClr val="tx1"/>
          </a:solidFill>
          <a:latin typeface="+mj-lt"/>
          <a:ea typeface="+mj-ea"/>
          <a:cs typeface="+mj-cs"/>
        </a:defRPr>
      </a:lvl2pPr>
      <a:lvl3pPr marL="1714500" indent="-342900" algn="l" defTabSz="685800" rtl="0" eaLnBrk="1" latinLnBrk="0" hangingPunct="1">
        <a:spcBef>
          <a:spcPts val="1500"/>
        </a:spcBef>
        <a:spcAft>
          <a:spcPts val="0"/>
        </a:spcAft>
        <a:buClr>
          <a:schemeClr val="bg2">
            <a:lumMod val="40000"/>
            <a:lumOff val="60000"/>
          </a:schemeClr>
        </a:buClr>
        <a:buSzPct val="80000"/>
        <a:buFont typeface="Wingdings 3" charset="2"/>
        <a:buChar char=""/>
        <a:defRPr sz="2400" b="0" i="0" kern="1200">
          <a:solidFill>
            <a:schemeClr val="tx1"/>
          </a:solidFill>
          <a:latin typeface="+mj-lt"/>
          <a:ea typeface="+mj-ea"/>
          <a:cs typeface="+mj-cs"/>
        </a:defRPr>
      </a:lvl3pPr>
      <a:lvl4pPr marL="2400300" indent="-342900" algn="l" defTabSz="685800" rtl="0" eaLnBrk="1" latinLnBrk="0" hangingPunct="1">
        <a:spcBef>
          <a:spcPts val="1500"/>
        </a:spcBef>
        <a:spcAft>
          <a:spcPts val="0"/>
        </a:spcAft>
        <a:buClr>
          <a:schemeClr val="bg2">
            <a:lumMod val="40000"/>
            <a:lumOff val="60000"/>
          </a:schemeClr>
        </a:buClr>
        <a:buSzPct val="80000"/>
        <a:buFont typeface="Wingdings 3" charset="2"/>
        <a:buChar char=""/>
        <a:defRPr sz="2100" b="0" i="0" kern="1200">
          <a:solidFill>
            <a:schemeClr val="tx1"/>
          </a:solidFill>
          <a:latin typeface="+mj-lt"/>
          <a:ea typeface="+mj-ea"/>
          <a:cs typeface="+mj-cs"/>
        </a:defRPr>
      </a:lvl4pPr>
      <a:lvl5pPr marL="3086100" indent="-342900" algn="l" defTabSz="685800" rtl="0" eaLnBrk="1" latinLnBrk="0" hangingPunct="1">
        <a:spcBef>
          <a:spcPts val="1500"/>
        </a:spcBef>
        <a:spcAft>
          <a:spcPts val="0"/>
        </a:spcAft>
        <a:buClr>
          <a:schemeClr val="bg2">
            <a:lumMod val="40000"/>
            <a:lumOff val="60000"/>
          </a:schemeClr>
        </a:buClr>
        <a:buSzPct val="80000"/>
        <a:buFont typeface="Wingdings 3" charset="2"/>
        <a:buChar char=""/>
        <a:defRPr sz="2100" b="0" i="0" kern="1200">
          <a:solidFill>
            <a:schemeClr val="tx1"/>
          </a:solidFill>
          <a:latin typeface="+mj-lt"/>
          <a:ea typeface="+mj-ea"/>
          <a:cs typeface="+mj-cs"/>
        </a:defRPr>
      </a:lvl5pPr>
      <a:lvl6pPr marL="3759000" indent="-342900" algn="l" defTabSz="685800" rtl="0" eaLnBrk="1" latinLnBrk="0" hangingPunct="1">
        <a:spcBef>
          <a:spcPts val="1500"/>
        </a:spcBef>
        <a:spcAft>
          <a:spcPts val="0"/>
        </a:spcAft>
        <a:buClr>
          <a:schemeClr val="bg2">
            <a:lumMod val="40000"/>
            <a:lumOff val="60000"/>
          </a:schemeClr>
        </a:buClr>
        <a:buSzPct val="80000"/>
        <a:buFont typeface="Wingdings 3" charset="2"/>
        <a:buChar char=""/>
        <a:defRPr sz="2100" b="0" i="0" kern="1200">
          <a:solidFill>
            <a:schemeClr val="tx1"/>
          </a:solidFill>
          <a:latin typeface="+mj-lt"/>
          <a:ea typeface="+mj-ea"/>
          <a:cs typeface="+mj-cs"/>
        </a:defRPr>
      </a:lvl6pPr>
      <a:lvl7pPr marL="4457700" indent="-342900" algn="l" defTabSz="685800" rtl="0" eaLnBrk="1" latinLnBrk="0" hangingPunct="1">
        <a:spcBef>
          <a:spcPts val="1500"/>
        </a:spcBef>
        <a:spcAft>
          <a:spcPts val="0"/>
        </a:spcAft>
        <a:buClr>
          <a:schemeClr val="bg2">
            <a:lumMod val="40000"/>
            <a:lumOff val="60000"/>
          </a:schemeClr>
        </a:buClr>
        <a:buSzPct val="80000"/>
        <a:buFont typeface="Wingdings 3" charset="2"/>
        <a:buChar char=""/>
        <a:defRPr sz="2100" b="0" i="0" kern="1200">
          <a:solidFill>
            <a:schemeClr val="tx1"/>
          </a:solidFill>
          <a:latin typeface="+mj-lt"/>
          <a:ea typeface="+mj-ea"/>
          <a:cs typeface="+mj-cs"/>
        </a:defRPr>
      </a:lvl7pPr>
      <a:lvl8pPr marL="5143500" indent="-342900" algn="l" defTabSz="685800" rtl="0" eaLnBrk="1" latinLnBrk="0" hangingPunct="1">
        <a:spcBef>
          <a:spcPts val="1500"/>
        </a:spcBef>
        <a:spcAft>
          <a:spcPts val="0"/>
        </a:spcAft>
        <a:buClr>
          <a:schemeClr val="bg2">
            <a:lumMod val="40000"/>
            <a:lumOff val="60000"/>
          </a:schemeClr>
        </a:buClr>
        <a:buSzPct val="80000"/>
        <a:buFont typeface="Wingdings 3" charset="2"/>
        <a:buChar char=""/>
        <a:defRPr sz="2100" b="0" i="0" kern="1200">
          <a:solidFill>
            <a:schemeClr val="tx1"/>
          </a:solidFill>
          <a:latin typeface="+mj-lt"/>
          <a:ea typeface="+mj-ea"/>
          <a:cs typeface="+mj-cs"/>
        </a:defRPr>
      </a:lvl8pPr>
      <a:lvl9pPr marL="5829300" indent="-342900" algn="l" defTabSz="685800" rtl="0" eaLnBrk="1" latinLnBrk="0" hangingPunct="1">
        <a:spcBef>
          <a:spcPts val="1500"/>
        </a:spcBef>
        <a:spcAft>
          <a:spcPts val="0"/>
        </a:spcAft>
        <a:buClr>
          <a:schemeClr val="bg2">
            <a:lumMod val="40000"/>
            <a:lumOff val="60000"/>
          </a:schemeClr>
        </a:buClr>
        <a:buSzPct val="80000"/>
        <a:buFont typeface="Wingdings 3" charset="2"/>
        <a:buChar char=""/>
        <a:defRPr sz="2100" b="0" i="0" kern="1200">
          <a:solidFill>
            <a:schemeClr val="tx1"/>
          </a:solidFill>
          <a:latin typeface="+mj-lt"/>
          <a:ea typeface="+mj-ea"/>
          <a:cs typeface="+mj-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gif"/><Relationship Id="rId5" Type="http://schemas.openxmlformats.org/officeDocument/2006/relationships/image" Target="../media/image25.sv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3.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10772377" y="-1844394"/>
            <a:ext cx="5256944" cy="3323299"/>
            <a:chOff x="0" y="0"/>
            <a:chExt cx="1125008" cy="711200"/>
          </a:xfrm>
        </p:grpSpPr>
        <p:sp>
          <p:nvSpPr>
            <p:cNvPr id="10" name="Freeform 10"/>
            <p:cNvSpPr/>
            <p:nvPr/>
          </p:nvSpPr>
          <p:spPr>
            <a:xfrm>
              <a:off x="0" y="0"/>
              <a:ext cx="1125008" cy="711200"/>
            </a:xfrm>
            <a:custGeom>
              <a:avLst/>
              <a:gdLst/>
              <a:ahLst/>
              <a:cxnLst/>
              <a:rect l="l" t="t" r="r" b="b"/>
              <a:pathLst>
                <a:path w="1125008" h="711200">
                  <a:moveTo>
                    <a:pt x="562504" y="711200"/>
                  </a:moveTo>
                  <a:lnTo>
                    <a:pt x="1125008" y="0"/>
                  </a:lnTo>
                  <a:lnTo>
                    <a:pt x="0" y="0"/>
                  </a:lnTo>
                  <a:lnTo>
                    <a:pt x="562504" y="711200"/>
                  </a:lnTo>
                  <a:close/>
                </a:path>
              </a:pathLst>
            </a:custGeom>
            <a:solidFill>
              <a:srgbClr val="E2DED2"/>
            </a:solidFill>
          </p:spPr>
        </p:sp>
        <p:sp>
          <p:nvSpPr>
            <p:cNvPr id="11" name="TextBox 11"/>
            <p:cNvSpPr txBox="1"/>
            <p:nvPr/>
          </p:nvSpPr>
          <p:spPr>
            <a:xfrm>
              <a:off x="127000" y="-15875"/>
              <a:ext cx="558800" cy="396875"/>
            </a:xfrm>
            <a:prstGeom prst="rect">
              <a:avLst/>
            </a:prstGeom>
          </p:spPr>
          <p:txBody>
            <a:bodyPr lIns="50800" tIns="50800" rIns="50800" bIns="50800" rtlCol="0" anchor="ctr"/>
            <a:lstStyle/>
            <a:p>
              <a:pPr algn="ctr">
                <a:lnSpc>
                  <a:spcPts val="3699"/>
                </a:lnSpc>
              </a:pPr>
              <a:endParaRPr/>
            </a:p>
          </p:txBody>
        </p:sp>
      </p:grpSp>
      <p:grpSp>
        <p:nvGrpSpPr>
          <p:cNvPr id="12" name="Group 12"/>
          <p:cNvGrpSpPr/>
          <p:nvPr/>
        </p:nvGrpSpPr>
        <p:grpSpPr>
          <a:xfrm rot="-10800000">
            <a:off x="3117277" y="9047082"/>
            <a:ext cx="7815834" cy="4940960"/>
            <a:chOff x="0" y="0"/>
            <a:chExt cx="1125008" cy="711200"/>
          </a:xfrm>
        </p:grpSpPr>
        <p:sp>
          <p:nvSpPr>
            <p:cNvPr id="13" name="Freeform 13"/>
            <p:cNvSpPr/>
            <p:nvPr/>
          </p:nvSpPr>
          <p:spPr>
            <a:xfrm>
              <a:off x="0" y="0"/>
              <a:ext cx="1125008" cy="711200"/>
            </a:xfrm>
            <a:custGeom>
              <a:avLst/>
              <a:gdLst/>
              <a:ahLst/>
              <a:cxnLst/>
              <a:rect l="l" t="t" r="r" b="b"/>
              <a:pathLst>
                <a:path w="1125008" h="711200">
                  <a:moveTo>
                    <a:pt x="562504" y="711200"/>
                  </a:moveTo>
                  <a:lnTo>
                    <a:pt x="1125008" y="0"/>
                  </a:lnTo>
                  <a:lnTo>
                    <a:pt x="0" y="0"/>
                  </a:lnTo>
                  <a:lnTo>
                    <a:pt x="562504" y="711200"/>
                  </a:lnTo>
                  <a:close/>
                </a:path>
              </a:pathLst>
            </a:custGeom>
            <a:solidFill>
              <a:srgbClr val="000000">
                <a:alpha val="0"/>
              </a:srgbClr>
            </a:solidFill>
            <a:ln w="133350">
              <a:solidFill>
                <a:srgbClr val="E2DED2"/>
              </a:solidFill>
            </a:ln>
          </p:spPr>
        </p:sp>
        <p:sp>
          <p:nvSpPr>
            <p:cNvPr id="14" name="TextBox 14"/>
            <p:cNvSpPr txBox="1"/>
            <p:nvPr/>
          </p:nvSpPr>
          <p:spPr>
            <a:xfrm>
              <a:off x="127000" y="-15875"/>
              <a:ext cx="558800" cy="396875"/>
            </a:xfrm>
            <a:prstGeom prst="rect">
              <a:avLst/>
            </a:prstGeom>
          </p:spPr>
          <p:txBody>
            <a:bodyPr lIns="50800" tIns="50800" rIns="50800" bIns="50800" rtlCol="0" anchor="ctr"/>
            <a:lstStyle/>
            <a:p>
              <a:pPr algn="ctr">
                <a:lnSpc>
                  <a:spcPts val="3699"/>
                </a:lnSpc>
              </a:pPr>
              <a:endParaRPr/>
            </a:p>
          </p:txBody>
        </p:sp>
      </p:grpSp>
      <p:pic>
        <p:nvPicPr>
          <p:cNvPr id="18"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187630" y="295349"/>
            <a:ext cx="876774" cy="900410"/>
          </a:xfrm>
          <a:prstGeom prst="rect">
            <a:avLst/>
          </a:prstGeom>
        </p:spPr>
      </p:pic>
      <p:grpSp>
        <p:nvGrpSpPr>
          <p:cNvPr id="19" name="Group 19"/>
          <p:cNvGrpSpPr/>
          <p:nvPr/>
        </p:nvGrpSpPr>
        <p:grpSpPr>
          <a:xfrm>
            <a:off x="-2655767" y="4711409"/>
            <a:ext cx="11472346" cy="2258578"/>
            <a:chOff x="0" y="0"/>
            <a:chExt cx="2610502" cy="254020"/>
          </a:xfrm>
        </p:grpSpPr>
        <p:sp>
          <p:nvSpPr>
            <p:cNvPr id="20" name="Freeform 20"/>
            <p:cNvSpPr/>
            <p:nvPr/>
          </p:nvSpPr>
          <p:spPr>
            <a:xfrm>
              <a:off x="0" y="0"/>
              <a:ext cx="2610502" cy="254019"/>
            </a:xfrm>
            <a:custGeom>
              <a:avLst/>
              <a:gdLst/>
              <a:ahLst/>
              <a:cxnLst/>
              <a:rect l="l" t="t" r="r" b="b"/>
              <a:pathLst>
                <a:path w="2610502" h="254019">
                  <a:moveTo>
                    <a:pt x="203200" y="0"/>
                  </a:moveTo>
                  <a:lnTo>
                    <a:pt x="2610502" y="0"/>
                  </a:lnTo>
                  <a:lnTo>
                    <a:pt x="2407302" y="254019"/>
                  </a:lnTo>
                  <a:lnTo>
                    <a:pt x="0" y="254019"/>
                  </a:lnTo>
                  <a:lnTo>
                    <a:pt x="203200" y="0"/>
                  </a:lnTo>
                  <a:close/>
                </a:path>
              </a:pathLst>
            </a:custGeom>
            <a:solidFill>
              <a:srgbClr val="E2DED2"/>
            </a:solidFill>
          </p:spPr>
        </p:sp>
        <p:sp>
          <p:nvSpPr>
            <p:cNvPr id="21" name="TextBox 21"/>
            <p:cNvSpPr txBox="1"/>
            <p:nvPr/>
          </p:nvSpPr>
          <p:spPr>
            <a:xfrm>
              <a:off x="101600" y="-66675"/>
              <a:ext cx="609600" cy="676275"/>
            </a:xfrm>
            <a:prstGeom prst="rect">
              <a:avLst/>
            </a:prstGeom>
          </p:spPr>
          <p:txBody>
            <a:bodyPr lIns="50800" tIns="50800" rIns="50800" bIns="50800" rtlCol="0" anchor="ctr"/>
            <a:lstStyle/>
            <a:p>
              <a:pPr algn="ctr">
                <a:lnSpc>
                  <a:spcPts val="3699"/>
                </a:lnSpc>
              </a:pPr>
              <a:endParaRPr/>
            </a:p>
          </p:txBody>
        </p:sp>
      </p:grpSp>
      <p:sp>
        <p:nvSpPr>
          <p:cNvPr id="22" name="TextBox 22"/>
          <p:cNvSpPr txBox="1"/>
          <p:nvPr/>
        </p:nvSpPr>
        <p:spPr>
          <a:xfrm>
            <a:off x="581018" y="5013896"/>
            <a:ext cx="7528686" cy="1653594"/>
          </a:xfrm>
          <a:prstGeom prst="rect">
            <a:avLst/>
          </a:prstGeom>
        </p:spPr>
        <p:txBody>
          <a:bodyPr wrap="square" lIns="0" tIns="0" rIns="0" bIns="0" rtlCol="0" anchor="t">
            <a:spAutoFit/>
          </a:bodyPr>
          <a:lstStyle/>
          <a:p>
            <a:pPr algn="ctr">
              <a:lnSpc>
                <a:spcPts val="6884"/>
              </a:lnSpc>
            </a:pPr>
            <a:r>
              <a:rPr lang="en-US" sz="3600" b="1" spc="567">
                <a:solidFill>
                  <a:srgbClr val="402E27"/>
                </a:solidFill>
                <a:latin typeface="Arial" pitchFamily="34" charset="0"/>
                <a:cs typeface="Arial" pitchFamily="34" charset="0"/>
              </a:rPr>
              <a:t>Hoạt động trải nghiệm, hướng nghiệp 10</a:t>
            </a:r>
          </a:p>
        </p:txBody>
      </p:sp>
      <p:sp>
        <p:nvSpPr>
          <p:cNvPr id="23" name="TextBox 23"/>
          <p:cNvSpPr txBox="1"/>
          <p:nvPr/>
        </p:nvSpPr>
        <p:spPr>
          <a:xfrm>
            <a:off x="938833" y="1471327"/>
            <a:ext cx="9986904" cy="2598917"/>
          </a:xfrm>
          <a:prstGeom prst="rect">
            <a:avLst/>
          </a:prstGeom>
        </p:spPr>
        <p:txBody>
          <a:bodyPr wrap="square" lIns="0" tIns="0" rIns="0" bIns="0" rtlCol="0" anchor="t">
            <a:spAutoFit/>
          </a:bodyPr>
          <a:lstStyle/>
          <a:p>
            <a:pPr algn="ctr">
              <a:lnSpc>
                <a:spcPct val="150000"/>
              </a:lnSpc>
            </a:pPr>
            <a:r>
              <a:rPr lang="en-US" sz="6000" b="1">
                <a:solidFill>
                  <a:srgbClr val="E2DED2"/>
                </a:solidFill>
                <a:latin typeface="Arial" pitchFamily="34" charset="0"/>
                <a:cs typeface="Arial" pitchFamily="34" charset="0"/>
              </a:rPr>
              <a:t>CHÀO MỪNG CÁC EM ĐẾN VỚI TIẾT HỌC HÔM NAY!</a:t>
            </a:r>
          </a:p>
        </p:txBody>
      </p:sp>
      <p:pic>
        <p:nvPicPr>
          <p:cNvPr id="27"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030988" y="712370"/>
            <a:ext cx="876774" cy="900410"/>
          </a:xfrm>
          <a:prstGeom prst="rect">
            <a:avLst/>
          </a:prstGeom>
        </p:spPr>
      </p:pic>
      <p:pic>
        <p:nvPicPr>
          <p:cNvPr id="28"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232930" y="626864"/>
            <a:ext cx="876774" cy="900410"/>
          </a:xfrm>
          <a:prstGeom prst="rect">
            <a:avLst/>
          </a:prstGeom>
        </p:spPr>
      </p:pic>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6"/>
          <p:cNvGrpSpPr/>
          <p:nvPr/>
        </p:nvGrpSpPr>
        <p:grpSpPr>
          <a:xfrm>
            <a:off x="143327" y="-62850"/>
            <a:ext cx="1116938" cy="1116938"/>
            <a:chOff x="0" y="0"/>
            <a:chExt cx="812800" cy="812800"/>
          </a:xfrm>
        </p:grpSpPr>
        <p:sp>
          <p:nvSpPr>
            <p:cNvPr id="27" name="Freeform 2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402E27"/>
            </a:solidFill>
          </p:spPr>
        </p:sp>
        <p:sp>
          <p:nvSpPr>
            <p:cNvPr id="28" name="TextBox 28"/>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29" name="Group 29"/>
          <p:cNvGrpSpPr/>
          <p:nvPr/>
        </p:nvGrpSpPr>
        <p:grpSpPr>
          <a:xfrm>
            <a:off x="312059" y="297714"/>
            <a:ext cx="1049231" cy="1049231"/>
            <a:chOff x="0" y="0"/>
            <a:chExt cx="812800" cy="812800"/>
          </a:xfrm>
        </p:grpSpPr>
        <p:sp>
          <p:nvSpPr>
            <p:cNvPr id="30" name="Freeform 3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133350">
              <a:solidFill>
                <a:srgbClr val="E2DED2"/>
              </a:solidFill>
            </a:ln>
          </p:spPr>
        </p:sp>
        <p:sp>
          <p:nvSpPr>
            <p:cNvPr id="31" name="TextBox 31"/>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32" name="Group 32"/>
          <p:cNvGrpSpPr/>
          <p:nvPr/>
        </p:nvGrpSpPr>
        <p:grpSpPr>
          <a:xfrm rot="7555502">
            <a:off x="17434455" y="-287634"/>
            <a:ext cx="1116938" cy="1116938"/>
            <a:chOff x="0" y="0"/>
            <a:chExt cx="812800" cy="812800"/>
          </a:xfrm>
        </p:grpSpPr>
        <p:sp>
          <p:nvSpPr>
            <p:cNvPr id="33" name="Freeform 3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402E27"/>
            </a:solidFill>
          </p:spPr>
        </p:sp>
        <p:sp>
          <p:nvSpPr>
            <p:cNvPr id="34" name="TextBox 34"/>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35" name="Group 35"/>
          <p:cNvGrpSpPr/>
          <p:nvPr/>
        </p:nvGrpSpPr>
        <p:grpSpPr>
          <a:xfrm rot="7555502">
            <a:off x="16933987" y="73078"/>
            <a:ext cx="1049231" cy="1049231"/>
            <a:chOff x="0" y="0"/>
            <a:chExt cx="812800" cy="812800"/>
          </a:xfrm>
        </p:grpSpPr>
        <p:sp>
          <p:nvSpPr>
            <p:cNvPr id="36" name="Freeform 3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133350">
              <a:solidFill>
                <a:srgbClr val="E2DED2"/>
              </a:solidFill>
            </a:ln>
          </p:spPr>
        </p:sp>
        <p:sp>
          <p:nvSpPr>
            <p:cNvPr id="37" name="TextBox 37"/>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sp>
        <p:nvSpPr>
          <p:cNvPr id="53" name="Rounded Rectangle 52"/>
          <p:cNvSpPr/>
          <p:nvPr/>
        </p:nvSpPr>
        <p:spPr>
          <a:xfrm>
            <a:off x="1849432" y="351854"/>
            <a:ext cx="14690100" cy="12102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2314563" y="297714"/>
            <a:ext cx="14224969" cy="901593"/>
          </a:xfrm>
          <a:prstGeom prst="rect">
            <a:avLst/>
          </a:prstGeom>
        </p:spPr>
        <p:txBody>
          <a:bodyPr wrap="square">
            <a:spAutoFit/>
          </a:bodyPr>
          <a:lstStyle/>
          <a:p>
            <a:pPr algn="ctr">
              <a:lnSpc>
                <a:spcPct val="150000"/>
              </a:lnSpc>
            </a:pPr>
            <a:r>
              <a:rPr lang="en-US" sz="4000" b="1" dirty="0">
                <a:latin typeface="Arial" pitchFamily="34" charset="0"/>
                <a:cs typeface="Arial" pitchFamily="34" charset="0"/>
              </a:rPr>
              <a:t>HĐ</a:t>
            </a:r>
            <a:r>
              <a:rPr lang="vi-VN" sz="4000" b="1" dirty="0">
                <a:latin typeface="Arial" pitchFamily="34" charset="0"/>
                <a:cs typeface="Arial" pitchFamily="34" charset="0"/>
              </a:rPr>
              <a:t>5. Tuyên truyền bảo vệ cảnh quan thiên nhiên</a:t>
            </a:r>
            <a:endParaRPr lang="en-US" sz="4000" dirty="0">
              <a:latin typeface="Arial" pitchFamily="34" charset="0"/>
              <a:cs typeface="Arial" pitchFamily="34" charset="0"/>
            </a:endParaRPr>
          </a:p>
        </p:txBody>
      </p:sp>
      <p:grpSp>
        <p:nvGrpSpPr>
          <p:cNvPr id="59" name="Group 58"/>
          <p:cNvGrpSpPr/>
          <p:nvPr/>
        </p:nvGrpSpPr>
        <p:grpSpPr>
          <a:xfrm>
            <a:off x="6527071" y="2244248"/>
            <a:ext cx="6132699" cy="6252052"/>
            <a:chOff x="6019799" y="2783981"/>
            <a:chExt cx="5592491" cy="5270538"/>
          </a:xfrm>
        </p:grpSpPr>
        <p:grpSp>
          <p:nvGrpSpPr>
            <p:cNvPr id="8" name="Group 8"/>
            <p:cNvGrpSpPr/>
            <p:nvPr/>
          </p:nvGrpSpPr>
          <p:grpSpPr>
            <a:xfrm>
              <a:off x="6019799" y="2783981"/>
              <a:ext cx="5592491" cy="5270538"/>
              <a:chOff x="0" y="-66675"/>
              <a:chExt cx="1303832" cy="1388125"/>
            </a:xfrm>
          </p:grpSpPr>
          <p:sp>
            <p:nvSpPr>
              <p:cNvPr id="9" name="Freeform 9"/>
              <p:cNvSpPr/>
              <p:nvPr/>
            </p:nvSpPr>
            <p:spPr>
              <a:xfrm>
                <a:off x="56403" y="-31181"/>
                <a:ext cx="1247429" cy="1352631"/>
              </a:xfrm>
              <a:custGeom>
                <a:avLst/>
                <a:gdLst/>
                <a:ahLst/>
                <a:cxnLst/>
                <a:rect l="l" t="t" r="r" b="b"/>
                <a:pathLst>
                  <a:path w="1261333" h="1352631">
                    <a:moveTo>
                      <a:pt x="0" y="0"/>
                    </a:moveTo>
                    <a:lnTo>
                      <a:pt x="1261333" y="0"/>
                    </a:lnTo>
                    <a:lnTo>
                      <a:pt x="1261333" y="1352631"/>
                    </a:lnTo>
                    <a:lnTo>
                      <a:pt x="0" y="1352631"/>
                    </a:lnTo>
                    <a:close/>
                  </a:path>
                </a:pathLst>
              </a:custGeom>
              <a:solidFill>
                <a:srgbClr val="E2DED2"/>
              </a:solidFill>
            </p:spPr>
          </p:sp>
          <p:sp>
            <p:nvSpPr>
              <p:cNvPr id="10" name="TextBox 10"/>
              <p:cNvSpPr txBox="1"/>
              <p:nvPr/>
            </p:nvSpPr>
            <p:spPr>
              <a:xfrm>
                <a:off x="0" y="-66675"/>
                <a:ext cx="812800" cy="879475"/>
              </a:xfrm>
              <a:prstGeom prst="rect">
                <a:avLst/>
              </a:prstGeom>
            </p:spPr>
            <p:txBody>
              <a:bodyPr lIns="50800" tIns="50800" rIns="50800" bIns="50800" rtlCol="0" anchor="ctr"/>
              <a:lstStyle/>
              <a:p>
                <a:pPr algn="ctr">
                  <a:lnSpc>
                    <a:spcPts val="3699"/>
                  </a:lnSpc>
                </a:pPr>
                <a:endParaRPr/>
              </a:p>
            </p:txBody>
          </p:sp>
        </p:grpSp>
        <p:sp>
          <p:nvSpPr>
            <p:cNvPr id="57" name="Rectangle 56"/>
            <p:cNvSpPr/>
            <p:nvPr/>
          </p:nvSpPr>
          <p:spPr>
            <a:xfrm>
              <a:off x="6407463" y="3050648"/>
              <a:ext cx="5059090" cy="4748091"/>
            </a:xfrm>
            <a:prstGeom prst="rect">
              <a:avLst/>
            </a:prstGeom>
          </p:spPr>
          <p:txBody>
            <a:bodyPr wrap="square">
              <a:spAutoFit/>
            </a:bodyPr>
            <a:lstStyle/>
            <a:p>
              <a:pPr algn="just">
                <a:lnSpc>
                  <a:spcPct val="150000"/>
                </a:lnSpc>
              </a:pPr>
              <a:r>
                <a:rPr lang="vi-VN" sz="4000" dirty="0">
                  <a:solidFill>
                    <a:schemeClr val="bg1"/>
                  </a:solidFill>
                  <a:latin typeface="Arial" pitchFamily="34" charset="0"/>
                  <a:cs typeface="Arial" pitchFamily="34" charset="0"/>
                </a:rPr>
                <a:t>Tham gia hoạt động tuyên truyền do các tổ chức xã hội, đoàn thanh niên thực hiện tại địa phương để bảo vệ cảnh quan thiên nhiên</a:t>
              </a:r>
              <a:r>
                <a:rPr lang="vi-VN" sz="4000" dirty="0">
                  <a:latin typeface="Arial" pitchFamily="34" charset="0"/>
                  <a:cs typeface="Arial" pitchFamily="34" charset="0"/>
                </a:rPr>
                <a:t>.</a:t>
              </a:r>
              <a:endParaRPr lang="en-US" sz="4000" dirty="0">
                <a:latin typeface="Arial" pitchFamily="34" charset="0"/>
                <a:cs typeface="Arial" pitchFamily="34" charset="0"/>
              </a:endParaRPr>
            </a:p>
          </p:txBody>
        </p:sp>
      </p:grpSp>
      <p:grpSp>
        <p:nvGrpSpPr>
          <p:cNvPr id="63" name="Group 62"/>
          <p:cNvGrpSpPr/>
          <p:nvPr/>
        </p:nvGrpSpPr>
        <p:grpSpPr>
          <a:xfrm>
            <a:off x="410424" y="1981201"/>
            <a:ext cx="3132602" cy="1417089"/>
            <a:chOff x="4354098" y="2781300"/>
            <a:chExt cx="3132602" cy="1417089"/>
          </a:xfrm>
        </p:grpSpPr>
        <p:pic>
          <p:nvPicPr>
            <p:cNvPr id="61"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354098" y="2781300"/>
              <a:ext cx="3132602" cy="1417089"/>
            </a:xfrm>
            <a:prstGeom prst="rect">
              <a:avLst/>
            </a:prstGeom>
          </p:spPr>
        </p:pic>
        <p:sp>
          <p:nvSpPr>
            <p:cNvPr id="62" name="Rectangle 61"/>
            <p:cNvSpPr/>
            <p:nvPr/>
          </p:nvSpPr>
          <p:spPr>
            <a:xfrm>
              <a:off x="4785988" y="3044347"/>
              <a:ext cx="2435282" cy="707886"/>
            </a:xfrm>
            <a:prstGeom prst="rect">
              <a:avLst/>
            </a:prstGeom>
          </p:spPr>
          <p:txBody>
            <a:bodyPr wrap="none">
              <a:spAutoFit/>
            </a:bodyPr>
            <a:lstStyle/>
            <a:p>
              <a:r>
                <a:rPr lang="en-US" sz="4000" b="1" dirty="0" err="1">
                  <a:solidFill>
                    <a:schemeClr val="bg1"/>
                  </a:solidFill>
                  <a:latin typeface="Arial" pitchFamily="34" charset="0"/>
                  <a:cs typeface="Arial" pitchFamily="34" charset="0"/>
                </a:rPr>
                <a:t>Yêu</a:t>
              </a:r>
              <a:r>
                <a:rPr lang="en-US" sz="4000" b="1" dirty="0">
                  <a:solidFill>
                    <a:schemeClr val="bg1"/>
                  </a:solidFill>
                  <a:latin typeface="Arial" pitchFamily="34" charset="0"/>
                  <a:cs typeface="Arial" pitchFamily="34" charset="0"/>
                </a:rPr>
                <a:t> </a:t>
              </a:r>
              <a:r>
                <a:rPr lang="en-US" sz="4000" b="1" dirty="0" err="1">
                  <a:solidFill>
                    <a:schemeClr val="bg1"/>
                  </a:solidFill>
                  <a:latin typeface="Arial" pitchFamily="34" charset="0"/>
                  <a:cs typeface="Arial" pitchFamily="34" charset="0"/>
                </a:rPr>
                <a:t>cầu</a:t>
              </a:r>
              <a:r>
                <a:rPr lang="en-US" sz="4000" dirty="0">
                  <a:solidFill>
                    <a:schemeClr val="bg1"/>
                  </a:solidFill>
                  <a:latin typeface="Arial" pitchFamily="34" charset="0"/>
                  <a:cs typeface="Arial" pitchFamily="34" charset="0"/>
                </a:rPr>
                <a:t>: </a:t>
              </a:r>
              <a:endParaRPr lang="en-US" sz="4000" dirty="0">
                <a:solidFill>
                  <a:schemeClr val="bg1"/>
                </a:solidFill>
              </a:endParaRPr>
            </a:p>
          </p:txBody>
        </p:sp>
      </p:grpSp>
      <p:pic>
        <p:nvPicPr>
          <p:cNvPr id="38"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659770" y="5738050"/>
            <a:ext cx="5576899" cy="4690539"/>
          </a:xfrm>
          <a:prstGeom prst="rect">
            <a:avLst/>
          </a:prstGeom>
        </p:spPr>
      </p:pic>
      <p:pic>
        <p:nvPicPr>
          <p:cNvPr id="39" name="Picture 3"/>
          <p:cNvPicPr>
            <a:picLocks noChangeAspect="1"/>
          </p:cNvPicPr>
          <p:nvPr/>
        </p:nvPicPr>
        <p:blipFill>
          <a:blip r:embed="rId6"/>
          <a:srcRect/>
          <a:stretch>
            <a:fillRect/>
          </a:stretch>
        </p:blipFill>
        <p:spPr>
          <a:xfrm>
            <a:off x="13405378" y="2317759"/>
            <a:ext cx="3912240" cy="2288661"/>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barn(inVertical)">
                                      <p:cBhvr>
                                        <p:cTn id="10" dur="500"/>
                                        <p:tgtEl>
                                          <p:spTgt spid="5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wipe(down)">
                                      <p:cBhvr>
                                        <p:cTn id="15" dur="500"/>
                                        <p:tgtEl>
                                          <p:spTgt spid="6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barn(inVertical)">
                                      <p:cBhvr>
                                        <p:cTn id="20" dur="500"/>
                                        <p:tgtEl>
                                          <p:spTgt spid="5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barn(inVertical)">
                                      <p:cBhvr>
                                        <p:cTn id="25" dur="500"/>
                                        <p:tgtEl>
                                          <p:spTgt spid="39"/>
                                        </p:tgtEl>
                                      </p:cBhvr>
                                    </p:animEffect>
                                  </p:childTnLst>
                                </p:cTn>
                              </p:par>
                              <p:par>
                                <p:cTn id="26" presetID="16" presetClass="entr" presetSubtype="21" fill="hold"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0395" y="425547"/>
            <a:ext cx="17607209" cy="9435907"/>
            <a:chOff x="0" y="0"/>
            <a:chExt cx="4637290" cy="2485177"/>
          </a:xfrm>
        </p:grpSpPr>
        <p:sp>
          <p:nvSpPr>
            <p:cNvPr id="3" name="Freeform 3"/>
            <p:cNvSpPr/>
            <p:nvPr/>
          </p:nvSpPr>
          <p:spPr>
            <a:xfrm>
              <a:off x="0" y="0"/>
              <a:ext cx="4637290" cy="2485177"/>
            </a:xfrm>
            <a:custGeom>
              <a:avLst/>
              <a:gdLst/>
              <a:ahLst/>
              <a:cxnLst/>
              <a:rect l="l" t="t" r="r" b="b"/>
              <a:pathLst>
                <a:path w="4637290" h="2485177">
                  <a:moveTo>
                    <a:pt x="0" y="0"/>
                  </a:moveTo>
                  <a:lnTo>
                    <a:pt x="4637290" y="0"/>
                  </a:lnTo>
                  <a:lnTo>
                    <a:pt x="4637290" y="2485177"/>
                  </a:lnTo>
                  <a:lnTo>
                    <a:pt x="0" y="2485177"/>
                  </a:lnTo>
                  <a:close/>
                </a:path>
              </a:pathLst>
            </a:custGeom>
            <a:solidFill>
              <a:srgbClr val="000000">
                <a:alpha val="0"/>
              </a:srgbClr>
            </a:solidFill>
            <a:ln w="76200">
              <a:solidFill>
                <a:srgbClr val="402E27"/>
              </a:solidFill>
            </a:ln>
          </p:spPr>
        </p:sp>
        <p:sp>
          <p:nvSpPr>
            <p:cNvPr id="4" name="TextBox 4"/>
            <p:cNvSpPr txBox="1"/>
            <p:nvPr/>
          </p:nvSpPr>
          <p:spPr>
            <a:xfrm>
              <a:off x="0" y="-66675"/>
              <a:ext cx="812800" cy="879475"/>
            </a:xfrm>
            <a:prstGeom prst="rect">
              <a:avLst/>
            </a:prstGeom>
          </p:spPr>
          <p:txBody>
            <a:bodyPr lIns="50800" tIns="50800" rIns="50800" bIns="50800" rtlCol="0" anchor="ctr"/>
            <a:lstStyle/>
            <a:p>
              <a:pPr algn="ctr">
                <a:lnSpc>
                  <a:spcPts val="3699"/>
                </a:lnSpc>
              </a:pPr>
              <a:endParaRPr/>
            </a:p>
          </p:txBody>
        </p:sp>
      </p:grpSp>
      <p:grpSp>
        <p:nvGrpSpPr>
          <p:cNvPr id="58" name="Group 57"/>
          <p:cNvGrpSpPr/>
          <p:nvPr/>
        </p:nvGrpSpPr>
        <p:grpSpPr>
          <a:xfrm>
            <a:off x="5231976" y="830014"/>
            <a:ext cx="8179224" cy="2316100"/>
            <a:chOff x="-1374206" y="39751"/>
            <a:chExt cx="8179224" cy="2316100"/>
          </a:xfrm>
        </p:grpSpPr>
        <p:grpSp>
          <p:nvGrpSpPr>
            <p:cNvPr id="59" name="Group 4"/>
            <p:cNvGrpSpPr/>
            <p:nvPr/>
          </p:nvGrpSpPr>
          <p:grpSpPr>
            <a:xfrm>
              <a:off x="-1374206" y="39751"/>
              <a:ext cx="8179224" cy="2316100"/>
              <a:chOff x="0" y="-66675"/>
              <a:chExt cx="2688550" cy="473075"/>
            </a:xfrm>
          </p:grpSpPr>
          <p:sp>
            <p:nvSpPr>
              <p:cNvPr id="61" name="Freeform 5"/>
              <p:cNvSpPr/>
              <p:nvPr/>
            </p:nvSpPr>
            <p:spPr>
              <a:xfrm>
                <a:off x="83630" y="-326"/>
                <a:ext cx="2604920" cy="203525"/>
              </a:xfrm>
              <a:custGeom>
                <a:avLst/>
                <a:gdLst/>
                <a:ahLst/>
                <a:cxnLst/>
                <a:rect l="l" t="t" r="r" b="b"/>
                <a:pathLst>
                  <a:path w="4291341" h="407051">
                    <a:moveTo>
                      <a:pt x="4291341" y="326"/>
                    </a:moveTo>
                    <a:cubicBezTo>
                      <a:pt x="4218528" y="0"/>
                      <a:pt x="4151107" y="38659"/>
                      <a:pt x="4114606" y="101663"/>
                    </a:cubicBezTo>
                    <a:cubicBezTo>
                      <a:pt x="4078105" y="164667"/>
                      <a:pt x="4078105" y="242385"/>
                      <a:pt x="4114606" y="305389"/>
                    </a:cubicBezTo>
                    <a:cubicBezTo>
                      <a:pt x="4151107" y="368393"/>
                      <a:pt x="4218528" y="407052"/>
                      <a:pt x="4291341"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chemeClr val="accent6">
                  <a:lumMod val="50000"/>
                </a:schemeClr>
              </a:solidFill>
            </p:spPr>
          </p:sp>
          <p:sp>
            <p:nvSpPr>
              <p:cNvPr id="62" name="TextBox 6"/>
              <p:cNvSpPr txBox="1"/>
              <p:nvPr/>
            </p:nvSpPr>
            <p:spPr>
              <a:xfrm>
                <a:off x="0" y="-66675"/>
                <a:ext cx="812800" cy="473075"/>
              </a:xfrm>
              <a:prstGeom prst="rect">
                <a:avLst/>
              </a:prstGeom>
            </p:spPr>
            <p:txBody>
              <a:bodyPr lIns="50800" tIns="50800" rIns="50800" bIns="50800" rtlCol="0" anchor="ctr"/>
              <a:lstStyle/>
              <a:p>
                <a:pPr algn="ctr">
                  <a:lnSpc>
                    <a:spcPts val="3699"/>
                  </a:lnSpc>
                </a:pPr>
                <a:endParaRPr/>
              </a:p>
            </p:txBody>
          </p:sp>
        </p:grpSp>
        <p:sp>
          <p:nvSpPr>
            <p:cNvPr id="60" name="TextBox 10"/>
            <p:cNvSpPr txBox="1"/>
            <p:nvPr/>
          </p:nvSpPr>
          <p:spPr>
            <a:xfrm>
              <a:off x="-875001" y="318367"/>
              <a:ext cx="7199522" cy="890180"/>
            </a:xfrm>
            <a:prstGeom prst="rect">
              <a:avLst/>
            </a:prstGeom>
          </p:spPr>
          <p:txBody>
            <a:bodyPr wrap="square" lIns="0" tIns="0" rIns="0" bIns="0" rtlCol="0" anchor="t">
              <a:spAutoFit/>
            </a:bodyPr>
            <a:lstStyle/>
            <a:p>
              <a:pPr algn="ctr">
                <a:lnSpc>
                  <a:spcPct val="150000"/>
                </a:lnSpc>
              </a:pPr>
              <a:r>
                <a:rPr lang="en-US" sz="4400" b="1">
                  <a:solidFill>
                    <a:srgbClr val="FFFFFF"/>
                  </a:solidFill>
                  <a:latin typeface="Arial" pitchFamily="34" charset="0"/>
                  <a:cs typeface="Arial" pitchFamily="34" charset="0"/>
                </a:rPr>
                <a:t>ĐÁNH GIÁ CUỐI CHỦ ĐỀ</a:t>
              </a:r>
            </a:p>
          </p:txBody>
        </p:sp>
      </p:grpSp>
      <p:sp>
        <p:nvSpPr>
          <p:cNvPr id="5" name="Rectangle 4"/>
          <p:cNvSpPr/>
          <p:nvPr/>
        </p:nvSpPr>
        <p:spPr>
          <a:xfrm>
            <a:off x="1072368" y="2518083"/>
            <a:ext cx="16517147" cy="1824923"/>
          </a:xfrm>
          <a:prstGeom prst="rect">
            <a:avLst/>
          </a:prstGeom>
        </p:spPr>
        <p:txBody>
          <a:bodyPr wrap="square">
            <a:spAutoFit/>
          </a:bodyPr>
          <a:lstStyle/>
          <a:p>
            <a:pPr>
              <a:lnSpc>
                <a:spcPct val="150000"/>
              </a:lnSpc>
            </a:pPr>
            <a:r>
              <a:rPr lang="en-US" sz="4000" b="1" dirty="0" err="1">
                <a:latin typeface="Arial" pitchFamily="34" charset="0"/>
                <a:cs typeface="Arial" pitchFamily="34" charset="0"/>
              </a:rPr>
              <a:t>Đánh</a:t>
            </a:r>
            <a:r>
              <a:rPr lang="en-US" sz="4000" b="1" dirty="0">
                <a:latin typeface="Arial" pitchFamily="34" charset="0"/>
                <a:cs typeface="Arial" pitchFamily="34" charset="0"/>
              </a:rPr>
              <a:t> </a:t>
            </a:r>
            <a:r>
              <a:rPr lang="en-US" sz="4000" b="1" dirty="0" err="1">
                <a:latin typeface="Arial" pitchFamily="34" charset="0"/>
                <a:cs typeface="Arial" pitchFamily="34" charset="0"/>
              </a:rPr>
              <a:t>giá</a:t>
            </a:r>
            <a:r>
              <a:rPr lang="en-US" sz="4000" b="1" dirty="0">
                <a:latin typeface="Arial" pitchFamily="34" charset="0"/>
                <a:cs typeface="Arial" pitchFamily="34" charset="0"/>
              </a:rPr>
              <a:t> </a:t>
            </a:r>
            <a:r>
              <a:rPr lang="en-US" sz="4000" b="1" dirty="0" err="1">
                <a:latin typeface="Arial" pitchFamily="34" charset="0"/>
                <a:cs typeface="Arial" pitchFamily="34" charset="0"/>
              </a:rPr>
              <a:t>mức</a:t>
            </a:r>
            <a:r>
              <a:rPr lang="en-US" sz="4000" b="1" dirty="0">
                <a:latin typeface="Arial" pitchFamily="34" charset="0"/>
                <a:cs typeface="Arial" pitchFamily="34" charset="0"/>
              </a:rPr>
              <a:t> </a:t>
            </a:r>
            <a:r>
              <a:rPr lang="en-US" sz="4000" b="1" dirty="0" err="1">
                <a:latin typeface="Arial" pitchFamily="34" charset="0"/>
                <a:cs typeface="Arial" pitchFamily="34" charset="0"/>
              </a:rPr>
              <a:t>độ</a:t>
            </a:r>
            <a:r>
              <a:rPr lang="en-US" sz="4000" b="1" dirty="0">
                <a:latin typeface="Arial" pitchFamily="34" charset="0"/>
                <a:cs typeface="Arial" pitchFamily="34" charset="0"/>
              </a:rPr>
              <a:t> </a:t>
            </a:r>
            <a:r>
              <a:rPr lang="en-US" sz="4000" b="1" dirty="0" err="1">
                <a:latin typeface="Arial" pitchFamily="34" charset="0"/>
                <a:cs typeface="Arial" pitchFamily="34" charset="0"/>
              </a:rPr>
              <a:t>tham</a:t>
            </a:r>
            <a:r>
              <a:rPr lang="en-US" sz="4000" b="1" dirty="0">
                <a:latin typeface="Arial" pitchFamily="34" charset="0"/>
                <a:cs typeface="Arial" pitchFamily="34" charset="0"/>
              </a:rPr>
              <a:t> </a:t>
            </a:r>
            <a:r>
              <a:rPr lang="en-US" sz="4000" b="1" dirty="0" err="1">
                <a:latin typeface="Arial" pitchFamily="34" charset="0"/>
                <a:cs typeface="Arial" pitchFamily="34" charset="0"/>
              </a:rPr>
              <a:t>gia</a:t>
            </a:r>
            <a:r>
              <a:rPr lang="en-US" sz="4000" b="1" dirty="0">
                <a:latin typeface="Arial" pitchFamily="34" charset="0"/>
                <a:cs typeface="Arial" pitchFamily="34" charset="0"/>
              </a:rPr>
              <a:t> </a:t>
            </a:r>
            <a:r>
              <a:rPr lang="en-US" sz="4000" b="1" dirty="0" err="1">
                <a:latin typeface="Arial" pitchFamily="34" charset="0"/>
                <a:cs typeface="Arial" pitchFamily="34" charset="0"/>
              </a:rPr>
              <a:t>của</a:t>
            </a:r>
            <a:r>
              <a:rPr lang="en-US" sz="4000" b="1" dirty="0">
                <a:latin typeface="Arial" pitchFamily="34" charset="0"/>
                <a:cs typeface="Arial" pitchFamily="34" charset="0"/>
              </a:rPr>
              <a:t> </a:t>
            </a:r>
            <a:r>
              <a:rPr lang="en-US" sz="4000" b="1" dirty="0" err="1">
                <a:latin typeface="Arial" pitchFamily="34" charset="0"/>
                <a:cs typeface="Arial" pitchFamily="34" charset="0"/>
              </a:rPr>
              <a:t>em</a:t>
            </a:r>
            <a:r>
              <a:rPr lang="en-US" sz="4000" b="1" dirty="0">
                <a:latin typeface="Arial" pitchFamily="34" charset="0"/>
                <a:cs typeface="Arial" pitchFamily="34" charset="0"/>
              </a:rPr>
              <a:t> </a:t>
            </a:r>
            <a:r>
              <a:rPr lang="en-US" sz="4000" b="1" dirty="0" err="1">
                <a:latin typeface="Arial" pitchFamily="34" charset="0"/>
                <a:cs typeface="Arial" pitchFamily="34" charset="0"/>
              </a:rPr>
              <a:t>trong</a:t>
            </a:r>
            <a:r>
              <a:rPr lang="en-US" sz="4000" b="1" dirty="0">
                <a:latin typeface="Arial" pitchFamily="34" charset="0"/>
                <a:cs typeface="Arial" pitchFamily="34" charset="0"/>
              </a:rPr>
              <a:t> </a:t>
            </a:r>
            <a:r>
              <a:rPr lang="en-US" sz="4000" b="1" dirty="0" err="1">
                <a:latin typeface="Arial" pitchFamily="34" charset="0"/>
                <a:cs typeface="Arial" pitchFamily="34" charset="0"/>
              </a:rPr>
              <a:t>các</a:t>
            </a:r>
            <a:r>
              <a:rPr lang="en-US" sz="4000" b="1" dirty="0">
                <a:latin typeface="Arial" pitchFamily="34" charset="0"/>
                <a:cs typeface="Arial" pitchFamily="34" charset="0"/>
              </a:rPr>
              <a:t> </a:t>
            </a:r>
            <a:r>
              <a:rPr lang="en-US" sz="4000" b="1" dirty="0" err="1">
                <a:latin typeface="Arial" pitchFamily="34" charset="0"/>
                <a:cs typeface="Arial" pitchFamily="34" charset="0"/>
              </a:rPr>
              <a:t>hoạt</a:t>
            </a:r>
            <a:r>
              <a:rPr lang="en-US" sz="4000" b="1" dirty="0">
                <a:latin typeface="Arial" pitchFamily="34" charset="0"/>
                <a:cs typeface="Arial" pitchFamily="34" charset="0"/>
              </a:rPr>
              <a:t> </a:t>
            </a:r>
            <a:r>
              <a:rPr lang="en-US" sz="4000" b="1" dirty="0" err="1">
                <a:latin typeface="Arial" pitchFamily="34" charset="0"/>
                <a:cs typeface="Arial" pitchFamily="34" charset="0"/>
              </a:rPr>
              <a:t>động</a:t>
            </a:r>
            <a:r>
              <a:rPr lang="en-US" sz="4000" b="1" dirty="0">
                <a:latin typeface="Arial" pitchFamily="34" charset="0"/>
                <a:cs typeface="Arial" pitchFamily="34" charset="0"/>
              </a:rPr>
              <a:t> </a:t>
            </a:r>
            <a:r>
              <a:rPr lang="en-US" sz="4000" b="1" dirty="0" err="1">
                <a:latin typeface="Arial" pitchFamily="34" charset="0"/>
                <a:cs typeface="Arial" pitchFamily="34" charset="0"/>
              </a:rPr>
              <a:t>bằng</a:t>
            </a:r>
            <a:r>
              <a:rPr lang="en-US" sz="4000" b="1" dirty="0">
                <a:latin typeface="Arial" pitchFamily="34" charset="0"/>
                <a:cs typeface="Arial" pitchFamily="34" charset="0"/>
              </a:rPr>
              <a:t> </a:t>
            </a:r>
            <a:r>
              <a:rPr lang="en-US" sz="4000" b="1" dirty="0" err="1">
                <a:latin typeface="Arial" pitchFamily="34" charset="0"/>
                <a:cs typeface="Arial" pitchFamily="34" charset="0"/>
              </a:rPr>
              <a:t>cách</a:t>
            </a:r>
            <a:r>
              <a:rPr lang="en-US" sz="4000" b="1" dirty="0">
                <a:latin typeface="Arial" pitchFamily="34" charset="0"/>
                <a:cs typeface="Arial" pitchFamily="34" charset="0"/>
              </a:rPr>
              <a:t> </a:t>
            </a:r>
            <a:r>
              <a:rPr lang="en-US" sz="4000" b="1" dirty="0" err="1">
                <a:latin typeface="Arial" pitchFamily="34" charset="0"/>
                <a:cs typeface="Arial" pitchFamily="34" charset="0"/>
              </a:rPr>
              <a:t>đánh</a:t>
            </a:r>
            <a:r>
              <a:rPr lang="en-US" sz="4000" b="1" dirty="0">
                <a:latin typeface="Arial" pitchFamily="34" charset="0"/>
                <a:cs typeface="Arial" pitchFamily="34" charset="0"/>
              </a:rPr>
              <a:t> </a:t>
            </a:r>
            <a:r>
              <a:rPr lang="en-US" sz="4000" b="1" dirty="0" err="1">
                <a:latin typeface="Arial" pitchFamily="34" charset="0"/>
                <a:cs typeface="Arial" pitchFamily="34" charset="0"/>
              </a:rPr>
              <a:t>dấu</a:t>
            </a:r>
            <a:r>
              <a:rPr lang="en-US" sz="4000" b="1" dirty="0">
                <a:latin typeface="Arial" pitchFamily="34" charset="0"/>
                <a:cs typeface="Arial" pitchFamily="34" charset="0"/>
              </a:rPr>
              <a:t> </a:t>
            </a:r>
            <a:r>
              <a:rPr lang="en-US" sz="4000" b="1" dirty="0" err="1">
                <a:latin typeface="Arial" pitchFamily="34" charset="0"/>
                <a:cs typeface="Arial" pitchFamily="34" charset="0"/>
              </a:rPr>
              <a:t>vào</a:t>
            </a:r>
            <a:r>
              <a:rPr lang="en-US" sz="4000" b="1" dirty="0">
                <a:latin typeface="Arial" pitchFamily="34" charset="0"/>
                <a:cs typeface="Arial" pitchFamily="34" charset="0"/>
              </a:rPr>
              <a:t> ô </a:t>
            </a:r>
            <a:r>
              <a:rPr lang="en-US" sz="4000" b="1" dirty="0" err="1">
                <a:latin typeface="Arial" pitchFamily="34" charset="0"/>
                <a:cs typeface="Arial" pitchFamily="34" charset="0"/>
              </a:rPr>
              <a:t>phù</a:t>
            </a:r>
            <a:r>
              <a:rPr lang="en-US" sz="4000" b="1" dirty="0">
                <a:latin typeface="Arial" pitchFamily="34" charset="0"/>
                <a:cs typeface="Arial" pitchFamily="34" charset="0"/>
              </a:rPr>
              <a:t> </a:t>
            </a:r>
            <a:r>
              <a:rPr lang="en-US" sz="4000" b="1" dirty="0" err="1">
                <a:latin typeface="Arial" pitchFamily="34" charset="0"/>
                <a:cs typeface="Arial" pitchFamily="34" charset="0"/>
              </a:rPr>
              <a:t>hợp</a:t>
            </a:r>
            <a:r>
              <a:rPr lang="en-US" sz="4000" b="1" dirty="0">
                <a:latin typeface="Arial" pitchFamily="34" charset="0"/>
                <a:cs typeface="Arial" pitchFamily="34" charset="0"/>
              </a:rPr>
              <a:t>:</a:t>
            </a:r>
            <a:endParaRPr lang="en-US" sz="4000" dirty="0">
              <a:latin typeface="Arial" pitchFamily="34" charset="0"/>
              <a:cs typeface="Arial" pitchFamily="34" charset="0"/>
            </a:endParaRPr>
          </a:p>
        </p:txBody>
      </p:sp>
      <p:sp>
        <p:nvSpPr>
          <p:cNvPr id="7" name="Rounded Rectangle 6"/>
          <p:cNvSpPr/>
          <p:nvPr/>
        </p:nvSpPr>
        <p:spPr>
          <a:xfrm>
            <a:off x="1599213" y="4809204"/>
            <a:ext cx="5791200" cy="137160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2835581" y="4809204"/>
            <a:ext cx="4869131" cy="1371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latin typeface="Arial" pitchFamily="34" charset="0"/>
                <a:cs typeface="Arial" pitchFamily="34" charset="0"/>
              </a:rPr>
              <a:t>Rất tích cực</a:t>
            </a:r>
          </a:p>
        </p:txBody>
      </p:sp>
      <p:sp>
        <p:nvSpPr>
          <p:cNvPr id="70" name="Rounded Rectangle 69"/>
          <p:cNvSpPr/>
          <p:nvPr/>
        </p:nvSpPr>
        <p:spPr>
          <a:xfrm>
            <a:off x="9276818" y="4763731"/>
            <a:ext cx="5791200" cy="137160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10513186" y="4763731"/>
            <a:ext cx="4869131" cy="1371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latin typeface="Arial" pitchFamily="34" charset="0"/>
                <a:cs typeface="Arial" pitchFamily="34" charset="0"/>
              </a:rPr>
              <a:t>Tích cực</a:t>
            </a:r>
          </a:p>
        </p:txBody>
      </p:sp>
      <p:sp>
        <p:nvSpPr>
          <p:cNvPr id="72" name="Rounded Rectangle 71"/>
          <p:cNvSpPr/>
          <p:nvPr/>
        </p:nvSpPr>
        <p:spPr>
          <a:xfrm>
            <a:off x="5224875" y="7048500"/>
            <a:ext cx="5791200" cy="137160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a:off x="6461243" y="7048500"/>
            <a:ext cx="4869131" cy="1371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latin typeface="Arial" pitchFamily="34" charset="0"/>
                <a:cs typeface="Arial" pitchFamily="34" charset="0"/>
              </a:rPr>
              <a:t>Không tích cực</a:t>
            </a:r>
          </a:p>
        </p:txBody>
      </p:sp>
    </p:spTree>
    <p:extLst>
      <p:ext uri="{BB962C8B-B14F-4D97-AF65-F5344CB8AC3E}">
        <p14:creationId xmlns:p14="http://schemas.microsoft.com/office/powerpoint/2010/main" val="36431820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barn(inVertical)">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barn(inVertical)">
                                      <p:cBhvr>
                                        <p:cTn id="23" dur="500"/>
                                        <p:tgtEl>
                                          <p:spTgt spid="7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barn(inVertical)">
                                      <p:cBhvr>
                                        <p:cTn id="26" dur="500"/>
                                        <p:tgtEl>
                                          <p:spTgt spid="7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barn(inVertical)">
                                      <p:cBhvr>
                                        <p:cTn id="31" dur="500"/>
                                        <p:tgtEl>
                                          <p:spTgt spid="7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barn(inVertical)">
                                      <p:cBhvr>
                                        <p:cTn id="34"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69" grpId="0" animBg="1"/>
      <p:bldP spid="70" grpId="0" animBg="1"/>
      <p:bldP spid="71" grpId="0" animBg="1"/>
      <p:bldP spid="72" grpId="0" animBg="1"/>
      <p:bldP spid="7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731289" y="1698013"/>
            <a:ext cx="7231814" cy="7232608"/>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2DED2"/>
            </a:solidFill>
          </p:spPr>
        </p:sp>
        <p:sp>
          <p:nvSpPr>
            <p:cNvPr id="7" name="TextBox 7"/>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15" name="Group 15"/>
          <p:cNvGrpSpPr/>
          <p:nvPr/>
        </p:nvGrpSpPr>
        <p:grpSpPr>
          <a:xfrm rot="-10497017">
            <a:off x="17318082" y="9228980"/>
            <a:ext cx="1397267" cy="1397267"/>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5">
                <a:lumMod val="75000"/>
              </a:schemeClr>
            </a:solidFill>
          </p:spPr>
        </p:sp>
        <p:sp>
          <p:nvSpPr>
            <p:cNvPr id="17" name="TextBox 17"/>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18" name="Group 18"/>
          <p:cNvGrpSpPr/>
          <p:nvPr/>
        </p:nvGrpSpPr>
        <p:grpSpPr>
          <a:xfrm rot="-10497017">
            <a:off x="16898932" y="8974610"/>
            <a:ext cx="1050523" cy="1050523"/>
            <a:chOff x="0" y="0"/>
            <a:chExt cx="812800" cy="812800"/>
          </a:xfrm>
        </p:grpSpPr>
        <p:sp>
          <p:nvSpPr>
            <p:cNvPr id="19" name="Freeform 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133350">
              <a:solidFill>
                <a:srgbClr val="E2DED2"/>
              </a:solidFill>
            </a:ln>
          </p:spPr>
        </p:sp>
        <p:sp>
          <p:nvSpPr>
            <p:cNvPr id="20" name="TextBox 20"/>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22" name="Group 21"/>
          <p:cNvGrpSpPr/>
          <p:nvPr/>
        </p:nvGrpSpPr>
        <p:grpSpPr>
          <a:xfrm>
            <a:off x="9703448" y="317188"/>
            <a:ext cx="6958781" cy="1147513"/>
            <a:chOff x="6045200" y="431186"/>
            <a:chExt cx="6958781" cy="1147513"/>
          </a:xfrm>
        </p:grpSpPr>
        <p:sp>
          <p:nvSpPr>
            <p:cNvPr id="11" name="Freeform 11"/>
            <p:cNvSpPr/>
            <p:nvPr/>
          </p:nvSpPr>
          <p:spPr>
            <a:xfrm>
              <a:off x="6045200" y="431186"/>
              <a:ext cx="6958781" cy="1147513"/>
            </a:xfrm>
            <a:custGeom>
              <a:avLst/>
              <a:gdLst/>
              <a:ahLst/>
              <a:cxnLst/>
              <a:rect l="l" t="t" r="r" b="b"/>
              <a:pathLst>
                <a:path w="3557813" h="407051">
                  <a:moveTo>
                    <a:pt x="3557813" y="326"/>
                  </a:moveTo>
                  <a:cubicBezTo>
                    <a:pt x="3485000" y="0"/>
                    <a:pt x="3417578" y="38659"/>
                    <a:pt x="3381077" y="101663"/>
                  </a:cubicBezTo>
                  <a:cubicBezTo>
                    <a:pt x="3344577" y="164667"/>
                    <a:pt x="3344577" y="242385"/>
                    <a:pt x="3381077" y="305389"/>
                  </a:cubicBezTo>
                  <a:cubicBezTo>
                    <a:pt x="3417578" y="368393"/>
                    <a:pt x="3485000" y="407052"/>
                    <a:pt x="3557813"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chemeClr val="accent3">
                <a:lumMod val="50000"/>
              </a:schemeClr>
            </a:solidFill>
          </p:spPr>
          <p:txBody>
            <a:bodyPr/>
            <a:lstStyle/>
            <a:p>
              <a:endParaRPr lang="en-US"/>
            </a:p>
          </p:txBody>
        </p:sp>
        <p:sp>
          <p:nvSpPr>
            <p:cNvPr id="21" name="TextBox 20"/>
            <p:cNvSpPr txBox="1"/>
            <p:nvPr/>
          </p:nvSpPr>
          <p:spPr>
            <a:xfrm>
              <a:off x="6764860" y="558686"/>
              <a:ext cx="5519460" cy="707886"/>
            </a:xfrm>
            <a:prstGeom prst="rect">
              <a:avLst/>
            </a:prstGeom>
            <a:noFill/>
          </p:spPr>
          <p:txBody>
            <a:bodyPr wrap="none" rtlCol="0">
              <a:spAutoFit/>
            </a:bodyPr>
            <a:lstStyle/>
            <a:p>
              <a:r>
                <a:rPr lang="en-US" sz="4000" b="1">
                  <a:solidFill>
                    <a:schemeClr val="bg1"/>
                  </a:solidFill>
                  <a:latin typeface="Arial" pitchFamily="34" charset="0"/>
                  <a:cs typeface="Arial" pitchFamily="34" charset="0"/>
                </a:rPr>
                <a:t>HƯỚNG DẪN VỀ NHÀ</a:t>
              </a:r>
            </a:p>
          </p:txBody>
        </p:sp>
      </p:grpSp>
      <p:grpSp>
        <p:nvGrpSpPr>
          <p:cNvPr id="27" name="Group 26"/>
          <p:cNvGrpSpPr/>
          <p:nvPr/>
        </p:nvGrpSpPr>
        <p:grpSpPr>
          <a:xfrm>
            <a:off x="8305800" y="4087406"/>
            <a:ext cx="9982200" cy="1507361"/>
            <a:chOff x="8884486" y="1872861"/>
            <a:chExt cx="9452302" cy="1507361"/>
          </a:xfrm>
        </p:grpSpPr>
        <p:sp>
          <p:nvSpPr>
            <p:cNvPr id="24" name="Rounded Rectangle 23"/>
            <p:cNvSpPr/>
            <p:nvPr/>
          </p:nvSpPr>
          <p:spPr>
            <a:xfrm>
              <a:off x="8884486" y="1872861"/>
              <a:ext cx="9002391" cy="1283435"/>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9036886" y="2025261"/>
              <a:ext cx="9002391" cy="1354961"/>
            </a:xfrm>
            <a:prstGeom prst="round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075989" y="2140633"/>
              <a:ext cx="9260799" cy="1015663"/>
            </a:xfrm>
            <a:prstGeom prst="rect">
              <a:avLst/>
            </a:prstGeom>
          </p:spPr>
          <p:txBody>
            <a:bodyPr wrap="square">
              <a:spAutoFit/>
            </a:bodyPr>
            <a:lstStyle/>
            <a:p>
              <a:pPr lvl="0">
                <a:lnSpc>
                  <a:spcPct val="150000"/>
                </a:lnSpc>
              </a:pPr>
              <a:r>
                <a:rPr lang="en-US" sz="4000">
                  <a:latin typeface="Arial" pitchFamily="34" charset="0"/>
                  <a:cs typeface="Arial" pitchFamily="34" charset="0"/>
                </a:rPr>
                <a:t>2. Rèn luyện bản thân, kĩ năng được học</a:t>
              </a:r>
            </a:p>
          </p:txBody>
        </p:sp>
      </p:grpSp>
      <p:grpSp>
        <p:nvGrpSpPr>
          <p:cNvPr id="28" name="Group 27"/>
          <p:cNvGrpSpPr/>
          <p:nvPr/>
        </p:nvGrpSpPr>
        <p:grpSpPr>
          <a:xfrm>
            <a:off x="8137261" y="2025261"/>
            <a:ext cx="9879456" cy="1365637"/>
            <a:chOff x="8884486" y="1872862"/>
            <a:chExt cx="9475125" cy="1602914"/>
          </a:xfrm>
        </p:grpSpPr>
        <p:sp>
          <p:nvSpPr>
            <p:cNvPr id="29" name="Rounded Rectangle 28"/>
            <p:cNvSpPr/>
            <p:nvPr/>
          </p:nvSpPr>
          <p:spPr>
            <a:xfrm>
              <a:off x="8884486" y="1872862"/>
              <a:ext cx="9475125" cy="1365638"/>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9036886" y="2025261"/>
              <a:ext cx="9322725" cy="1450515"/>
            </a:xfrm>
            <a:prstGeom prst="round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9260890" y="2328461"/>
              <a:ext cx="9044464" cy="830880"/>
            </a:xfrm>
            <a:prstGeom prst="rect">
              <a:avLst/>
            </a:prstGeom>
          </p:spPr>
          <p:txBody>
            <a:bodyPr wrap="none">
              <a:spAutoFit/>
            </a:bodyPr>
            <a:lstStyle/>
            <a:p>
              <a:pPr lvl="0"/>
              <a:r>
                <a:rPr lang="en-US" sz="4000">
                  <a:latin typeface="Arial" pitchFamily="34" charset="0"/>
                  <a:cs typeface="Arial" pitchFamily="34" charset="0"/>
                </a:rPr>
                <a:t>1. Ôn lại kiến thức đã được học ở CĐ7</a:t>
              </a:r>
            </a:p>
          </p:txBody>
        </p:sp>
      </p:grpSp>
      <p:grpSp>
        <p:nvGrpSpPr>
          <p:cNvPr id="32" name="Group 31"/>
          <p:cNvGrpSpPr/>
          <p:nvPr/>
        </p:nvGrpSpPr>
        <p:grpSpPr>
          <a:xfrm>
            <a:off x="8296165" y="6164818"/>
            <a:ext cx="9695152" cy="1413388"/>
            <a:chOff x="8892035" y="1905452"/>
            <a:chExt cx="9200346" cy="878507"/>
          </a:xfrm>
        </p:grpSpPr>
        <p:sp>
          <p:nvSpPr>
            <p:cNvPr id="33" name="Rounded Rectangle 32"/>
            <p:cNvSpPr/>
            <p:nvPr/>
          </p:nvSpPr>
          <p:spPr>
            <a:xfrm>
              <a:off x="8892035" y="1905452"/>
              <a:ext cx="9002391" cy="821859"/>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9036886" y="1979087"/>
              <a:ext cx="9002391" cy="804872"/>
            </a:xfrm>
            <a:prstGeom prst="round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9343240" y="2063425"/>
              <a:ext cx="8749141" cy="631296"/>
            </a:xfrm>
            <a:prstGeom prst="rect">
              <a:avLst/>
            </a:prstGeom>
          </p:spPr>
          <p:txBody>
            <a:bodyPr wrap="square">
              <a:spAutoFit/>
            </a:bodyPr>
            <a:lstStyle/>
            <a:p>
              <a:pPr lvl="0">
                <a:lnSpc>
                  <a:spcPct val="150000"/>
                </a:lnSpc>
              </a:pPr>
              <a:r>
                <a:rPr lang="en-US" sz="4000">
                  <a:latin typeface="Arial" pitchFamily="34" charset="0"/>
                  <a:cs typeface="Arial" pitchFamily="34" charset="0"/>
                </a:rPr>
                <a:t>3. Xem trước hoạt động 1, 2 CĐ 8</a:t>
              </a:r>
            </a:p>
          </p:txBody>
        </p:sp>
      </p:gr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396" y="2025261"/>
            <a:ext cx="6705600" cy="6623439"/>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3956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6146"/>
                                        </p:tgtEl>
                                        <p:attrNameLst>
                                          <p:attrName>style.visibility</p:attrName>
                                        </p:attrNameLst>
                                      </p:cBhvr>
                                      <p:to>
                                        <p:strVal val="visible"/>
                                      </p:to>
                                    </p:set>
                                    <p:animEffect transition="in" filter="barn(inVertical)">
                                      <p:cBhvr>
                                        <p:cTn id="13" dur="500"/>
                                        <p:tgtEl>
                                          <p:spTgt spid="614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down)">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7314345" y="-803991"/>
            <a:ext cx="5256944" cy="3323299"/>
            <a:chOff x="0" y="0"/>
            <a:chExt cx="1125008" cy="711200"/>
          </a:xfrm>
        </p:grpSpPr>
        <p:sp>
          <p:nvSpPr>
            <p:cNvPr id="7" name="Freeform 7"/>
            <p:cNvSpPr/>
            <p:nvPr/>
          </p:nvSpPr>
          <p:spPr>
            <a:xfrm>
              <a:off x="0" y="0"/>
              <a:ext cx="1125008" cy="711200"/>
            </a:xfrm>
            <a:custGeom>
              <a:avLst/>
              <a:gdLst/>
              <a:ahLst/>
              <a:cxnLst/>
              <a:rect l="l" t="t" r="r" b="b"/>
              <a:pathLst>
                <a:path w="1125008" h="711200">
                  <a:moveTo>
                    <a:pt x="562504" y="711200"/>
                  </a:moveTo>
                  <a:lnTo>
                    <a:pt x="1125008" y="0"/>
                  </a:lnTo>
                  <a:lnTo>
                    <a:pt x="0" y="0"/>
                  </a:lnTo>
                  <a:lnTo>
                    <a:pt x="562504" y="711200"/>
                  </a:lnTo>
                  <a:close/>
                </a:path>
              </a:pathLst>
            </a:custGeom>
            <a:solidFill>
              <a:srgbClr val="000000">
                <a:alpha val="0"/>
              </a:srgbClr>
            </a:solidFill>
            <a:ln w="152400">
              <a:solidFill>
                <a:srgbClr val="E2DED2"/>
              </a:solidFill>
            </a:ln>
          </p:spPr>
        </p:sp>
        <p:sp>
          <p:nvSpPr>
            <p:cNvPr id="8" name="TextBox 8"/>
            <p:cNvSpPr txBox="1"/>
            <p:nvPr/>
          </p:nvSpPr>
          <p:spPr>
            <a:xfrm>
              <a:off x="127000" y="-15875"/>
              <a:ext cx="558800" cy="396875"/>
            </a:xfrm>
            <a:prstGeom prst="rect">
              <a:avLst/>
            </a:prstGeom>
          </p:spPr>
          <p:txBody>
            <a:bodyPr lIns="50800" tIns="50800" rIns="50800" bIns="50800" rtlCol="0" anchor="ctr"/>
            <a:lstStyle/>
            <a:p>
              <a:pPr algn="ctr">
                <a:lnSpc>
                  <a:spcPts val="3699"/>
                </a:lnSpc>
              </a:pPr>
              <a:endParaRPr/>
            </a:p>
          </p:txBody>
        </p:sp>
      </p:grpSp>
      <p:pic>
        <p:nvPicPr>
          <p:cNvPr id="18"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35235" y="1489296"/>
            <a:ext cx="876774" cy="900410"/>
          </a:xfrm>
          <a:prstGeom prst="rect">
            <a:avLst/>
          </a:prstGeom>
        </p:spPr>
      </p:pic>
      <p:sp>
        <p:nvSpPr>
          <p:cNvPr id="23" name="TextBox 23"/>
          <p:cNvSpPr txBox="1"/>
          <p:nvPr/>
        </p:nvSpPr>
        <p:spPr>
          <a:xfrm>
            <a:off x="2163935" y="1489296"/>
            <a:ext cx="6781799" cy="3983911"/>
          </a:xfrm>
          <a:prstGeom prst="rect">
            <a:avLst/>
          </a:prstGeom>
        </p:spPr>
        <p:txBody>
          <a:bodyPr wrap="square" lIns="0" tIns="0" rIns="0" bIns="0" rtlCol="0" anchor="t">
            <a:spAutoFit/>
          </a:bodyPr>
          <a:lstStyle/>
          <a:p>
            <a:pPr algn="ctr">
              <a:lnSpc>
                <a:spcPct val="150000"/>
              </a:lnSpc>
            </a:pPr>
            <a:r>
              <a:rPr lang="en-US" sz="6000" b="1">
                <a:solidFill>
                  <a:schemeClr val="bg1"/>
                </a:solidFill>
                <a:latin typeface="Arial" pitchFamily="34" charset="0"/>
                <a:cs typeface="Arial" pitchFamily="34" charset="0"/>
              </a:rPr>
              <a:t>CẢM ƠN CÁC EM ĐÃ LẮNG NGHE BÀI GIẢNG!</a:t>
            </a:r>
          </a:p>
        </p:txBody>
      </p:sp>
      <p:grpSp>
        <p:nvGrpSpPr>
          <p:cNvPr id="27" name="Group 12"/>
          <p:cNvGrpSpPr/>
          <p:nvPr/>
        </p:nvGrpSpPr>
        <p:grpSpPr>
          <a:xfrm rot="-10800000">
            <a:off x="-501490" y="7697830"/>
            <a:ext cx="7815834" cy="4940960"/>
            <a:chOff x="0" y="0"/>
            <a:chExt cx="1125008" cy="711200"/>
          </a:xfrm>
        </p:grpSpPr>
        <p:sp>
          <p:nvSpPr>
            <p:cNvPr id="28" name="Freeform 13"/>
            <p:cNvSpPr/>
            <p:nvPr/>
          </p:nvSpPr>
          <p:spPr>
            <a:xfrm>
              <a:off x="0" y="0"/>
              <a:ext cx="1125008" cy="711200"/>
            </a:xfrm>
            <a:custGeom>
              <a:avLst/>
              <a:gdLst/>
              <a:ahLst/>
              <a:cxnLst/>
              <a:rect l="l" t="t" r="r" b="b"/>
              <a:pathLst>
                <a:path w="1125008" h="711200">
                  <a:moveTo>
                    <a:pt x="562504" y="711200"/>
                  </a:moveTo>
                  <a:lnTo>
                    <a:pt x="1125008" y="0"/>
                  </a:lnTo>
                  <a:lnTo>
                    <a:pt x="0" y="0"/>
                  </a:lnTo>
                  <a:lnTo>
                    <a:pt x="562504" y="711200"/>
                  </a:lnTo>
                  <a:close/>
                </a:path>
              </a:pathLst>
            </a:custGeom>
            <a:solidFill>
              <a:srgbClr val="000000">
                <a:alpha val="0"/>
              </a:srgbClr>
            </a:solidFill>
            <a:ln w="133350">
              <a:solidFill>
                <a:srgbClr val="E2DED2"/>
              </a:solidFill>
            </a:ln>
          </p:spPr>
        </p:sp>
        <p:sp>
          <p:nvSpPr>
            <p:cNvPr id="29" name="TextBox 14"/>
            <p:cNvSpPr txBox="1"/>
            <p:nvPr/>
          </p:nvSpPr>
          <p:spPr>
            <a:xfrm>
              <a:off x="127000" y="-15875"/>
              <a:ext cx="558800" cy="396875"/>
            </a:xfrm>
            <a:prstGeom prst="rect">
              <a:avLst/>
            </a:prstGeom>
          </p:spPr>
          <p:txBody>
            <a:bodyPr lIns="50800" tIns="50800" rIns="50800" bIns="50800" rtlCol="0" anchor="ctr"/>
            <a:lstStyle/>
            <a:p>
              <a:pPr algn="ctr">
                <a:lnSpc>
                  <a:spcPts val="3699"/>
                </a:lnSpc>
              </a:pPr>
              <a:endParaRPr/>
            </a:p>
          </p:txBody>
        </p:sp>
      </p:gr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2254841" y="247654"/>
            <a:ext cx="7008363" cy="1299144"/>
            <a:chOff x="0" y="-66675"/>
            <a:chExt cx="2513428" cy="473400"/>
          </a:xfrm>
          <a:solidFill>
            <a:schemeClr val="accent4">
              <a:lumMod val="75000"/>
            </a:schemeClr>
          </a:solidFill>
        </p:grpSpPr>
        <p:sp>
          <p:nvSpPr>
            <p:cNvPr id="8" name="Freeform 8"/>
            <p:cNvSpPr/>
            <p:nvPr/>
          </p:nvSpPr>
          <p:spPr>
            <a:xfrm>
              <a:off x="203200" y="-326"/>
              <a:ext cx="2310228" cy="407051"/>
            </a:xfrm>
            <a:custGeom>
              <a:avLst/>
              <a:gdLst/>
              <a:ahLst/>
              <a:cxnLst/>
              <a:rect l="l" t="t" r="r" b="b"/>
              <a:pathLst>
                <a:path w="2310228" h="407051">
                  <a:moveTo>
                    <a:pt x="2310228" y="326"/>
                  </a:moveTo>
                  <a:cubicBezTo>
                    <a:pt x="2237415" y="0"/>
                    <a:pt x="2169993" y="38659"/>
                    <a:pt x="2133493" y="101663"/>
                  </a:cubicBezTo>
                  <a:cubicBezTo>
                    <a:pt x="2096992" y="164667"/>
                    <a:pt x="2096992" y="242385"/>
                    <a:pt x="2133493" y="305389"/>
                  </a:cubicBezTo>
                  <a:cubicBezTo>
                    <a:pt x="2169993" y="368393"/>
                    <a:pt x="2237415" y="407052"/>
                    <a:pt x="2310228"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grpFill/>
          </p:spPr>
        </p:sp>
        <p:sp>
          <p:nvSpPr>
            <p:cNvPr id="9" name="TextBox 9"/>
            <p:cNvSpPr txBox="1"/>
            <p:nvPr/>
          </p:nvSpPr>
          <p:spPr>
            <a:xfrm>
              <a:off x="0" y="-66675"/>
              <a:ext cx="812800" cy="473075"/>
            </a:xfrm>
            <a:prstGeom prst="rect">
              <a:avLst/>
            </a:prstGeom>
            <a:grpFill/>
          </p:spPr>
          <p:txBody>
            <a:bodyPr lIns="50800" tIns="50800" rIns="50800" bIns="50800" rtlCol="0" anchor="ctr"/>
            <a:lstStyle/>
            <a:p>
              <a:pPr algn="ctr">
                <a:lnSpc>
                  <a:spcPts val="3699"/>
                </a:lnSpc>
              </a:pPr>
              <a:endParaRPr/>
            </a:p>
          </p:txBody>
        </p:sp>
      </p:grpSp>
      <p:sp>
        <p:nvSpPr>
          <p:cNvPr id="10" name="TextBox 10"/>
          <p:cNvSpPr txBox="1"/>
          <p:nvPr/>
        </p:nvSpPr>
        <p:spPr>
          <a:xfrm>
            <a:off x="2254841" y="569276"/>
            <a:ext cx="6724198" cy="746038"/>
          </a:xfrm>
          <a:prstGeom prst="rect">
            <a:avLst/>
          </a:prstGeom>
        </p:spPr>
        <p:txBody>
          <a:bodyPr wrap="square" lIns="0" tIns="0" rIns="0" bIns="0" rtlCol="0" anchor="t">
            <a:spAutoFit/>
          </a:bodyPr>
          <a:lstStyle/>
          <a:p>
            <a:pPr algn="ctr">
              <a:lnSpc>
                <a:spcPts val="6299"/>
              </a:lnSpc>
            </a:pPr>
            <a:r>
              <a:rPr lang="en-US" sz="4000" b="1">
                <a:solidFill>
                  <a:srgbClr val="FFFFFF"/>
                </a:solidFill>
                <a:latin typeface="Arial" pitchFamily="34" charset="0"/>
                <a:cs typeface="Arial" pitchFamily="34" charset="0"/>
              </a:rPr>
              <a:t>NỘI DUNG BÀI HỌC</a:t>
            </a:r>
          </a:p>
        </p:txBody>
      </p:sp>
      <p:grpSp>
        <p:nvGrpSpPr>
          <p:cNvPr id="20" name="Group 20"/>
          <p:cNvGrpSpPr/>
          <p:nvPr/>
        </p:nvGrpSpPr>
        <p:grpSpPr>
          <a:xfrm>
            <a:off x="-368567" y="-368567"/>
            <a:ext cx="1397267" cy="1397267"/>
            <a:chOff x="0" y="0"/>
            <a:chExt cx="812800"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4">
                <a:lumMod val="75000"/>
              </a:schemeClr>
            </a:solidFill>
          </p:spPr>
        </p:sp>
        <p:sp>
          <p:nvSpPr>
            <p:cNvPr id="22" name="TextBox 22"/>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23" name="Group 23"/>
          <p:cNvGrpSpPr/>
          <p:nvPr/>
        </p:nvGrpSpPr>
        <p:grpSpPr>
          <a:xfrm>
            <a:off x="330066" y="76200"/>
            <a:ext cx="1312568" cy="1312568"/>
            <a:chOff x="0" y="0"/>
            <a:chExt cx="812800" cy="812800"/>
          </a:xfrm>
        </p:grpSpPr>
        <p:sp>
          <p:nvSpPr>
            <p:cNvPr id="24" name="Freeform 2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133350">
              <a:solidFill>
                <a:srgbClr val="E2DED2"/>
              </a:solidFill>
            </a:ln>
          </p:spPr>
        </p:sp>
        <p:sp>
          <p:nvSpPr>
            <p:cNvPr id="25" name="TextBox 25"/>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26" name="Group 26"/>
          <p:cNvGrpSpPr/>
          <p:nvPr/>
        </p:nvGrpSpPr>
        <p:grpSpPr>
          <a:xfrm rot="7555502">
            <a:off x="17229092" y="-368567"/>
            <a:ext cx="1397267" cy="1397267"/>
            <a:chOff x="0" y="0"/>
            <a:chExt cx="812800" cy="812800"/>
          </a:xfrm>
        </p:grpSpPr>
        <p:sp>
          <p:nvSpPr>
            <p:cNvPr id="27" name="Freeform 2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5">
                <a:lumMod val="75000"/>
              </a:schemeClr>
            </a:solidFill>
          </p:spPr>
        </p:sp>
        <p:sp>
          <p:nvSpPr>
            <p:cNvPr id="28" name="TextBox 28"/>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29" name="Group 29"/>
          <p:cNvGrpSpPr/>
          <p:nvPr/>
        </p:nvGrpSpPr>
        <p:grpSpPr>
          <a:xfrm rot="7555502">
            <a:off x="16603016" y="82676"/>
            <a:ext cx="1312568" cy="1312568"/>
            <a:chOff x="0" y="0"/>
            <a:chExt cx="812800" cy="812800"/>
          </a:xfrm>
        </p:grpSpPr>
        <p:sp>
          <p:nvSpPr>
            <p:cNvPr id="30" name="Freeform 3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133350">
              <a:solidFill>
                <a:srgbClr val="E2DED2"/>
              </a:solidFill>
            </a:ln>
          </p:spPr>
        </p:sp>
        <p:sp>
          <p:nvSpPr>
            <p:cNvPr id="31" name="TextBox 31"/>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16" name="Group 15"/>
          <p:cNvGrpSpPr/>
          <p:nvPr/>
        </p:nvGrpSpPr>
        <p:grpSpPr>
          <a:xfrm>
            <a:off x="486677" y="1898981"/>
            <a:ext cx="8538481" cy="4411285"/>
            <a:chOff x="453119" y="2329470"/>
            <a:chExt cx="8538481" cy="4411285"/>
          </a:xfrm>
        </p:grpSpPr>
        <p:sp>
          <p:nvSpPr>
            <p:cNvPr id="15" name="Rectangle 14"/>
            <p:cNvSpPr/>
            <p:nvPr/>
          </p:nvSpPr>
          <p:spPr>
            <a:xfrm>
              <a:off x="453119" y="2329470"/>
              <a:ext cx="8386081" cy="4258885"/>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05519" y="2481870"/>
              <a:ext cx="8386081" cy="42588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731257" y="2638732"/>
              <a:ext cx="8107943" cy="2980743"/>
              <a:chOff x="6241142" y="3042413"/>
              <a:chExt cx="10234753" cy="2980743"/>
            </a:xfrm>
          </p:grpSpPr>
          <p:sp>
            <p:nvSpPr>
              <p:cNvPr id="38" name="TextBox 11"/>
              <p:cNvSpPr txBox="1"/>
              <p:nvPr/>
            </p:nvSpPr>
            <p:spPr>
              <a:xfrm>
                <a:off x="6241142" y="3042413"/>
                <a:ext cx="5828395" cy="556178"/>
              </a:xfrm>
              <a:prstGeom prst="rect">
                <a:avLst/>
              </a:prstGeom>
            </p:spPr>
            <p:txBody>
              <a:bodyPr lIns="0" tIns="0" rIns="0" bIns="0" rtlCol="0" anchor="t">
                <a:spAutoFit/>
              </a:bodyPr>
              <a:lstStyle/>
              <a:p>
                <a:pPr>
                  <a:lnSpc>
                    <a:spcPts val="4200"/>
                  </a:lnSpc>
                </a:pPr>
                <a:r>
                  <a:rPr lang="en-US" sz="3600" b="1" u="sng">
                    <a:solidFill>
                      <a:srgbClr val="000000"/>
                    </a:solidFill>
                    <a:latin typeface="Arial" pitchFamily="34" charset="0"/>
                    <a:cs typeface="Arial" pitchFamily="34" charset="0"/>
                  </a:rPr>
                  <a:t>Hoạt động 3</a:t>
                </a:r>
                <a:r>
                  <a:rPr lang="en-US" sz="3600" b="1">
                    <a:solidFill>
                      <a:srgbClr val="000000"/>
                    </a:solidFill>
                    <a:latin typeface="Arial" pitchFamily="34" charset="0"/>
                    <a:cs typeface="Arial" pitchFamily="34" charset="0"/>
                  </a:rPr>
                  <a:t>:</a:t>
                </a:r>
              </a:p>
            </p:txBody>
          </p:sp>
          <p:sp>
            <p:nvSpPr>
              <p:cNvPr id="39" name="TextBox 18"/>
              <p:cNvSpPr txBox="1"/>
              <p:nvPr/>
            </p:nvSpPr>
            <p:spPr>
              <a:xfrm>
                <a:off x="6241142" y="3632822"/>
                <a:ext cx="10234753" cy="2390334"/>
              </a:xfrm>
              <a:prstGeom prst="rect">
                <a:avLst/>
              </a:prstGeom>
            </p:spPr>
            <p:txBody>
              <a:bodyPr lIns="0" tIns="0" rIns="0" bIns="0" rtlCol="0" anchor="t">
                <a:spAutoFit/>
              </a:bodyPr>
              <a:lstStyle/>
              <a:p>
                <a:pPr algn="just">
                  <a:lnSpc>
                    <a:spcPct val="150000"/>
                  </a:lnSpc>
                </a:pPr>
                <a:r>
                  <a:rPr lang="en-US" sz="3600" spc="24" dirty="0" err="1">
                    <a:latin typeface="Arial" pitchFamily="34" charset="0"/>
                    <a:cs typeface="Arial" pitchFamily="34" charset="0"/>
                  </a:rPr>
                  <a:t>Nhận</a:t>
                </a:r>
                <a:r>
                  <a:rPr lang="en-US" sz="3600" spc="24" dirty="0">
                    <a:latin typeface="Arial" pitchFamily="34" charset="0"/>
                    <a:cs typeface="Arial" pitchFamily="34" charset="0"/>
                  </a:rPr>
                  <a:t> </a:t>
                </a:r>
                <a:r>
                  <a:rPr lang="en-US" sz="3600" spc="24" dirty="0" err="1">
                    <a:latin typeface="Arial" pitchFamily="34" charset="0"/>
                    <a:cs typeface="Arial" pitchFamily="34" charset="0"/>
                  </a:rPr>
                  <a:t>xét</a:t>
                </a:r>
                <a:r>
                  <a:rPr lang="en-US" sz="3600" spc="24" dirty="0">
                    <a:latin typeface="Arial" pitchFamily="34" charset="0"/>
                    <a:cs typeface="Arial" pitchFamily="34" charset="0"/>
                  </a:rPr>
                  <a:t>, </a:t>
                </a:r>
                <a:r>
                  <a:rPr lang="en-US" sz="3600" spc="24" dirty="0" err="1">
                    <a:latin typeface="Arial" pitchFamily="34" charset="0"/>
                    <a:cs typeface="Arial" pitchFamily="34" charset="0"/>
                  </a:rPr>
                  <a:t>đánh</a:t>
                </a:r>
                <a:r>
                  <a:rPr lang="en-US" sz="3600" spc="24" dirty="0">
                    <a:latin typeface="Arial" pitchFamily="34" charset="0"/>
                    <a:cs typeface="Arial" pitchFamily="34" charset="0"/>
                  </a:rPr>
                  <a:t> </a:t>
                </a:r>
                <a:r>
                  <a:rPr lang="en-US" sz="3600" spc="24" dirty="0" err="1">
                    <a:latin typeface="Arial" pitchFamily="34" charset="0"/>
                    <a:cs typeface="Arial" pitchFamily="34" charset="0"/>
                  </a:rPr>
                  <a:t>giá</a:t>
                </a:r>
                <a:r>
                  <a:rPr lang="en-US" sz="3600" spc="24" dirty="0">
                    <a:latin typeface="Arial" pitchFamily="34" charset="0"/>
                    <a:cs typeface="Arial" pitchFamily="34" charset="0"/>
                  </a:rPr>
                  <a:t> </a:t>
                </a:r>
                <a:r>
                  <a:rPr lang="en-US" sz="3600" spc="24" dirty="0" err="1">
                    <a:latin typeface="Arial" pitchFamily="34" charset="0"/>
                    <a:cs typeface="Arial" pitchFamily="34" charset="0"/>
                  </a:rPr>
                  <a:t>ành</a:t>
                </a:r>
                <a:r>
                  <a:rPr lang="en-US" sz="3600" spc="24" dirty="0">
                    <a:latin typeface="Arial" pitchFamily="34" charset="0"/>
                    <a:cs typeface="Arial" pitchFamily="34" charset="0"/>
                  </a:rPr>
                  <a:t> vi, </a:t>
                </a:r>
                <a:r>
                  <a:rPr lang="en-US" sz="3600" spc="24" dirty="0" err="1">
                    <a:latin typeface="Arial" pitchFamily="34" charset="0"/>
                    <a:cs typeface="Arial" pitchFamily="34" charset="0"/>
                  </a:rPr>
                  <a:t>việc</a:t>
                </a:r>
                <a:r>
                  <a:rPr lang="en-US" sz="3600" spc="24" dirty="0">
                    <a:latin typeface="Arial" pitchFamily="34" charset="0"/>
                    <a:cs typeface="Arial" pitchFamily="34" charset="0"/>
                  </a:rPr>
                  <a:t> </a:t>
                </a:r>
                <a:r>
                  <a:rPr lang="en-US" sz="3600" spc="24" dirty="0" err="1">
                    <a:latin typeface="Arial" pitchFamily="34" charset="0"/>
                    <a:cs typeface="Arial" pitchFamily="34" charset="0"/>
                  </a:rPr>
                  <a:t>làm</a:t>
                </a:r>
                <a:r>
                  <a:rPr lang="en-US" sz="3600" spc="24" dirty="0">
                    <a:latin typeface="Arial" pitchFamily="34" charset="0"/>
                    <a:cs typeface="Arial" pitchFamily="34" charset="0"/>
                  </a:rPr>
                  <a:t> </a:t>
                </a:r>
                <a:r>
                  <a:rPr lang="en-US" sz="3600" spc="24" dirty="0" err="1">
                    <a:latin typeface="Arial" pitchFamily="34" charset="0"/>
                    <a:cs typeface="Arial" pitchFamily="34" charset="0"/>
                  </a:rPr>
                  <a:t>của</a:t>
                </a:r>
                <a:r>
                  <a:rPr lang="en-US" sz="3600" spc="24" dirty="0">
                    <a:latin typeface="Arial" pitchFamily="34" charset="0"/>
                    <a:cs typeface="Arial" pitchFamily="34" charset="0"/>
                  </a:rPr>
                  <a:t> </a:t>
                </a:r>
                <a:r>
                  <a:rPr lang="en-US" sz="3600" spc="24" dirty="0" err="1">
                    <a:latin typeface="Arial" pitchFamily="34" charset="0"/>
                    <a:cs typeface="Arial" pitchFamily="34" charset="0"/>
                  </a:rPr>
                  <a:t>tổ</a:t>
                </a:r>
                <a:r>
                  <a:rPr lang="en-US" sz="3600" spc="24" dirty="0">
                    <a:latin typeface="Arial" pitchFamily="34" charset="0"/>
                    <a:cs typeface="Arial" pitchFamily="34" charset="0"/>
                  </a:rPr>
                  <a:t> </a:t>
                </a:r>
                <a:r>
                  <a:rPr lang="en-US" sz="3600" spc="24" dirty="0" err="1">
                    <a:latin typeface="Arial" pitchFamily="34" charset="0"/>
                    <a:cs typeface="Arial" pitchFamily="34" charset="0"/>
                  </a:rPr>
                  <a:t>chức</a:t>
                </a:r>
                <a:r>
                  <a:rPr lang="en-US" sz="3600" spc="24" dirty="0">
                    <a:latin typeface="Arial" pitchFamily="34" charset="0"/>
                    <a:cs typeface="Arial" pitchFamily="34" charset="0"/>
                  </a:rPr>
                  <a:t>, </a:t>
                </a:r>
                <a:r>
                  <a:rPr lang="en-US" sz="3600" spc="24" dirty="0" err="1">
                    <a:latin typeface="Arial" pitchFamily="34" charset="0"/>
                    <a:cs typeface="Arial" pitchFamily="34" charset="0"/>
                  </a:rPr>
                  <a:t>cá</a:t>
                </a:r>
                <a:r>
                  <a:rPr lang="en-US" sz="3600" spc="24" dirty="0">
                    <a:latin typeface="Arial" pitchFamily="34" charset="0"/>
                    <a:cs typeface="Arial" pitchFamily="34" charset="0"/>
                  </a:rPr>
                  <a:t> </a:t>
                </a:r>
                <a:r>
                  <a:rPr lang="en-US" sz="3600" spc="24" dirty="0" err="1">
                    <a:latin typeface="Arial" pitchFamily="34" charset="0"/>
                    <a:cs typeface="Arial" pitchFamily="34" charset="0"/>
                  </a:rPr>
                  <a:t>nhân</a:t>
                </a:r>
                <a:r>
                  <a:rPr lang="en-US" sz="3600" spc="24" dirty="0">
                    <a:latin typeface="Arial" pitchFamily="34" charset="0"/>
                    <a:cs typeface="Arial" pitchFamily="34" charset="0"/>
                  </a:rPr>
                  <a:t> </a:t>
                </a:r>
                <a:r>
                  <a:rPr lang="en-US" sz="3600" spc="24" dirty="0" err="1">
                    <a:latin typeface="Arial" pitchFamily="34" charset="0"/>
                    <a:cs typeface="Arial" pitchFamily="34" charset="0"/>
                  </a:rPr>
                  <a:t>trong</a:t>
                </a:r>
                <a:r>
                  <a:rPr lang="en-US" sz="3600" spc="24" dirty="0">
                    <a:latin typeface="Arial" pitchFamily="34" charset="0"/>
                    <a:cs typeface="Arial" pitchFamily="34" charset="0"/>
                  </a:rPr>
                  <a:t> </a:t>
                </a:r>
                <a:r>
                  <a:rPr lang="en-US" sz="3600" spc="24" dirty="0" err="1">
                    <a:latin typeface="Arial" pitchFamily="34" charset="0"/>
                    <a:cs typeface="Arial" pitchFamily="34" charset="0"/>
                  </a:rPr>
                  <a:t>việc</a:t>
                </a:r>
                <a:r>
                  <a:rPr lang="en-US" sz="3600" spc="24" dirty="0">
                    <a:latin typeface="Arial" pitchFamily="34" charset="0"/>
                    <a:cs typeface="Arial" pitchFamily="34" charset="0"/>
                  </a:rPr>
                  <a:t> </a:t>
                </a:r>
                <a:r>
                  <a:rPr lang="en-US" sz="3600" spc="24" dirty="0" err="1">
                    <a:latin typeface="Arial" pitchFamily="34" charset="0"/>
                    <a:cs typeface="Arial" pitchFamily="34" charset="0"/>
                  </a:rPr>
                  <a:t>bảo</a:t>
                </a:r>
                <a:r>
                  <a:rPr lang="en-US" sz="3600" spc="24" dirty="0">
                    <a:latin typeface="Arial" pitchFamily="34" charset="0"/>
                    <a:cs typeface="Arial" pitchFamily="34" charset="0"/>
                  </a:rPr>
                  <a:t> </a:t>
                </a:r>
                <a:r>
                  <a:rPr lang="en-US" sz="3600" spc="24" dirty="0" err="1">
                    <a:latin typeface="Arial" pitchFamily="34" charset="0"/>
                    <a:cs typeface="Arial" pitchFamily="34" charset="0"/>
                  </a:rPr>
                  <a:t>tồn</a:t>
                </a:r>
                <a:r>
                  <a:rPr lang="en-US" sz="3600" spc="24" dirty="0">
                    <a:latin typeface="Arial" pitchFamily="34" charset="0"/>
                    <a:cs typeface="Arial" pitchFamily="34" charset="0"/>
                  </a:rPr>
                  <a:t> </a:t>
                </a:r>
                <a:r>
                  <a:rPr lang="en-US" sz="3600" spc="24" dirty="0" err="1">
                    <a:latin typeface="Arial" pitchFamily="34" charset="0"/>
                    <a:cs typeface="Arial" pitchFamily="34" charset="0"/>
                  </a:rPr>
                  <a:t>cảnh</a:t>
                </a:r>
                <a:r>
                  <a:rPr lang="en-US" sz="3600" spc="24" dirty="0">
                    <a:latin typeface="Arial" pitchFamily="34" charset="0"/>
                    <a:cs typeface="Arial" pitchFamily="34" charset="0"/>
                  </a:rPr>
                  <a:t> </a:t>
                </a:r>
                <a:r>
                  <a:rPr lang="en-US" sz="3600" spc="24" dirty="0" err="1">
                    <a:latin typeface="Arial" pitchFamily="34" charset="0"/>
                    <a:cs typeface="Arial" pitchFamily="34" charset="0"/>
                  </a:rPr>
                  <a:t>quan</a:t>
                </a:r>
                <a:r>
                  <a:rPr lang="en-US" sz="3600" spc="24" dirty="0">
                    <a:latin typeface="Arial" pitchFamily="34" charset="0"/>
                    <a:cs typeface="Arial" pitchFamily="34" charset="0"/>
                  </a:rPr>
                  <a:t> </a:t>
                </a:r>
                <a:r>
                  <a:rPr lang="en-US" sz="3600" spc="24" dirty="0" err="1">
                    <a:latin typeface="Arial" pitchFamily="34" charset="0"/>
                    <a:cs typeface="Arial" pitchFamily="34" charset="0"/>
                  </a:rPr>
                  <a:t>thiên</a:t>
                </a:r>
                <a:r>
                  <a:rPr lang="en-US" sz="3600" spc="24" dirty="0">
                    <a:latin typeface="Arial" pitchFamily="34" charset="0"/>
                    <a:cs typeface="Arial" pitchFamily="34" charset="0"/>
                  </a:rPr>
                  <a:t> </a:t>
                </a:r>
                <a:r>
                  <a:rPr lang="en-US" sz="3600" spc="24" dirty="0" err="1">
                    <a:latin typeface="Arial" pitchFamily="34" charset="0"/>
                    <a:cs typeface="Arial" pitchFamily="34" charset="0"/>
                  </a:rPr>
                  <a:t>nhiên</a:t>
                </a:r>
                <a:r>
                  <a:rPr lang="en-US" sz="3600" spc="24" dirty="0">
                    <a:latin typeface="Arial" pitchFamily="34" charset="0"/>
                    <a:cs typeface="Arial" pitchFamily="34" charset="0"/>
                  </a:rPr>
                  <a:t> ở </a:t>
                </a:r>
                <a:r>
                  <a:rPr lang="en-US" sz="3600" spc="24" dirty="0" err="1">
                    <a:latin typeface="Arial" pitchFamily="34" charset="0"/>
                    <a:cs typeface="Arial" pitchFamily="34" charset="0"/>
                  </a:rPr>
                  <a:t>địa</a:t>
                </a:r>
                <a:r>
                  <a:rPr lang="en-US" sz="3600" spc="24" dirty="0">
                    <a:latin typeface="Arial" pitchFamily="34" charset="0"/>
                    <a:cs typeface="Arial" pitchFamily="34" charset="0"/>
                  </a:rPr>
                  <a:t> </a:t>
                </a:r>
                <a:r>
                  <a:rPr lang="en-US" sz="3600" spc="24" dirty="0" err="1">
                    <a:latin typeface="Arial" pitchFamily="34" charset="0"/>
                    <a:cs typeface="Arial" pitchFamily="34" charset="0"/>
                  </a:rPr>
                  <a:t>phương</a:t>
                </a:r>
                <a:r>
                  <a:rPr lang="en-US" sz="3600" spc="24" dirty="0">
                    <a:latin typeface="Arial" pitchFamily="34" charset="0"/>
                    <a:cs typeface="Arial" pitchFamily="34" charset="0"/>
                  </a:rPr>
                  <a:t>.</a:t>
                </a:r>
              </a:p>
            </p:txBody>
          </p:sp>
        </p:grpSp>
      </p:grpSp>
      <p:grpSp>
        <p:nvGrpSpPr>
          <p:cNvPr id="41" name="Group 40"/>
          <p:cNvGrpSpPr/>
          <p:nvPr/>
        </p:nvGrpSpPr>
        <p:grpSpPr>
          <a:xfrm>
            <a:off x="9437736" y="1898981"/>
            <a:ext cx="8538481" cy="4411285"/>
            <a:chOff x="453119" y="2329470"/>
            <a:chExt cx="8538481" cy="4411285"/>
          </a:xfrm>
        </p:grpSpPr>
        <p:sp>
          <p:nvSpPr>
            <p:cNvPr id="42" name="Rectangle 41"/>
            <p:cNvSpPr/>
            <p:nvPr/>
          </p:nvSpPr>
          <p:spPr>
            <a:xfrm>
              <a:off x="453119" y="2329470"/>
              <a:ext cx="8386081" cy="4258885"/>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05519" y="2481870"/>
              <a:ext cx="8386081" cy="42588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731257" y="2638732"/>
              <a:ext cx="8107943" cy="2980743"/>
              <a:chOff x="6241142" y="3042413"/>
              <a:chExt cx="10234753" cy="2980743"/>
            </a:xfrm>
          </p:grpSpPr>
          <p:sp>
            <p:nvSpPr>
              <p:cNvPr id="45" name="TextBox 11"/>
              <p:cNvSpPr txBox="1"/>
              <p:nvPr/>
            </p:nvSpPr>
            <p:spPr>
              <a:xfrm>
                <a:off x="6241142" y="3042413"/>
                <a:ext cx="5828395" cy="556178"/>
              </a:xfrm>
              <a:prstGeom prst="rect">
                <a:avLst/>
              </a:prstGeom>
            </p:spPr>
            <p:txBody>
              <a:bodyPr lIns="0" tIns="0" rIns="0" bIns="0" rtlCol="0" anchor="t">
                <a:spAutoFit/>
              </a:bodyPr>
              <a:lstStyle/>
              <a:p>
                <a:pPr>
                  <a:lnSpc>
                    <a:spcPts val="4200"/>
                  </a:lnSpc>
                </a:pPr>
                <a:r>
                  <a:rPr lang="en-US" sz="3600" b="1" u="sng">
                    <a:solidFill>
                      <a:srgbClr val="000000"/>
                    </a:solidFill>
                    <a:latin typeface="Arial" pitchFamily="34" charset="0"/>
                    <a:cs typeface="Arial" pitchFamily="34" charset="0"/>
                  </a:rPr>
                  <a:t>Hoạt động 4</a:t>
                </a:r>
                <a:r>
                  <a:rPr lang="en-US" sz="3600" b="1">
                    <a:solidFill>
                      <a:srgbClr val="000000"/>
                    </a:solidFill>
                    <a:latin typeface="Arial" pitchFamily="34" charset="0"/>
                    <a:cs typeface="Arial" pitchFamily="34" charset="0"/>
                  </a:rPr>
                  <a:t>:</a:t>
                </a:r>
              </a:p>
            </p:txBody>
          </p:sp>
          <p:sp>
            <p:nvSpPr>
              <p:cNvPr id="46" name="TextBox 18"/>
              <p:cNvSpPr txBox="1"/>
              <p:nvPr/>
            </p:nvSpPr>
            <p:spPr>
              <a:xfrm>
                <a:off x="6241142" y="3632822"/>
                <a:ext cx="10234753" cy="2390334"/>
              </a:xfrm>
              <a:prstGeom prst="rect">
                <a:avLst/>
              </a:prstGeom>
            </p:spPr>
            <p:txBody>
              <a:bodyPr lIns="0" tIns="0" rIns="0" bIns="0" rtlCol="0" anchor="t">
                <a:spAutoFit/>
              </a:bodyPr>
              <a:lstStyle/>
              <a:p>
                <a:pPr algn="just">
                  <a:lnSpc>
                    <a:spcPct val="150000"/>
                  </a:lnSpc>
                </a:pPr>
                <a:r>
                  <a:rPr lang="vi-VN" sz="3600" spc="24" dirty="0">
                    <a:latin typeface="Arial" pitchFamily="34" charset="0"/>
                    <a:cs typeface="Arial" pitchFamily="34" charset="0"/>
                  </a:rPr>
                  <a:t>Xây dựng và thực hiện kế hoạch tuyên truyền, bảo vệ cảnh quan thiên nhiên ở địa phương.</a:t>
                </a:r>
              </a:p>
            </p:txBody>
          </p:sp>
        </p:grpSp>
      </p:grpSp>
      <p:grpSp>
        <p:nvGrpSpPr>
          <p:cNvPr id="54" name="Group 53"/>
          <p:cNvGrpSpPr/>
          <p:nvPr/>
        </p:nvGrpSpPr>
        <p:grpSpPr>
          <a:xfrm>
            <a:off x="4171519" y="6696245"/>
            <a:ext cx="10261573" cy="2476498"/>
            <a:chOff x="453119" y="2329470"/>
            <a:chExt cx="8538481" cy="4411285"/>
          </a:xfrm>
        </p:grpSpPr>
        <p:sp>
          <p:nvSpPr>
            <p:cNvPr id="55" name="Rectangle 54"/>
            <p:cNvSpPr/>
            <p:nvPr/>
          </p:nvSpPr>
          <p:spPr>
            <a:xfrm>
              <a:off x="453119" y="2329470"/>
              <a:ext cx="8386081" cy="4258885"/>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05519" y="2481870"/>
              <a:ext cx="8386081" cy="42588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731257" y="2638732"/>
              <a:ext cx="8162677" cy="2729373"/>
              <a:chOff x="6241142" y="3042413"/>
              <a:chExt cx="10303845" cy="2729373"/>
            </a:xfrm>
          </p:grpSpPr>
          <p:sp>
            <p:nvSpPr>
              <p:cNvPr id="58" name="TextBox 11"/>
              <p:cNvSpPr txBox="1"/>
              <p:nvPr/>
            </p:nvSpPr>
            <p:spPr>
              <a:xfrm>
                <a:off x="6241142" y="3042413"/>
                <a:ext cx="5828395" cy="959402"/>
              </a:xfrm>
              <a:prstGeom prst="rect">
                <a:avLst/>
              </a:prstGeom>
            </p:spPr>
            <p:txBody>
              <a:bodyPr lIns="0" tIns="0" rIns="0" bIns="0" rtlCol="0" anchor="t">
                <a:spAutoFit/>
              </a:bodyPr>
              <a:lstStyle/>
              <a:p>
                <a:pPr>
                  <a:lnSpc>
                    <a:spcPts val="4200"/>
                  </a:lnSpc>
                </a:pPr>
                <a:r>
                  <a:rPr lang="en-US" sz="3600" b="1" u="sng" dirty="0" err="1">
                    <a:latin typeface="Arial" pitchFamily="34" charset="0"/>
                    <a:cs typeface="Arial" pitchFamily="34" charset="0"/>
                  </a:rPr>
                  <a:t>Hoạt</a:t>
                </a:r>
                <a:r>
                  <a:rPr lang="en-US" sz="3600" b="1" u="sng" dirty="0">
                    <a:latin typeface="Arial" pitchFamily="34" charset="0"/>
                    <a:cs typeface="Arial" pitchFamily="34" charset="0"/>
                  </a:rPr>
                  <a:t> </a:t>
                </a:r>
                <a:r>
                  <a:rPr lang="en-US" sz="3600" b="1" u="sng" dirty="0" err="1">
                    <a:latin typeface="Arial" pitchFamily="34" charset="0"/>
                    <a:cs typeface="Arial" pitchFamily="34" charset="0"/>
                  </a:rPr>
                  <a:t>động</a:t>
                </a:r>
                <a:r>
                  <a:rPr lang="en-US" sz="3600" b="1" u="sng" dirty="0">
                    <a:latin typeface="Arial" pitchFamily="34" charset="0"/>
                    <a:cs typeface="Arial" pitchFamily="34" charset="0"/>
                  </a:rPr>
                  <a:t> 5</a:t>
                </a:r>
                <a:r>
                  <a:rPr lang="en-US" sz="3600" b="1" dirty="0">
                    <a:latin typeface="Arial" pitchFamily="34" charset="0"/>
                    <a:cs typeface="Arial" pitchFamily="34" charset="0"/>
                  </a:rPr>
                  <a:t>:</a:t>
                </a:r>
              </a:p>
            </p:txBody>
          </p:sp>
          <p:sp>
            <p:nvSpPr>
              <p:cNvPr id="59" name="TextBox 18"/>
              <p:cNvSpPr txBox="1"/>
              <p:nvPr/>
            </p:nvSpPr>
            <p:spPr>
              <a:xfrm>
                <a:off x="6310234" y="4474422"/>
                <a:ext cx="10234753" cy="1297364"/>
              </a:xfrm>
              <a:prstGeom prst="rect">
                <a:avLst/>
              </a:prstGeom>
            </p:spPr>
            <p:txBody>
              <a:bodyPr lIns="0" tIns="0" rIns="0" bIns="0" rtlCol="0" anchor="t">
                <a:spAutoFit/>
              </a:bodyPr>
              <a:lstStyle/>
              <a:p>
                <a:pPr algn="just">
                  <a:lnSpc>
                    <a:spcPct val="150000"/>
                  </a:lnSpc>
                </a:pPr>
                <a:r>
                  <a:rPr lang="en-US" sz="3600" spc="24" dirty="0" err="1">
                    <a:latin typeface="Arial" pitchFamily="34" charset="0"/>
                    <a:cs typeface="Arial" pitchFamily="34" charset="0"/>
                  </a:rPr>
                  <a:t>Tuyên</a:t>
                </a:r>
                <a:r>
                  <a:rPr lang="en-US" sz="3600" spc="24" dirty="0">
                    <a:latin typeface="Arial" pitchFamily="34" charset="0"/>
                    <a:cs typeface="Arial" pitchFamily="34" charset="0"/>
                  </a:rPr>
                  <a:t> </a:t>
                </a:r>
                <a:r>
                  <a:rPr lang="en-US" sz="3600" spc="24" dirty="0" err="1">
                    <a:latin typeface="Arial" pitchFamily="34" charset="0"/>
                    <a:cs typeface="Arial" pitchFamily="34" charset="0"/>
                  </a:rPr>
                  <a:t>truyền</a:t>
                </a:r>
                <a:r>
                  <a:rPr lang="en-US" sz="3600" spc="24" dirty="0">
                    <a:latin typeface="Arial" pitchFamily="34" charset="0"/>
                    <a:cs typeface="Arial" pitchFamily="34" charset="0"/>
                  </a:rPr>
                  <a:t> </a:t>
                </a:r>
                <a:r>
                  <a:rPr lang="en-US" sz="3600" spc="24" dirty="0" err="1">
                    <a:latin typeface="Arial" pitchFamily="34" charset="0"/>
                    <a:cs typeface="Arial" pitchFamily="34" charset="0"/>
                  </a:rPr>
                  <a:t>bảo</a:t>
                </a:r>
                <a:r>
                  <a:rPr lang="en-US" sz="3600" spc="24" dirty="0">
                    <a:latin typeface="Arial" pitchFamily="34" charset="0"/>
                    <a:cs typeface="Arial" pitchFamily="34" charset="0"/>
                  </a:rPr>
                  <a:t> </a:t>
                </a:r>
                <a:r>
                  <a:rPr lang="en-US" sz="3600" spc="24" dirty="0" err="1">
                    <a:latin typeface="Arial" pitchFamily="34" charset="0"/>
                    <a:cs typeface="Arial" pitchFamily="34" charset="0"/>
                  </a:rPr>
                  <a:t>vệ</a:t>
                </a:r>
                <a:r>
                  <a:rPr lang="en-US" sz="3600" spc="24" dirty="0">
                    <a:latin typeface="Arial" pitchFamily="34" charset="0"/>
                    <a:cs typeface="Arial" pitchFamily="34" charset="0"/>
                  </a:rPr>
                  <a:t> </a:t>
                </a:r>
                <a:r>
                  <a:rPr lang="en-US" sz="3600" spc="24" dirty="0" err="1">
                    <a:latin typeface="Arial" pitchFamily="34" charset="0"/>
                    <a:cs typeface="Arial" pitchFamily="34" charset="0"/>
                  </a:rPr>
                  <a:t>cảnh</a:t>
                </a:r>
                <a:r>
                  <a:rPr lang="en-US" sz="3600" spc="24" dirty="0">
                    <a:latin typeface="Arial" pitchFamily="34" charset="0"/>
                    <a:cs typeface="Arial" pitchFamily="34" charset="0"/>
                  </a:rPr>
                  <a:t> </a:t>
                </a:r>
                <a:r>
                  <a:rPr lang="en-US" sz="3600" spc="24" dirty="0" err="1">
                    <a:latin typeface="Arial" pitchFamily="34" charset="0"/>
                    <a:cs typeface="Arial" pitchFamily="34" charset="0"/>
                  </a:rPr>
                  <a:t>quan</a:t>
                </a:r>
                <a:r>
                  <a:rPr lang="en-US" sz="3600" spc="24" dirty="0">
                    <a:latin typeface="Arial" pitchFamily="34" charset="0"/>
                    <a:cs typeface="Arial" pitchFamily="34" charset="0"/>
                  </a:rPr>
                  <a:t> </a:t>
                </a:r>
                <a:r>
                  <a:rPr lang="en-US" sz="3600" spc="24" dirty="0" err="1">
                    <a:latin typeface="Arial" pitchFamily="34" charset="0"/>
                    <a:cs typeface="Arial" pitchFamily="34" charset="0"/>
                  </a:rPr>
                  <a:t>thiên</a:t>
                </a:r>
                <a:r>
                  <a:rPr lang="en-US" sz="3600" spc="24" dirty="0">
                    <a:latin typeface="Arial" pitchFamily="34" charset="0"/>
                    <a:cs typeface="Arial" pitchFamily="34" charset="0"/>
                  </a:rPr>
                  <a:t> </a:t>
                </a:r>
                <a:r>
                  <a:rPr lang="en-US" sz="3600" spc="24" dirty="0" err="1">
                    <a:latin typeface="Arial" pitchFamily="34" charset="0"/>
                    <a:cs typeface="Arial" pitchFamily="34" charset="0"/>
                  </a:rPr>
                  <a:t>nhiên</a:t>
                </a:r>
                <a:r>
                  <a:rPr lang="en-US" sz="3600" spc="24" dirty="0">
                    <a:latin typeface="Arial" pitchFamily="34" charset="0"/>
                    <a:cs typeface="Arial" pitchFamily="34" charset="0"/>
                  </a:rPr>
                  <a:t>.</a:t>
                </a:r>
                <a:endParaRPr lang="vi-VN" sz="3600" spc="24" dirty="0">
                  <a:latin typeface="Arial" pitchFamily="34" charset="0"/>
                  <a:cs typeface="Arial" pitchFamily="34" charset="0"/>
                </a:endParaRPr>
              </a:p>
            </p:txBody>
          </p:sp>
        </p:gr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barn(inVertical)">
                                      <p:cBhvr>
                                        <p:cTn id="18" dur="500"/>
                                        <p:tgtEl>
                                          <p:spTgt spid="41"/>
                                        </p:tgtEl>
                                      </p:cBhvr>
                                    </p:animEffect>
                                  </p:childTnLst>
                                </p:cTn>
                              </p:par>
                              <p:par>
                                <p:cTn id="19" presetID="16" presetClass="entr" presetSubtype="21"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barn(inVertical)">
                                      <p:cBhvr>
                                        <p:cTn id="2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2265679" y="498127"/>
            <a:ext cx="6866031" cy="1069600"/>
            <a:chOff x="0" y="0"/>
            <a:chExt cx="2608782" cy="406400"/>
          </a:xfrm>
          <a:solidFill>
            <a:schemeClr val="accent2">
              <a:lumMod val="75000"/>
            </a:schemeClr>
          </a:solidFill>
        </p:grpSpPr>
        <p:sp>
          <p:nvSpPr>
            <p:cNvPr id="5" name="Freeform 5"/>
            <p:cNvSpPr/>
            <p:nvPr/>
          </p:nvSpPr>
          <p:spPr>
            <a:xfrm>
              <a:off x="203200" y="-326"/>
              <a:ext cx="2202382" cy="407051"/>
            </a:xfrm>
            <a:custGeom>
              <a:avLst/>
              <a:gdLst/>
              <a:ahLst/>
              <a:cxnLst/>
              <a:rect l="l" t="t" r="r" b="b"/>
              <a:pathLst>
                <a:path w="2202382" h="407051">
                  <a:moveTo>
                    <a:pt x="2202382" y="326"/>
                  </a:moveTo>
                  <a:cubicBezTo>
                    <a:pt x="2129570" y="0"/>
                    <a:pt x="2062148" y="38659"/>
                    <a:pt x="2025647" y="101663"/>
                  </a:cubicBezTo>
                  <a:cubicBezTo>
                    <a:pt x="1989146" y="164667"/>
                    <a:pt x="1989146" y="242385"/>
                    <a:pt x="2025647" y="305389"/>
                  </a:cubicBezTo>
                  <a:cubicBezTo>
                    <a:pt x="2062148" y="368393"/>
                    <a:pt x="2129570" y="407052"/>
                    <a:pt x="2202382"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grpFill/>
          </p:spPr>
        </p:sp>
        <p:sp>
          <p:nvSpPr>
            <p:cNvPr id="6" name="TextBox 6"/>
            <p:cNvSpPr txBox="1"/>
            <p:nvPr/>
          </p:nvSpPr>
          <p:spPr>
            <a:xfrm>
              <a:off x="0" y="-66675"/>
              <a:ext cx="812800" cy="473075"/>
            </a:xfrm>
            <a:prstGeom prst="rect">
              <a:avLst/>
            </a:prstGeom>
            <a:grpFill/>
          </p:spPr>
          <p:txBody>
            <a:bodyPr lIns="50800" tIns="50800" rIns="50800" bIns="50800" rtlCol="0" anchor="ctr"/>
            <a:lstStyle/>
            <a:p>
              <a:pPr algn="ctr">
                <a:lnSpc>
                  <a:spcPts val="3699"/>
                </a:lnSpc>
              </a:pPr>
              <a:endParaRPr/>
            </a:p>
          </p:txBody>
        </p:sp>
      </p:grpSp>
      <p:grpSp>
        <p:nvGrpSpPr>
          <p:cNvPr id="7" name="Group 7"/>
          <p:cNvGrpSpPr/>
          <p:nvPr/>
        </p:nvGrpSpPr>
        <p:grpSpPr>
          <a:xfrm>
            <a:off x="-368567" y="-368567"/>
            <a:ext cx="1397267" cy="1397267"/>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4">
                <a:lumMod val="75000"/>
              </a:schemeClr>
            </a:solidFill>
          </p:spPr>
        </p:sp>
        <p:sp>
          <p:nvSpPr>
            <p:cNvPr id="9" name="TextBox 9"/>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sp>
        <p:nvSpPr>
          <p:cNvPr id="10" name="TextBox 10"/>
          <p:cNvSpPr txBox="1"/>
          <p:nvPr/>
        </p:nvSpPr>
        <p:spPr>
          <a:xfrm>
            <a:off x="1981200" y="645239"/>
            <a:ext cx="6112233" cy="746038"/>
          </a:xfrm>
          <a:prstGeom prst="rect">
            <a:avLst/>
          </a:prstGeom>
        </p:spPr>
        <p:txBody>
          <a:bodyPr lIns="0" tIns="0" rIns="0" bIns="0" rtlCol="0" anchor="t">
            <a:spAutoFit/>
          </a:bodyPr>
          <a:lstStyle/>
          <a:p>
            <a:pPr algn="ctr">
              <a:lnSpc>
                <a:spcPts val="6299"/>
              </a:lnSpc>
            </a:pPr>
            <a:r>
              <a:rPr lang="en-US" sz="4800" b="1" dirty="0">
                <a:solidFill>
                  <a:srgbClr val="FFFFFF"/>
                </a:solidFill>
                <a:latin typeface="Arial" pitchFamily="34" charset="0"/>
                <a:cs typeface="Arial" pitchFamily="34" charset="0"/>
              </a:rPr>
              <a:t>KHỞI ĐỘNG</a:t>
            </a:r>
          </a:p>
        </p:txBody>
      </p:sp>
      <p:grpSp>
        <p:nvGrpSpPr>
          <p:cNvPr id="12" name="Group 12"/>
          <p:cNvGrpSpPr/>
          <p:nvPr/>
        </p:nvGrpSpPr>
        <p:grpSpPr>
          <a:xfrm>
            <a:off x="330066" y="76200"/>
            <a:ext cx="1312568" cy="1312568"/>
            <a:chOff x="0" y="0"/>
            <a:chExt cx="812800" cy="812800"/>
          </a:xfrm>
        </p:grpSpPr>
        <p:sp>
          <p:nvSpPr>
            <p:cNvPr id="13" name="Freeform 1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133350">
              <a:solidFill>
                <a:srgbClr val="E2DED2"/>
              </a:solidFill>
            </a:ln>
          </p:spPr>
        </p:sp>
        <p:sp>
          <p:nvSpPr>
            <p:cNvPr id="14" name="TextBox 14"/>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15" name="Group 15"/>
          <p:cNvGrpSpPr/>
          <p:nvPr/>
        </p:nvGrpSpPr>
        <p:grpSpPr>
          <a:xfrm rot="7555502">
            <a:off x="17229092" y="-368567"/>
            <a:ext cx="1397267" cy="1397267"/>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5">
                <a:lumMod val="50000"/>
              </a:schemeClr>
            </a:solidFill>
          </p:spPr>
        </p:sp>
        <p:sp>
          <p:nvSpPr>
            <p:cNvPr id="17" name="TextBox 17"/>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18" name="Group 18"/>
          <p:cNvGrpSpPr/>
          <p:nvPr/>
        </p:nvGrpSpPr>
        <p:grpSpPr>
          <a:xfrm rot="7555502">
            <a:off x="16603016" y="82676"/>
            <a:ext cx="1312568" cy="1312568"/>
            <a:chOff x="0" y="0"/>
            <a:chExt cx="812800" cy="812800"/>
          </a:xfrm>
        </p:grpSpPr>
        <p:sp>
          <p:nvSpPr>
            <p:cNvPr id="19" name="Freeform 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133350">
              <a:solidFill>
                <a:srgbClr val="E2DED2"/>
              </a:solidFill>
            </a:ln>
          </p:spPr>
        </p:sp>
        <p:sp>
          <p:nvSpPr>
            <p:cNvPr id="20" name="TextBox 20"/>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sp>
        <p:nvSpPr>
          <p:cNvPr id="25" name="TextBox 24"/>
          <p:cNvSpPr txBox="1"/>
          <p:nvPr/>
        </p:nvSpPr>
        <p:spPr>
          <a:xfrm>
            <a:off x="785607" y="2112449"/>
            <a:ext cx="7686913" cy="1015663"/>
          </a:xfrm>
          <a:prstGeom prst="rect">
            <a:avLst/>
          </a:prstGeom>
          <a:noFill/>
        </p:spPr>
        <p:txBody>
          <a:bodyPr wrap="square" rtlCol="0">
            <a:spAutoFit/>
          </a:bodyPr>
          <a:lstStyle/>
          <a:p>
            <a:pPr algn="ctr">
              <a:lnSpc>
                <a:spcPct val="150000"/>
              </a:lnSpc>
            </a:pPr>
            <a:r>
              <a:rPr lang="en-US" sz="4000" b="1" dirty="0" err="1">
                <a:solidFill>
                  <a:schemeClr val="bg1"/>
                </a:solidFill>
                <a:latin typeface="Arial" pitchFamily="34" charset="0"/>
                <a:cs typeface="Arial" pitchFamily="34" charset="0"/>
              </a:rPr>
              <a:t>Xem</a:t>
            </a:r>
            <a:r>
              <a:rPr lang="en-US" sz="4000" b="1" dirty="0">
                <a:solidFill>
                  <a:schemeClr val="bg1"/>
                </a:solidFill>
                <a:latin typeface="Arial" pitchFamily="34" charset="0"/>
                <a:cs typeface="Arial" pitchFamily="34" charset="0"/>
              </a:rPr>
              <a:t> video </a:t>
            </a:r>
            <a:r>
              <a:rPr lang="en-US" sz="4000" b="1" dirty="0" err="1">
                <a:solidFill>
                  <a:schemeClr val="bg1"/>
                </a:solidFill>
                <a:latin typeface="Arial" pitchFamily="34" charset="0"/>
                <a:cs typeface="Arial" pitchFamily="34" charset="0"/>
              </a:rPr>
              <a:t>và</a:t>
            </a:r>
            <a:r>
              <a:rPr lang="en-US" sz="4000" b="1" dirty="0">
                <a:solidFill>
                  <a:schemeClr val="bg1"/>
                </a:solidFill>
                <a:latin typeface="Arial" pitchFamily="34" charset="0"/>
                <a:cs typeface="Arial" pitchFamily="34" charset="0"/>
              </a:rPr>
              <a:t> </a:t>
            </a:r>
            <a:r>
              <a:rPr lang="en-US" sz="4000" b="1" dirty="0" err="1">
                <a:solidFill>
                  <a:schemeClr val="bg1"/>
                </a:solidFill>
                <a:latin typeface="Arial" pitchFamily="34" charset="0"/>
                <a:cs typeface="Arial" pitchFamily="34" charset="0"/>
              </a:rPr>
              <a:t>trả</a:t>
            </a:r>
            <a:r>
              <a:rPr lang="en-US" sz="4000" b="1" dirty="0">
                <a:solidFill>
                  <a:schemeClr val="bg1"/>
                </a:solidFill>
                <a:latin typeface="Arial" pitchFamily="34" charset="0"/>
                <a:cs typeface="Arial" pitchFamily="34" charset="0"/>
              </a:rPr>
              <a:t> </a:t>
            </a:r>
            <a:r>
              <a:rPr lang="en-US" sz="4000" b="1" dirty="0" err="1">
                <a:solidFill>
                  <a:schemeClr val="bg1"/>
                </a:solidFill>
                <a:latin typeface="Arial" pitchFamily="34" charset="0"/>
                <a:cs typeface="Arial" pitchFamily="34" charset="0"/>
              </a:rPr>
              <a:t>lời</a:t>
            </a:r>
            <a:r>
              <a:rPr lang="en-US" sz="4000" b="1" dirty="0">
                <a:solidFill>
                  <a:schemeClr val="bg1"/>
                </a:solidFill>
                <a:latin typeface="Arial" pitchFamily="34" charset="0"/>
                <a:cs typeface="Arial" pitchFamily="34" charset="0"/>
              </a:rPr>
              <a:t> </a:t>
            </a:r>
            <a:r>
              <a:rPr lang="en-US" sz="4000" b="1" dirty="0" err="1">
                <a:solidFill>
                  <a:schemeClr val="bg1"/>
                </a:solidFill>
                <a:latin typeface="Arial" pitchFamily="34" charset="0"/>
                <a:cs typeface="Arial" pitchFamily="34" charset="0"/>
              </a:rPr>
              <a:t>câu</a:t>
            </a:r>
            <a:r>
              <a:rPr lang="en-US" sz="4000" b="1" dirty="0">
                <a:solidFill>
                  <a:schemeClr val="bg1"/>
                </a:solidFill>
                <a:latin typeface="Arial" pitchFamily="34" charset="0"/>
                <a:cs typeface="Arial" pitchFamily="34" charset="0"/>
              </a:rPr>
              <a:t> </a:t>
            </a:r>
            <a:r>
              <a:rPr lang="en-US" sz="4000" b="1" dirty="0" err="1">
                <a:solidFill>
                  <a:schemeClr val="bg1"/>
                </a:solidFill>
                <a:latin typeface="Arial" pitchFamily="34" charset="0"/>
                <a:cs typeface="Arial" pitchFamily="34" charset="0"/>
              </a:rPr>
              <a:t>hỏi</a:t>
            </a:r>
            <a:r>
              <a:rPr lang="en-US" sz="4000" b="1" dirty="0">
                <a:solidFill>
                  <a:schemeClr val="bg1"/>
                </a:solidFill>
                <a:latin typeface="Arial" pitchFamily="34" charset="0"/>
                <a:cs typeface="Arial" pitchFamily="34" charset="0"/>
              </a:rPr>
              <a:t>:</a:t>
            </a:r>
          </a:p>
        </p:txBody>
      </p:sp>
      <p:sp>
        <p:nvSpPr>
          <p:cNvPr id="2" name="Rectangle 1"/>
          <p:cNvSpPr/>
          <p:nvPr/>
        </p:nvSpPr>
        <p:spPr>
          <a:xfrm>
            <a:off x="883851" y="3128112"/>
            <a:ext cx="7588669" cy="3785652"/>
          </a:xfrm>
          <a:prstGeom prst="rect">
            <a:avLst/>
          </a:prstGeom>
        </p:spPr>
        <p:txBody>
          <a:bodyPr wrap="square">
            <a:spAutoFit/>
          </a:bodyPr>
          <a:lstStyle/>
          <a:p>
            <a:pPr algn="just">
              <a:lnSpc>
                <a:spcPct val="150000"/>
              </a:lnSpc>
            </a:pPr>
            <a:r>
              <a:rPr lang="pt-BR" sz="4000" dirty="0">
                <a:solidFill>
                  <a:schemeClr val="bg1"/>
                </a:solidFill>
                <a:latin typeface="Arial" pitchFamily="34" charset="0"/>
                <a:cs typeface="Arial" pitchFamily="34" charset="0"/>
              </a:rPr>
              <a:t>Sau khi xem video trên, em hiểu nội dung video muốn nói đến là gì? Em có suy nghĩ gì khi xem video đó?</a:t>
            </a:r>
            <a:endParaRPr lang="en-US" sz="4000" dirty="0">
              <a:solidFill>
                <a:schemeClr val="bg1"/>
              </a:solidFill>
              <a:latin typeface="Arial" pitchFamily="34" charset="0"/>
              <a:cs typeface="Arial"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inVertical)">
                                      <p:cBhvr>
                                        <p:cTn id="13" dur="500"/>
                                        <p:tgtEl>
                                          <p:spTgt spid="2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5"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368567" y="-368567"/>
            <a:ext cx="1397267" cy="1397267"/>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4">
                <a:lumMod val="75000"/>
              </a:schemeClr>
            </a:solidFill>
          </p:spPr>
        </p:sp>
        <p:sp>
          <p:nvSpPr>
            <p:cNvPr id="9" name="TextBox 9"/>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sp>
        <p:nvSpPr>
          <p:cNvPr id="10" name="TextBox 10"/>
          <p:cNvSpPr txBox="1"/>
          <p:nvPr/>
        </p:nvSpPr>
        <p:spPr>
          <a:xfrm>
            <a:off x="1981200" y="645239"/>
            <a:ext cx="6112233" cy="746038"/>
          </a:xfrm>
          <a:prstGeom prst="rect">
            <a:avLst/>
          </a:prstGeom>
        </p:spPr>
        <p:txBody>
          <a:bodyPr lIns="0" tIns="0" rIns="0" bIns="0" rtlCol="0" anchor="t">
            <a:spAutoFit/>
          </a:bodyPr>
          <a:lstStyle/>
          <a:p>
            <a:pPr algn="ctr">
              <a:lnSpc>
                <a:spcPts val="6299"/>
              </a:lnSpc>
            </a:pPr>
            <a:r>
              <a:rPr lang="en-US" sz="4800" b="1">
                <a:solidFill>
                  <a:srgbClr val="FFFFFF"/>
                </a:solidFill>
                <a:latin typeface="Arial" pitchFamily="34" charset="0"/>
                <a:cs typeface="Arial" pitchFamily="34" charset="0"/>
              </a:rPr>
              <a:t>KHỞI ĐỘNG</a:t>
            </a:r>
          </a:p>
        </p:txBody>
      </p:sp>
      <p:grpSp>
        <p:nvGrpSpPr>
          <p:cNvPr id="12" name="Group 12"/>
          <p:cNvGrpSpPr/>
          <p:nvPr/>
        </p:nvGrpSpPr>
        <p:grpSpPr>
          <a:xfrm>
            <a:off x="330066" y="76200"/>
            <a:ext cx="1312568" cy="1312568"/>
            <a:chOff x="0" y="0"/>
            <a:chExt cx="812800" cy="812800"/>
          </a:xfrm>
        </p:grpSpPr>
        <p:sp>
          <p:nvSpPr>
            <p:cNvPr id="13" name="Freeform 1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133350">
              <a:solidFill>
                <a:srgbClr val="E2DED2"/>
              </a:solidFill>
            </a:ln>
          </p:spPr>
        </p:sp>
        <p:sp>
          <p:nvSpPr>
            <p:cNvPr id="14" name="TextBox 14"/>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15" name="Group 15"/>
          <p:cNvGrpSpPr/>
          <p:nvPr/>
        </p:nvGrpSpPr>
        <p:grpSpPr>
          <a:xfrm rot="7555502">
            <a:off x="17229092" y="-368567"/>
            <a:ext cx="1397267" cy="1397267"/>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5">
                <a:lumMod val="50000"/>
              </a:schemeClr>
            </a:solidFill>
          </p:spPr>
        </p:sp>
        <p:sp>
          <p:nvSpPr>
            <p:cNvPr id="17" name="TextBox 17"/>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18" name="Group 18"/>
          <p:cNvGrpSpPr/>
          <p:nvPr/>
        </p:nvGrpSpPr>
        <p:grpSpPr>
          <a:xfrm rot="7555502">
            <a:off x="16603016" y="82676"/>
            <a:ext cx="1312568" cy="1312568"/>
            <a:chOff x="0" y="0"/>
            <a:chExt cx="812800" cy="812800"/>
          </a:xfrm>
        </p:grpSpPr>
        <p:sp>
          <p:nvSpPr>
            <p:cNvPr id="19" name="Freeform 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133350">
              <a:solidFill>
                <a:srgbClr val="E2DED2"/>
              </a:solidFill>
            </a:ln>
          </p:spPr>
        </p:sp>
        <p:sp>
          <p:nvSpPr>
            <p:cNvPr id="20" name="TextBox 20"/>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sp>
        <p:nvSpPr>
          <p:cNvPr id="24" name="Rectangle 23"/>
          <p:cNvSpPr/>
          <p:nvPr/>
        </p:nvSpPr>
        <p:spPr>
          <a:xfrm>
            <a:off x="8963315" y="2319635"/>
            <a:ext cx="8950556" cy="7391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63315" y="2325561"/>
            <a:ext cx="8922030" cy="7385474"/>
          </a:xfrm>
          <a:prstGeom prst="rect">
            <a:avLst/>
          </a:prstGeom>
        </p:spPr>
      </p:pic>
      <p:sp>
        <p:nvSpPr>
          <p:cNvPr id="3" name="Rectangle 2"/>
          <p:cNvSpPr/>
          <p:nvPr/>
        </p:nvSpPr>
        <p:spPr>
          <a:xfrm>
            <a:off x="897706" y="2095500"/>
            <a:ext cx="7408094" cy="7478970"/>
          </a:xfrm>
          <a:prstGeom prst="rect">
            <a:avLst/>
          </a:prstGeom>
        </p:spPr>
        <p:txBody>
          <a:bodyPr wrap="square">
            <a:spAutoFit/>
          </a:bodyPr>
          <a:lstStyle/>
          <a:p>
            <a:pPr algn="just">
              <a:lnSpc>
                <a:spcPct val="150000"/>
              </a:lnSpc>
            </a:pPr>
            <a:r>
              <a:rPr lang="pt-BR" sz="4000" dirty="0">
                <a:latin typeface="Arial" pitchFamily="34" charset="0"/>
                <a:cs typeface="Arial" pitchFamily="34" charset="0"/>
              </a:rPr>
              <a:t>Video là câu chuyện kể về mối quan hệ giữa con người và thiên nhiên. Con gười đã chà đạp, tàn phá thiên nhiên để đạt được những ham muốn cá nhân của mình...Và về lâu dài, con người sẽ nhận lại những hậu quả không đáng có.</a:t>
            </a:r>
            <a:endParaRPr lang="en-US" sz="4000" dirty="0">
              <a:latin typeface="Arial" pitchFamily="34" charset="0"/>
              <a:cs typeface="Arial" pitchFamily="34" charset="0"/>
            </a:endParaRPr>
          </a:p>
        </p:txBody>
      </p:sp>
    </p:spTree>
    <p:extLst>
      <p:ext uri="{BB962C8B-B14F-4D97-AF65-F5344CB8AC3E}">
        <p14:creationId xmlns:p14="http://schemas.microsoft.com/office/powerpoint/2010/main" val="8428304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circle(in)">
                                      <p:cBhvr>
                                        <p:cTn id="13" dur="20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4"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238437" y="3543298"/>
            <a:ext cx="7381563" cy="6591493"/>
            <a:chOff x="165342" y="3549980"/>
            <a:chExt cx="5941205" cy="6591493"/>
          </a:xfrm>
        </p:grpSpPr>
        <p:grpSp>
          <p:nvGrpSpPr>
            <p:cNvPr id="7" name="Group 7"/>
            <p:cNvGrpSpPr/>
            <p:nvPr/>
          </p:nvGrpSpPr>
          <p:grpSpPr>
            <a:xfrm>
              <a:off x="437119" y="3549980"/>
              <a:ext cx="5669428" cy="5758201"/>
              <a:chOff x="0" y="-198468"/>
              <a:chExt cx="2603376" cy="1516563"/>
            </a:xfrm>
            <a:solidFill>
              <a:schemeClr val="accent5">
                <a:lumMod val="75000"/>
              </a:schemeClr>
            </a:solidFill>
          </p:grpSpPr>
          <p:sp>
            <p:nvSpPr>
              <p:cNvPr id="8" name="Freeform 8"/>
              <p:cNvSpPr/>
              <p:nvPr/>
            </p:nvSpPr>
            <p:spPr>
              <a:xfrm>
                <a:off x="0" y="0"/>
                <a:ext cx="2603376" cy="1318095"/>
              </a:xfrm>
              <a:custGeom>
                <a:avLst/>
                <a:gdLst/>
                <a:ahLst/>
                <a:cxnLst/>
                <a:rect l="l" t="t" r="r" b="b"/>
                <a:pathLst>
                  <a:path w="2591982" h="2844800">
                    <a:moveTo>
                      <a:pt x="0" y="0"/>
                    </a:moveTo>
                    <a:lnTo>
                      <a:pt x="2591982" y="0"/>
                    </a:lnTo>
                    <a:lnTo>
                      <a:pt x="2591982" y="2844800"/>
                    </a:lnTo>
                    <a:lnTo>
                      <a:pt x="0" y="2844800"/>
                    </a:lnTo>
                    <a:close/>
                  </a:path>
                </a:pathLst>
              </a:custGeom>
              <a:grpFill/>
            </p:spPr>
          </p:sp>
          <p:sp>
            <p:nvSpPr>
              <p:cNvPr id="9" name="TextBox 9"/>
              <p:cNvSpPr txBox="1"/>
              <p:nvPr/>
            </p:nvSpPr>
            <p:spPr>
              <a:xfrm>
                <a:off x="0" y="-198468"/>
                <a:ext cx="1609572" cy="938238"/>
              </a:xfrm>
              <a:prstGeom prst="rect">
                <a:avLst/>
              </a:prstGeom>
              <a:grpFill/>
            </p:spPr>
            <p:txBody>
              <a:bodyPr lIns="50800" tIns="50800" rIns="50800" bIns="50800" rtlCol="0" anchor="ctr"/>
              <a:lstStyle/>
              <a:p>
                <a:pPr algn="ctr">
                  <a:lnSpc>
                    <a:spcPts val="3699"/>
                  </a:lnSpc>
                </a:pPr>
                <a:endParaRPr/>
              </a:p>
            </p:txBody>
          </p:sp>
        </p:grpSp>
        <p:grpSp>
          <p:nvGrpSpPr>
            <p:cNvPr id="24" name="Group 23"/>
            <p:cNvGrpSpPr/>
            <p:nvPr/>
          </p:nvGrpSpPr>
          <p:grpSpPr>
            <a:xfrm>
              <a:off x="165342" y="8608243"/>
              <a:ext cx="2171571" cy="1533230"/>
              <a:chOff x="-752661" y="8974986"/>
              <a:chExt cx="2171571" cy="1533230"/>
            </a:xfrm>
          </p:grpSpPr>
          <p:grpSp>
            <p:nvGrpSpPr>
              <p:cNvPr id="17" name="Group 17"/>
              <p:cNvGrpSpPr/>
              <p:nvPr/>
            </p:nvGrpSpPr>
            <p:grpSpPr>
              <a:xfrm rot="-2207524">
                <a:off x="-752661" y="8974986"/>
                <a:ext cx="1402506" cy="1533230"/>
                <a:chOff x="1812" y="9525"/>
                <a:chExt cx="734788" cy="803276"/>
              </a:xfrm>
            </p:grpSpPr>
            <p:sp>
              <p:nvSpPr>
                <p:cNvPr id="18" name="Freeform 18"/>
                <p:cNvSpPr/>
                <p:nvPr/>
              </p:nvSpPr>
              <p:spPr>
                <a:xfrm>
                  <a:off x="1812" y="88609"/>
                  <a:ext cx="575813" cy="724192"/>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5">
                    <a:lumMod val="50000"/>
                  </a:schemeClr>
                </a:solidFill>
              </p:spPr>
            </p:sp>
            <p:sp>
              <p:nvSpPr>
                <p:cNvPr id="19" name="TextBox 19"/>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20" name="Group 20"/>
              <p:cNvGrpSpPr/>
              <p:nvPr/>
            </p:nvGrpSpPr>
            <p:grpSpPr>
              <a:xfrm rot="-2207524">
                <a:off x="423657" y="9183131"/>
                <a:ext cx="995253" cy="1088018"/>
                <a:chOff x="1813" y="9525"/>
                <a:chExt cx="734787" cy="803274"/>
              </a:xfrm>
            </p:grpSpPr>
            <p:sp>
              <p:nvSpPr>
                <p:cNvPr id="21" name="Freeform 21"/>
                <p:cNvSpPr/>
                <p:nvPr/>
              </p:nvSpPr>
              <p:spPr>
                <a:xfrm>
                  <a:off x="1813" y="88608"/>
                  <a:ext cx="575812" cy="72419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133350">
                  <a:solidFill>
                    <a:srgbClr val="E2DED2"/>
                  </a:solidFill>
                </a:ln>
              </p:spPr>
            </p:sp>
            <p:sp>
              <p:nvSpPr>
                <p:cNvPr id="22" name="TextBox 22"/>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grpSp>
      <p:grpSp>
        <p:nvGrpSpPr>
          <p:cNvPr id="46" name="Group 7"/>
          <p:cNvGrpSpPr/>
          <p:nvPr/>
        </p:nvGrpSpPr>
        <p:grpSpPr>
          <a:xfrm flipH="1">
            <a:off x="8001000" y="3238500"/>
            <a:ext cx="9286902" cy="6086559"/>
            <a:chOff x="0" y="-139705"/>
            <a:chExt cx="3504481" cy="1457800"/>
          </a:xfrm>
          <a:solidFill>
            <a:schemeClr val="accent5">
              <a:lumMod val="75000"/>
            </a:schemeClr>
          </a:solidFill>
        </p:grpSpPr>
        <p:sp>
          <p:nvSpPr>
            <p:cNvPr id="47" name="Freeform 8"/>
            <p:cNvSpPr/>
            <p:nvPr/>
          </p:nvSpPr>
          <p:spPr>
            <a:xfrm>
              <a:off x="0" y="0"/>
              <a:ext cx="3504481" cy="1318095"/>
            </a:xfrm>
            <a:custGeom>
              <a:avLst/>
              <a:gdLst/>
              <a:ahLst/>
              <a:cxnLst/>
              <a:rect l="l" t="t" r="r" b="b"/>
              <a:pathLst>
                <a:path w="2591982" h="2844800">
                  <a:moveTo>
                    <a:pt x="0" y="0"/>
                  </a:moveTo>
                  <a:lnTo>
                    <a:pt x="2591982" y="0"/>
                  </a:lnTo>
                  <a:lnTo>
                    <a:pt x="2591982" y="2844800"/>
                  </a:lnTo>
                  <a:lnTo>
                    <a:pt x="0" y="2844800"/>
                  </a:lnTo>
                  <a:close/>
                </a:path>
              </a:pathLst>
            </a:custGeom>
            <a:grpFill/>
          </p:spPr>
        </p:sp>
        <p:sp>
          <p:nvSpPr>
            <p:cNvPr id="48" name="TextBox 9"/>
            <p:cNvSpPr txBox="1"/>
            <p:nvPr/>
          </p:nvSpPr>
          <p:spPr>
            <a:xfrm>
              <a:off x="0" y="-139705"/>
              <a:ext cx="1715069" cy="879475"/>
            </a:xfrm>
            <a:prstGeom prst="rect">
              <a:avLst/>
            </a:prstGeom>
            <a:grpFill/>
          </p:spPr>
          <p:txBody>
            <a:bodyPr lIns="50800" tIns="50800" rIns="50800" bIns="50800" rtlCol="0" anchor="ctr"/>
            <a:lstStyle/>
            <a:p>
              <a:pPr algn="ctr">
                <a:lnSpc>
                  <a:spcPts val="3699"/>
                </a:lnSpc>
              </a:pPr>
              <a:endParaRPr/>
            </a:p>
          </p:txBody>
        </p:sp>
      </p:grpSp>
      <p:grpSp>
        <p:nvGrpSpPr>
          <p:cNvPr id="49" name="Group 48"/>
          <p:cNvGrpSpPr/>
          <p:nvPr/>
        </p:nvGrpSpPr>
        <p:grpSpPr>
          <a:xfrm flipH="1">
            <a:off x="15774775" y="8532476"/>
            <a:ext cx="2447880" cy="1551409"/>
            <a:chOff x="-775705" y="8916098"/>
            <a:chExt cx="2283928" cy="1551409"/>
          </a:xfrm>
        </p:grpSpPr>
        <p:grpSp>
          <p:nvGrpSpPr>
            <p:cNvPr id="50" name="Group 17"/>
            <p:cNvGrpSpPr/>
            <p:nvPr/>
          </p:nvGrpSpPr>
          <p:grpSpPr>
            <a:xfrm rot="-2207524">
              <a:off x="-775705" y="8916098"/>
              <a:ext cx="1551409" cy="1551409"/>
              <a:chOff x="0" y="0"/>
              <a:chExt cx="812800" cy="812800"/>
            </a:xfrm>
          </p:grpSpPr>
          <p:sp>
            <p:nvSpPr>
              <p:cNvPr id="54"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4">
                  <a:lumMod val="75000"/>
                </a:schemeClr>
              </a:solidFill>
            </p:spPr>
          </p:sp>
          <p:sp>
            <p:nvSpPr>
              <p:cNvPr id="55" name="TextBox 19"/>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51" name="Group 20"/>
            <p:cNvGrpSpPr/>
            <p:nvPr/>
          </p:nvGrpSpPr>
          <p:grpSpPr>
            <a:xfrm rot="-2207524">
              <a:off x="407303" y="9141342"/>
              <a:ext cx="1100920" cy="1100920"/>
              <a:chOff x="0" y="0"/>
              <a:chExt cx="812800" cy="812800"/>
            </a:xfrm>
          </p:grpSpPr>
          <p:sp>
            <p:nvSpPr>
              <p:cNvPr id="52"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133350">
                <a:solidFill>
                  <a:srgbClr val="E2DED2"/>
                </a:solidFill>
              </a:ln>
            </p:spPr>
          </p:sp>
          <p:sp>
            <p:nvSpPr>
              <p:cNvPr id="53" name="TextBox 22"/>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sp>
        <p:nvSpPr>
          <p:cNvPr id="56" name="TextBox 55"/>
          <p:cNvSpPr txBox="1"/>
          <p:nvPr/>
        </p:nvSpPr>
        <p:spPr>
          <a:xfrm>
            <a:off x="947401" y="3624189"/>
            <a:ext cx="3332766" cy="646331"/>
          </a:xfrm>
          <a:prstGeom prst="rect">
            <a:avLst/>
          </a:prstGeom>
          <a:noFill/>
        </p:spPr>
        <p:txBody>
          <a:bodyPr wrap="square" rtlCol="0">
            <a:spAutoFit/>
          </a:bodyPr>
          <a:lstStyle/>
          <a:p>
            <a:r>
              <a:rPr lang="en-US" sz="3600" b="1" u="sng">
                <a:solidFill>
                  <a:schemeClr val="bg1"/>
                </a:solidFill>
                <a:latin typeface="Arial" pitchFamily="34" charset="0"/>
                <a:cs typeface="Arial" pitchFamily="34" charset="0"/>
              </a:rPr>
              <a:t>Câu hỏi</a:t>
            </a:r>
            <a:r>
              <a:rPr lang="en-US" sz="3600" b="1">
                <a:solidFill>
                  <a:schemeClr val="bg1"/>
                </a:solidFill>
                <a:latin typeface="Arial" pitchFamily="34" charset="0"/>
                <a:cs typeface="Arial" pitchFamily="34" charset="0"/>
              </a:rPr>
              <a:t>:</a:t>
            </a:r>
          </a:p>
        </p:txBody>
      </p:sp>
      <p:sp>
        <p:nvSpPr>
          <p:cNvPr id="2" name="Rectangle 1"/>
          <p:cNvSpPr/>
          <p:nvPr/>
        </p:nvSpPr>
        <p:spPr>
          <a:xfrm>
            <a:off x="745250" y="4463200"/>
            <a:ext cx="6646149" cy="4247317"/>
          </a:xfrm>
          <a:prstGeom prst="rect">
            <a:avLst/>
          </a:prstGeom>
        </p:spPr>
        <p:txBody>
          <a:bodyPr wrap="square">
            <a:spAutoFit/>
          </a:bodyPr>
          <a:lstStyle/>
          <a:p>
            <a:pPr algn="just">
              <a:lnSpc>
                <a:spcPct val="150000"/>
              </a:lnSpc>
            </a:pPr>
            <a:r>
              <a:rPr lang="en-US" sz="3600" dirty="0" err="1">
                <a:latin typeface="Arial" pitchFamily="34" charset="0"/>
                <a:cs typeface="Arial" pitchFamily="34" charset="0"/>
              </a:rPr>
              <a:t>Em</a:t>
            </a:r>
            <a:r>
              <a:rPr lang="en-US" sz="3600" dirty="0">
                <a:latin typeface="Arial" pitchFamily="34" charset="0"/>
                <a:cs typeface="Arial" pitchFamily="34" charset="0"/>
              </a:rPr>
              <a:t> </a:t>
            </a:r>
            <a:r>
              <a:rPr lang="en-US" sz="3600" dirty="0" err="1">
                <a:latin typeface="Arial" pitchFamily="34" charset="0"/>
                <a:cs typeface="Arial" pitchFamily="34" charset="0"/>
              </a:rPr>
              <a:t>đã</a:t>
            </a:r>
            <a:r>
              <a:rPr lang="en-US" sz="3600" dirty="0">
                <a:latin typeface="Arial" pitchFamily="34" charset="0"/>
                <a:cs typeface="Arial" pitchFamily="34" charset="0"/>
              </a:rPr>
              <a:t> </a:t>
            </a:r>
            <a:r>
              <a:rPr lang="en-US" sz="3600" dirty="0" err="1">
                <a:latin typeface="Arial" pitchFamily="34" charset="0"/>
                <a:cs typeface="Arial" pitchFamily="34" charset="0"/>
              </a:rPr>
              <a:t>nhìn</a:t>
            </a:r>
            <a:r>
              <a:rPr lang="en-US" sz="3600" dirty="0">
                <a:latin typeface="Arial" pitchFamily="34" charset="0"/>
                <a:cs typeface="Arial" pitchFamily="34" charset="0"/>
              </a:rPr>
              <a:t> </a:t>
            </a:r>
            <a:r>
              <a:rPr lang="en-US" sz="3600" dirty="0" err="1">
                <a:latin typeface="Arial" pitchFamily="34" charset="0"/>
                <a:cs typeface="Arial" pitchFamily="34" charset="0"/>
              </a:rPr>
              <a:t>thấy</a:t>
            </a:r>
            <a:r>
              <a:rPr lang="en-US" sz="3600" dirty="0">
                <a:latin typeface="Arial" pitchFamily="34" charset="0"/>
                <a:cs typeface="Arial" pitchFamily="34" charset="0"/>
              </a:rPr>
              <a:t>, </a:t>
            </a:r>
            <a:r>
              <a:rPr lang="en-US" sz="3600" dirty="0" err="1">
                <a:latin typeface="Arial" pitchFamily="34" charset="0"/>
                <a:cs typeface="Arial" pitchFamily="34" charset="0"/>
              </a:rPr>
              <a:t>nghe</a:t>
            </a:r>
            <a:r>
              <a:rPr lang="en-US" sz="3600" dirty="0">
                <a:latin typeface="Arial" pitchFamily="34" charset="0"/>
                <a:cs typeface="Arial" pitchFamily="34" charset="0"/>
              </a:rPr>
              <a:t> </a:t>
            </a:r>
            <a:r>
              <a:rPr lang="en-US" sz="3600" dirty="0" err="1">
                <a:latin typeface="Arial" pitchFamily="34" charset="0"/>
                <a:cs typeface="Arial" pitchFamily="34" charset="0"/>
              </a:rPr>
              <a:t>kể</a:t>
            </a:r>
            <a:r>
              <a:rPr lang="en-US" sz="3600" dirty="0">
                <a:latin typeface="Arial" pitchFamily="34" charset="0"/>
                <a:cs typeface="Arial" pitchFamily="34" charset="0"/>
              </a:rPr>
              <a:t>, </a:t>
            </a:r>
            <a:r>
              <a:rPr lang="en-US" sz="3600" dirty="0" err="1">
                <a:latin typeface="Arial" pitchFamily="34" charset="0"/>
                <a:cs typeface="Arial" pitchFamily="34" charset="0"/>
              </a:rPr>
              <a:t>đọc</a:t>
            </a:r>
            <a:r>
              <a:rPr lang="en-US" sz="3600" dirty="0">
                <a:latin typeface="Arial" pitchFamily="34" charset="0"/>
                <a:cs typeface="Arial" pitchFamily="34" charset="0"/>
              </a:rPr>
              <a:t> </a:t>
            </a:r>
            <a:r>
              <a:rPr lang="en-US" sz="3600" dirty="0" err="1">
                <a:latin typeface="Arial" pitchFamily="34" charset="0"/>
                <a:cs typeface="Arial" pitchFamily="34" charset="0"/>
              </a:rPr>
              <a:t>được</a:t>
            </a:r>
            <a:r>
              <a:rPr lang="en-US" sz="3600" dirty="0">
                <a:latin typeface="Arial" pitchFamily="34" charset="0"/>
                <a:cs typeface="Arial" pitchFamily="34" charset="0"/>
              </a:rPr>
              <a:t> qua </a:t>
            </a:r>
            <a:r>
              <a:rPr lang="en-US" sz="3600" dirty="0" err="1">
                <a:latin typeface="Arial" pitchFamily="34" charset="0"/>
                <a:cs typeface="Arial" pitchFamily="34" charset="0"/>
              </a:rPr>
              <a:t>báo</a:t>
            </a:r>
            <a:r>
              <a:rPr lang="en-US" sz="3600" dirty="0">
                <a:latin typeface="Arial" pitchFamily="34" charset="0"/>
                <a:cs typeface="Arial" pitchFamily="34" charset="0"/>
              </a:rPr>
              <a:t>, </a:t>
            </a:r>
            <a:r>
              <a:rPr lang="en-US" sz="3600" dirty="0" err="1">
                <a:latin typeface="Arial" pitchFamily="34" charset="0"/>
                <a:cs typeface="Arial" pitchFamily="34" charset="0"/>
              </a:rPr>
              <a:t>đài</a:t>
            </a:r>
            <a:r>
              <a:rPr lang="en-US" sz="3600" dirty="0">
                <a:latin typeface="Arial" pitchFamily="34" charset="0"/>
                <a:cs typeface="Arial" pitchFamily="34" charset="0"/>
              </a:rPr>
              <a:t>… </a:t>
            </a:r>
            <a:r>
              <a:rPr lang="en-US" sz="3600" dirty="0" err="1">
                <a:latin typeface="Arial" pitchFamily="34" charset="0"/>
                <a:cs typeface="Arial" pitchFamily="34" charset="0"/>
              </a:rPr>
              <a:t>về</a:t>
            </a:r>
            <a:r>
              <a:rPr lang="en-US" sz="3600" dirty="0">
                <a:latin typeface="Arial" pitchFamily="34" charset="0"/>
                <a:cs typeface="Arial" pitchFamily="34" charset="0"/>
              </a:rPr>
              <a:t> </a:t>
            </a:r>
            <a:r>
              <a:rPr lang="en-US" sz="3600" dirty="0" err="1">
                <a:latin typeface="Arial" pitchFamily="34" charset="0"/>
                <a:cs typeface="Arial" pitchFamily="34" charset="0"/>
              </a:rPr>
              <a:t>những</a:t>
            </a:r>
            <a:r>
              <a:rPr lang="en-US" sz="3600" dirty="0">
                <a:latin typeface="Arial" pitchFamily="34" charset="0"/>
                <a:cs typeface="Arial" pitchFamily="34" charset="0"/>
              </a:rPr>
              <a:t> </a:t>
            </a:r>
            <a:r>
              <a:rPr lang="en-US" sz="3600" dirty="0" err="1">
                <a:latin typeface="Arial" pitchFamily="34" charset="0"/>
                <a:cs typeface="Arial" pitchFamily="34" charset="0"/>
              </a:rPr>
              <a:t>hành</a:t>
            </a:r>
            <a:r>
              <a:rPr lang="en-US" sz="3600" dirty="0">
                <a:latin typeface="Arial" pitchFamily="34" charset="0"/>
                <a:cs typeface="Arial" pitchFamily="34" charset="0"/>
              </a:rPr>
              <a:t> vi, </a:t>
            </a:r>
            <a:r>
              <a:rPr lang="en-US" sz="3600" dirty="0" err="1">
                <a:latin typeface="Arial" pitchFamily="34" charset="0"/>
                <a:cs typeface="Arial" pitchFamily="34" charset="0"/>
              </a:rPr>
              <a:t>việc</a:t>
            </a:r>
            <a:r>
              <a:rPr lang="en-US" sz="3600" dirty="0">
                <a:latin typeface="Arial" pitchFamily="34" charset="0"/>
                <a:cs typeface="Arial" pitchFamily="34" charset="0"/>
              </a:rPr>
              <a:t> </a:t>
            </a:r>
            <a:r>
              <a:rPr lang="en-US" sz="3600" dirty="0" err="1">
                <a:latin typeface="Arial" pitchFamily="34" charset="0"/>
                <a:cs typeface="Arial" pitchFamily="34" charset="0"/>
              </a:rPr>
              <a:t>làm</a:t>
            </a:r>
            <a:r>
              <a:rPr lang="en-US" sz="3600" dirty="0">
                <a:latin typeface="Arial" pitchFamily="34" charset="0"/>
                <a:cs typeface="Arial" pitchFamily="34" charset="0"/>
              </a:rPr>
              <a:t> </a:t>
            </a:r>
            <a:r>
              <a:rPr lang="en-US" sz="3600" dirty="0" err="1">
                <a:latin typeface="Arial" pitchFamily="34" charset="0"/>
                <a:cs typeface="Arial" pitchFamily="34" charset="0"/>
              </a:rPr>
              <a:t>nào</a:t>
            </a:r>
            <a:r>
              <a:rPr lang="en-US" sz="3600" dirty="0">
                <a:latin typeface="Arial" pitchFamily="34" charset="0"/>
                <a:cs typeface="Arial" pitchFamily="34" charset="0"/>
              </a:rPr>
              <a:t> </a:t>
            </a:r>
            <a:r>
              <a:rPr lang="en-US" sz="3600" dirty="0" err="1">
                <a:latin typeface="Arial" pitchFamily="34" charset="0"/>
                <a:cs typeface="Arial" pitchFamily="34" charset="0"/>
              </a:rPr>
              <a:t>trong</a:t>
            </a:r>
            <a:r>
              <a:rPr lang="en-US" sz="3600" dirty="0">
                <a:latin typeface="Arial" pitchFamily="34" charset="0"/>
                <a:cs typeface="Arial" pitchFamily="34" charset="0"/>
              </a:rPr>
              <a:t> </a:t>
            </a:r>
            <a:r>
              <a:rPr lang="en-US" sz="3600" dirty="0" err="1">
                <a:latin typeface="Arial" pitchFamily="34" charset="0"/>
                <a:cs typeface="Arial" pitchFamily="34" charset="0"/>
              </a:rPr>
              <a:t>việc</a:t>
            </a:r>
            <a:r>
              <a:rPr lang="en-US" sz="3600" dirty="0">
                <a:latin typeface="Arial" pitchFamily="34" charset="0"/>
                <a:cs typeface="Arial" pitchFamily="34" charset="0"/>
              </a:rPr>
              <a:t> </a:t>
            </a:r>
            <a:r>
              <a:rPr lang="en-US" sz="3600" dirty="0" err="1">
                <a:latin typeface="Arial" pitchFamily="34" charset="0"/>
                <a:cs typeface="Arial" pitchFamily="34" charset="0"/>
              </a:rPr>
              <a:t>bảo</a:t>
            </a:r>
            <a:r>
              <a:rPr lang="en-US" sz="3600" dirty="0">
                <a:latin typeface="Arial" pitchFamily="34" charset="0"/>
                <a:cs typeface="Arial" pitchFamily="34" charset="0"/>
              </a:rPr>
              <a:t> </a:t>
            </a:r>
            <a:r>
              <a:rPr lang="en-US" sz="3600" dirty="0" err="1">
                <a:latin typeface="Arial" pitchFamily="34" charset="0"/>
                <a:cs typeface="Arial" pitchFamily="34" charset="0"/>
              </a:rPr>
              <a:t>tồn</a:t>
            </a:r>
            <a:r>
              <a:rPr lang="en-US" sz="3600" dirty="0">
                <a:latin typeface="Arial" pitchFamily="34" charset="0"/>
                <a:cs typeface="Arial" pitchFamily="34" charset="0"/>
              </a:rPr>
              <a:t> </a:t>
            </a:r>
            <a:r>
              <a:rPr lang="en-US" sz="3600" dirty="0" err="1">
                <a:latin typeface="Arial" pitchFamily="34" charset="0"/>
                <a:cs typeface="Arial" pitchFamily="34" charset="0"/>
              </a:rPr>
              <a:t>cảnh</a:t>
            </a:r>
            <a:r>
              <a:rPr lang="en-US" sz="3600" dirty="0">
                <a:latin typeface="Arial" pitchFamily="34" charset="0"/>
                <a:cs typeface="Arial" pitchFamily="34" charset="0"/>
              </a:rPr>
              <a:t> </a:t>
            </a:r>
            <a:r>
              <a:rPr lang="en-US" sz="3600" dirty="0" err="1">
                <a:latin typeface="Arial" pitchFamily="34" charset="0"/>
                <a:cs typeface="Arial" pitchFamily="34" charset="0"/>
              </a:rPr>
              <a:t>quan</a:t>
            </a:r>
            <a:r>
              <a:rPr lang="en-US" sz="3600" dirty="0">
                <a:latin typeface="Arial" pitchFamily="34" charset="0"/>
                <a:cs typeface="Arial" pitchFamily="34" charset="0"/>
              </a:rPr>
              <a:t> </a:t>
            </a:r>
            <a:r>
              <a:rPr lang="en-US" sz="3600" dirty="0" err="1">
                <a:latin typeface="Arial" pitchFamily="34" charset="0"/>
                <a:cs typeface="Arial" pitchFamily="34" charset="0"/>
              </a:rPr>
              <a:t>thiên</a:t>
            </a:r>
            <a:r>
              <a:rPr lang="en-US" sz="3600" dirty="0">
                <a:latin typeface="Arial" pitchFamily="34" charset="0"/>
                <a:cs typeface="Arial" pitchFamily="34" charset="0"/>
              </a:rPr>
              <a:t> </a:t>
            </a:r>
            <a:r>
              <a:rPr lang="en-US" sz="3600" dirty="0" err="1">
                <a:latin typeface="Arial" pitchFamily="34" charset="0"/>
                <a:cs typeface="Arial" pitchFamily="34" charset="0"/>
              </a:rPr>
              <a:t>nhiên</a:t>
            </a:r>
            <a:r>
              <a:rPr lang="en-US" sz="3600" dirty="0">
                <a:latin typeface="Arial" pitchFamily="34" charset="0"/>
                <a:cs typeface="Arial" pitchFamily="34" charset="0"/>
              </a:rPr>
              <a:t> </a:t>
            </a:r>
            <a:r>
              <a:rPr lang="en-US" sz="3600" dirty="0" err="1">
                <a:latin typeface="Arial" pitchFamily="34" charset="0"/>
                <a:cs typeface="Arial" pitchFamily="34" charset="0"/>
              </a:rPr>
              <a:t>của</a:t>
            </a:r>
            <a:r>
              <a:rPr lang="en-US" sz="3600" dirty="0">
                <a:latin typeface="Arial" pitchFamily="34" charset="0"/>
                <a:cs typeface="Arial" pitchFamily="34" charset="0"/>
              </a:rPr>
              <a:t> </a:t>
            </a:r>
            <a:r>
              <a:rPr lang="en-US" sz="3600" dirty="0" err="1">
                <a:latin typeface="Arial" pitchFamily="34" charset="0"/>
                <a:cs typeface="Arial" pitchFamily="34" charset="0"/>
              </a:rPr>
              <a:t>tổ</a:t>
            </a:r>
            <a:r>
              <a:rPr lang="en-US" sz="3600" dirty="0">
                <a:latin typeface="Arial" pitchFamily="34" charset="0"/>
                <a:cs typeface="Arial" pitchFamily="34" charset="0"/>
              </a:rPr>
              <a:t> </a:t>
            </a:r>
            <a:r>
              <a:rPr lang="en-US" sz="3600" dirty="0" err="1">
                <a:latin typeface="Arial" pitchFamily="34" charset="0"/>
                <a:cs typeface="Arial" pitchFamily="34" charset="0"/>
              </a:rPr>
              <a:t>chức</a:t>
            </a:r>
            <a:r>
              <a:rPr lang="en-US" sz="3600" dirty="0">
                <a:latin typeface="Arial" pitchFamily="34" charset="0"/>
                <a:cs typeface="Arial" pitchFamily="34" charset="0"/>
              </a:rPr>
              <a:t>, </a:t>
            </a:r>
            <a:r>
              <a:rPr lang="en-US" sz="3600" dirty="0" err="1">
                <a:latin typeface="Arial" pitchFamily="34" charset="0"/>
                <a:cs typeface="Arial" pitchFamily="34" charset="0"/>
              </a:rPr>
              <a:t>cá</a:t>
            </a:r>
            <a:r>
              <a:rPr lang="en-US" sz="3600" dirty="0">
                <a:latin typeface="Arial" pitchFamily="34" charset="0"/>
                <a:cs typeface="Arial" pitchFamily="34" charset="0"/>
              </a:rPr>
              <a:t> </a:t>
            </a:r>
            <a:r>
              <a:rPr lang="en-US" sz="3600" dirty="0" err="1">
                <a:latin typeface="Arial" pitchFamily="34" charset="0"/>
                <a:cs typeface="Arial" pitchFamily="34" charset="0"/>
              </a:rPr>
              <a:t>nhân</a:t>
            </a:r>
            <a:r>
              <a:rPr lang="en-US" sz="3600" dirty="0">
                <a:latin typeface="Arial" pitchFamily="34" charset="0"/>
                <a:cs typeface="Arial" pitchFamily="34" charset="0"/>
              </a:rPr>
              <a:t>?</a:t>
            </a:r>
          </a:p>
        </p:txBody>
      </p:sp>
      <p:pic>
        <p:nvPicPr>
          <p:cNvPr id="61"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601327" y="4596410"/>
            <a:ext cx="4258905" cy="3636040"/>
          </a:xfrm>
          <a:prstGeom prst="rect">
            <a:avLst/>
          </a:prstGeom>
        </p:spPr>
      </p:pic>
      <p:pic>
        <p:nvPicPr>
          <p:cNvPr id="63"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097424" y="3468354"/>
            <a:ext cx="4247597" cy="3212245"/>
          </a:xfrm>
          <a:prstGeom prst="rect">
            <a:avLst/>
          </a:prstGeom>
        </p:spPr>
      </p:pic>
      <p:pic>
        <p:nvPicPr>
          <p:cNvPr id="64"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370926" y="5524500"/>
            <a:ext cx="3852438" cy="3414223"/>
          </a:xfrm>
          <a:prstGeom prst="rect">
            <a:avLst/>
          </a:prstGeom>
        </p:spPr>
      </p:pic>
    </p:spTree>
    <p:extLst>
      <p:ext uri="{BB962C8B-B14F-4D97-AF65-F5344CB8AC3E}">
        <p14:creationId xmlns:p14="http://schemas.microsoft.com/office/powerpoint/2010/main" val="36901375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arn(inVertical)">
                                      <p:cBhvr>
                                        <p:cTn id="7" dur="500"/>
                                        <p:tgtEl>
                                          <p:spTgt spid="5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barn(inVertical)">
                                      <p:cBhvr>
                                        <p:cTn id="10" dur="500"/>
                                        <p:tgtEl>
                                          <p:spTgt spid="56"/>
                                        </p:tgtEl>
                                      </p:cBhvr>
                                    </p:animEffect>
                                  </p:childTnLst>
                                </p:cTn>
                              </p:par>
                              <p:par>
                                <p:cTn id="11" presetID="16" presetClass="entr" presetSubtype="21"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barn(inVertical)">
                                      <p:cBhvr>
                                        <p:cTn id="13" dur="500"/>
                                        <p:tgtEl>
                                          <p:spTgt spid="46"/>
                                        </p:tgtEl>
                                      </p:cBhvr>
                                    </p:animEffect>
                                  </p:childTnLst>
                                </p:cTn>
                              </p:par>
                              <p:par>
                                <p:cTn id="14" presetID="16" presetClass="entr" presetSubtype="21"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barn(inVertical)">
                                      <p:cBhvr>
                                        <p:cTn id="16" dur="500"/>
                                        <p:tgtEl>
                                          <p:spTgt spid="4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barn(inVertical)">
                                      <p:cBhvr>
                                        <p:cTn id="21" dur="500"/>
                                        <p:tgtEl>
                                          <p:spTgt spid="61"/>
                                        </p:tgtEl>
                                      </p:cBhvr>
                                    </p:animEffect>
                                  </p:childTnLst>
                                </p:cTn>
                              </p:par>
                              <p:par>
                                <p:cTn id="22" presetID="16" presetClass="entr" presetSubtype="21" fill="hold" nodeType="with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barn(inVertical)">
                                      <p:cBhvr>
                                        <p:cTn id="24" dur="500"/>
                                        <p:tgtEl>
                                          <p:spTgt spid="63"/>
                                        </p:tgtEl>
                                      </p:cBhvr>
                                    </p:animEffect>
                                  </p:childTnLst>
                                </p:cTn>
                              </p:par>
                              <p:par>
                                <p:cTn id="25" presetID="16" presetClass="entr" presetSubtype="21" fill="hold" nodeType="with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barn(inVertical)">
                                      <p:cBhvr>
                                        <p:cTn id="2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2037621" y="167457"/>
            <a:ext cx="13888178" cy="2769989"/>
            <a:chOff x="-1374206" y="-313304"/>
            <a:chExt cx="13888178" cy="2769989"/>
          </a:xfrm>
        </p:grpSpPr>
        <p:grpSp>
          <p:nvGrpSpPr>
            <p:cNvPr id="4" name="Group 4"/>
            <p:cNvGrpSpPr/>
            <p:nvPr/>
          </p:nvGrpSpPr>
          <p:grpSpPr>
            <a:xfrm>
              <a:off x="-1374206" y="-214059"/>
              <a:ext cx="13888178" cy="2571501"/>
              <a:chOff x="0" y="-118517"/>
              <a:chExt cx="4565110" cy="525242"/>
            </a:xfrm>
          </p:grpSpPr>
          <p:sp>
            <p:nvSpPr>
              <p:cNvPr id="5" name="Freeform 5"/>
              <p:cNvSpPr/>
              <p:nvPr/>
            </p:nvSpPr>
            <p:spPr>
              <a:xfrm>
                <a:off x="31985" y="-118517"/>
                <a:ext cx="4533125" cy="525242"/>
              </a:xfrm>
              <a:custGeom>
                <a:avLst/>
                <a:gdLst/>
                <a:ahLst/>
                <a:cxnLst/>
                <a:rect l="l" t="t" r="r" b="b"/>
                <a:pathLst>
                  <a:path w="4291341" h="407051">
                    <a:moveTo>
                      <a:pt x="4291341" y="326"/>
                    </a:moveTo>
                    <a:cubicBezTo>
                      <a:pt x="4218528" y="0"/>
                      <a:pt x="4151107" y="38659"/>
                      <a:pt x="4114606" y="101663"/>
                    </a:cubicBezTo>
                    <a:cubicBezTo>
                      <a:pt x="4078105" y="164667"/>
                      <a:pt x="4078105" y="242385"/>
                      <a:pt x="4114606" y="305389"/>
                    </a:cubicBezTo>
                    <a:cubicBezTo>
                      <a:pt x="4151107" y="368393"/>
                      <a:pt x="4218528" y="407052"/>
                      <a:pt x="4291341"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chemeClr val="accent5">
                  <a:lumMod val="50000"/>
                </a:schemeClr>
              </a:solidFill>
            </p:spPr>
          </p:sp>
          <p:sp>
            <p:nvSpPr>
              <p:cNvPr id="6" name="TextBox 6"/>
              <p:cNvSpPr txBox="1"/>
              <p:nvPr/>
            </p:nvSpPr>
            <p:spPr>
              <a:xfrm>
                <a:off x="0" y="-66675"/>
                <a:ext cx="812800" cy="473075"/>
              </a:xfrm>
              <a:prstGeom prst="rect">
                <a:avLst/>
              </a:prstGeom>
            </p:spPr>
            <p:txBody>
              <a:bodyPr lIns="50800" tIns="50800" rIns="50800" bIns="50800" rtlCol="0" anchor="ctr"/>
              <a:lstStyle/>
              <a:p>
                <a:pPr algn="ctr">
                  <a:lnSpc>
                    <a:spcPts val="3699"/>
                  </a:lnSpc>
                </a:pPr>
                <a:endParaRPr/>
              </a:p>
            </p:txBody>
          </p:sp>
        </p:grpSp>
        <p:sp>
          <p:nvSpPr>
            <p:cNvPr id="10" name="TextBox 10"/>
            <p:cNvSpPr txBox="1"/>
            <p:nvPr/>
          </p:nvSpPr>
          <p:spPr>
            <a:xfrm>
              <a:off x="-821180" y="-313304"/>
              <a:ext cx="12725553" cy="2769989"/>
            </a:xfrm>
            <a:prstGeom prst="rect">
              <a:avLst/>
            </a:prstGeom>
          </p:spPr>
          <p:txBody>
            <a:bodyPr wrap="square" lIns="0" tIns="0" rIns="0" bIns="0" rtlCol="0" anchor="t">
              <a:spAutoFit/>
            </a:bodyPr>
            <a:lstStyle/>
            <a:p>
              <a:pPr algn="ctr">
                <a:lnSpc>
                  <a:spcPct val="150000"/>
                </a:lnSpc>
              </a:pPr>
              <a:r>
                <a:rPr lang="en-US" sz="4000" b="1">
                  <a:solidFill>
                    <a:srgbClr val="FFFFFF"/>
                  </a:solidFill>
                  <a:latin typeface="Arial" pitchFamily="34" charset="0"/>
                  <a:cs typeface="Arial" pitchFamily="34" charset="0"/>
                </a:rPr>
                <a:t>HĐ 3. </a:t>
              </a:r>
              <a:r>
                <a:rPr lang="vi-VN" sz="4000" b="1">
                  <a:solidFill>
                    <a:srgbClr val="FFFFFF"/>
                  </a:solidFill>
                  <a:latin typeface="Arial" pitchFamily="34" charset="0"/>
                  <a:cs typeface="Arial" pitchFamily="34" charset="0"/>
                </a:rPr>
                <a:t>Nhận xét, đánh giá hành vi, việc làm của tổ chức, cá nhân trong việc bảo tồn cảnh quan thiên nhiên ở địa phương.</a:t>
              </a:r>
            </a:p>
          </p:txBody>
        </p:sp>
      </p:grpSp>
      <p:grpSp>
        <p:nvGrpSpPr>
          <p:cNvPr id="25" name="Group 24"/>
          <p:cNvGrpSpPr/>
          <p:nvPr/>
        </p:nvGrpSpPr>
        <p:grpSpPr>
          <a:xfrm>
            <a:off x="388271" y="791179"/>
            <a:ext cx="2175596" cy="1540326"/>
            <a:chOff x="-775705" y="8916098"/>
            <a:chExt cx="2283928" cy="1551409"/>
          </a:xfrm>
        </p:grpSpPr>
        <p:grpSp>
          <p:nvGrpSpPr>
            <p:cNvPr id="26" name="Group 17"/>
            <p:cNvGrpSpPr/>
            <p:nvPr/>
          </p:nvGrpSpPr>
          <p:grpSpPr>
            <a:xfrm rot="-2207524">
              <a:off x="-775705" y="8916098"/>
              <a:ext cx="1551409" cy="1551409"/>
              <a:chOff x="0" y="0"/>
              <a:chExt cx="812800" cy="812800"/>
            </a:xfrm>
          </p:grpSpPr>
          <p:sp>
            <p:nvSpPr>
              <p:cNvPr id="30"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6">
                  <a:lumMod val="75000"/>
                </a:schemeClr>
              </a:solidFill>
            </p:spPr>
          </p:sp>
          <p:sp>
            <p:nvSpPr>
              <p:cNvPr id="31" name="TextBox 19"/>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27" name="Group 20"/>
            <p:cNvGrpSpPr/>
            <p:nvPr/>
          </p:nvGrpSpPr>
          <p:grpSpPr>
            <a:xfrm rot="-2207524">
              <a:off x="407303" y="9141342"/>
              <a:ext cx="1100920" cy="1100920"/>
              <a:chOff x="0" y="0"/>
              <a:chExt cx="812800" cy="812800"/>
            </a:xfrm>
          </p:grpSpPr>
          <p:sp>
            <p:nvSpPr>
              <p:cNvPr id="28"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133350">
                <a:solidFill>
                  <a:srgbClr val="E2DED2"/>
                </a:solidFill>
              </a:ln>
            </p:spPr>
          </p:sp>
          <p:sp>
            <p:nvSpPr>
              <p:cNvPr id="29" name="TextBox 22"/>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grpSp>
        <p:nvGrpSpPr>
          <p:cNvPr id="39" name="Group 38"/>
          <p:cNvGrpSpPr/>
          <p:nvPr/>
        </p:nvGrpSpPr>
        <p:grpSpPr>
          <a:xfrm flipH="1">
            <a:off x="15713012" y="723901"/>
            <a:ext cx="2304956" cy="1638384"/>
            <a:chOff x="-775705" y="8916098"/>
            <a:chExt cx="2283928" cy="1551409"/>
          </a:xfrm>
        </p:grpSpPr>
        <p:grpSp>
          <p:nvGrpSpPr>
            <p:cNvPr id="40" name="Group 17"/>
            <p:cNvGrpSpPr/>
            <p:nvPr/>
          </p:nvGrpSpPr>
          <p:grpSpPr>
            <a:xfrm rot="-2207524">
              <a:off x="-775705" y="8916098"/>
              <a:ext cx="1551409" cy="1551409"/>
              <a:chOff x="0" y="0"/>
              <a:chExt cx="812800" cy="812800"/>
            </a:xfrm>
          </p:grpSpPr>
          <p:sp>
            <p:nvSpPr>
              <p:cNvPr id="44"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6">
                  <a:lumMod val="75000"/>
                </a:schemeClr>
              </a:solidFill>
            </p:spPr>
          </p:sp>
          <p:sp>
            <p:nvSpPr>
              <p:cNvPr id="45" name="TextBox 19"/>
              <p:cNvSpPr txBox="1"/>
              <p:nvPr/>
            </p:nvSpPr>
            <p:spPr>
              <a:xfrm>
                <a:off x="76200" y="9525"/>
                <a:ext cx="660400" cy="727075"/>
              </a:xfrm>
              <a:prstGeom prst="rect">
                <a:avLst/>
              </a:prstGeom>
            </p:spPr>
            <p:txBody>
              <a:bodyPr lIns="50800" tIns="50800" rIns="50800" bIns="50800" rtlCol="0" anchor="ctr"/>
              <a:lstStyle/>
              <a:p>
                <a:pPr algn="ctr">
                  <a:lnSpc>
                    <a:spcPts val="3699"/>
                  </a:lnSpc>
                </a:pPr>
                <a:endParaRPr b="1"/>
              </a:p>
            </p:txBody>
          </p:sp>
        </p:grpSp>
        <p:grpSp>
          <p:nvGrpSpPr>
            <p:cNvPr id="41" name="Group 20"/>
            <p:cNvGrpSpPr/>
            <p:nvPr/>
          </p:nvGrpSpPr>
          <p:grpSpPr>
            <a:xfrm rot="-2207524">
              <a:off x="407303" y="9141342"/>
              <a:ext cx="1100920" cy="1100920"/>
              <a:chOff x="0" y="0"/>
              <a:chExt cx="812800" cy="812800"/>
            </a:xfrm>
          </p:grpSpPr>
          <p:sp>
            <p:nvSpPr>
              <p:cNvPr id="42"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133350">
                <a:solidFill>
                  <a:srgbClr val="E2DED2"/>
                </a:solidFill>
              </a:ln>
            </p:spPr>
          </p:sp>
          <p:sp>
            <p:nvSpPr>
              <p:cNvPr id="43" name="TextBox 22"/>
              <p:cNvSpPr txBox="1"/>
              <p:nvPr/>
            </p:nvSpPr>
            <p:spPr>
              <a:xfrm>
                <a:off x="76200" y="9525"/>
                <a:ext cx="660400" cy="727075"/>
              </a:xfrm>
              <a:prstGeom prst="rect">
                <a:avLst/>
              </a:prstGeom>
            </p:spPr>
            <p:txBody>
              <a:bodyPr lIns="50800" tIns="50800" rIns="50800" bIns="50800" rtlCol="0" anchor="ctr"/>
              <a:lstStyle/>
              <a:p>
                <a:pPr algn="ctr">
                  <a:lnSpc>
                    <a:spcPts val="3699"/>
                  </a:lnSpc>
                </a:pPr>
                <a:endParaRPr b="1"/>
              </a:p>
            </p:txBody>
          </p:sp>
        </p:grpSp>
      </p:grpSp>
      <p:grpSp>
        <p:nvGrpSpPr>
          <p:cNvPr id="46" name="Group 7"/>
          <p:cNvGrpSpPr/>
          <p:nvPr/>
        </p:nvGrpSpPr>
        <p:grpSpPr>
          <a:xfrm flipH="1">
            <a:off x="6172200" y="3238500"/>
            <a:ext cx="11115702" cy="6086559"/>
            <a:chOff x="0" y="-139705"/>
            <a:chExt cx="3648254" cy="1457800"/>
          </a:xfrm>
          <a:solidFill>
            <a:schemeClr val="accent5">
              <a:lumMod val="75000"/>
            </a:schemeClr>
          </a:solidFill>
        </p:grpSpPr>
        <p:sp>
          <p:nvSpPr>
            <p:cNvPr id="47" name="Freeform 8"/>
            <p:cNvSpPr/>
            <p:nvPr/>
          </p:nvSpPr>
          <p:spPr>
            <a:xfrm>
              <a:off x="0" y="0"/>
              <a:ext cx="3648254" cy="1318095"/>
            </a:xfrm>
            <a:custGeom>
              <a:avLst/>
              <a:gdLst/>
              <a:ahLst/>
              <a:cxnLst/>
              <a:rect l="l" t="t" r="r" b="b"/>
              <a:pathLst>
                <a:path w="2591982" h="2844800">
                  <a:moveTo>
                    <a:pt x="0" y="0"/>
                  </a:moveTo>
                  <a:lnTo>
                    <a:pt x="2591982" y="0"/>
                  </a:lnTo>
                  <a:lnTo>
                    <a:pt x="2591982" y="2844800"/>
                  </a:lnTo>
                  <a:lnTo>
                    <a:pt x="0" y="2844800"/>
                  </a:lnTo>
                  <a:close/>
                </a:path>
              </a:pathLst>
            </a:custGeom>
            <a:grpFill/>
          </p:spPr>
        </p:sp>
        <p:sp>
          <p:nvSpPr>
            <p:cNvPr id="48" name="TextBox 9"/>
            <p:cNvSpPr txBox="1"/>
            <p:nvPr/>
          </p:nvSpPr>
          <p:spPr>
            <a:xfrm>
              <a:off x="0" y="-139705"/>
              <a:ext cx="1715069" cy="879475"/>
            </a:xfrm>
            <a:prstGeom prst="rect">
              <a:avLst/>
            </a:prstGeom>
            <a:grpFill/>
          </p:spPr>
          <p:txBody>
            <a:bodyPr lIns="50800" tIns="50800" rIns="50800" bIns="50800" rtlCol="0" anchor="ctr"/>
            <a:lstStyle/>
            <a:p>
              <a:pPr algn="ctr">
                <a:lnSpc>
                  <a:spcPts val="3699"/>
                </a:lnSpc>
              </a:pPr>
              <a:endParaRPr/>
            </a:p>
          </p:txBody>
        </p:sp>
      </p:grpSp>
      <p:sp>
        <p:nvSpPr>
          <p:cNvPr id="56" name="TextBox 55"/>
          <p:cNvSpPr txBox="1"/>
          <p:nvPr/>
        </p:nvSpPr>
        <p:spPr>
          <a:xfrm>
            <a:off x="947401" y="3624189"/>
            <a:ext cx="3332766" cy="646331"/>
          </a:xfrm>
          <a:prstGeom prst="rect">
            <a:avLst/>
          </a:prstGeom>
          <a:noFill/>
        </p:spPr>
        <p:txBody>
          <a:bodyPr wrap="square" rtlCol="0">
            <a:spAutoFit/>
          </a:bodyPr>
          <a:lstStyle/>
          <a:p>
            <a:r>
              <a:rPr lang="en-US" sz="3600" b="1">
                <a:solidFill>
                  <a:srgbClr val="FFFF00"/>
                </a:solidFill>
                <a:latin typeface="Arial" pitchFamily="34" charset="0"/>
                <a:cs typeface="Arial" pitchFamily="34" charset="0"/>
              </a:rPr>
              <a:t>Thảo luận:</a:t>
            </a:r>
          </a:p>
        </p:txBody>
      </p:sp>
      <p:sp>
        <p:nvSpPr>
          <p:cNvPr id="57" name="TextBox 56"/>
          <p:cNvSpPr txBox="1"/>
          <p:nvPr/>
        </p:nvSpPr>
        <p:spPr>
          <a:xfrm>
            <a:off x="12451612" y="3308304"/>
            <a:ext cx="4365298" cy="646331"/>
          </a:xfrm>
          <a:prstGeom prst="rect">
            <a:avLst/>
          </a:prstGeom>
          <a:noFill/>
        </p:spPr>
        <p:txBody>
          <a:bodyPr wrap="none" rtlCol="0">
            <a:spAutoFit/>
          </a:bodyPr>
          <a:lstStyle/>
          <a:p>
            <a:r>
              <a:rPr lang="en-US" sz="3600" b="1" u="sng">
                <a:solidFill>
                  <a:srgbClr val="FFFF00"/>
                </a:solidFill>
                <a:latin typeface="Arial" pitchFamily="34" charset="0"/>
                <a:cs typeface="Arial" pitchFamily="34" charset="0"/>
              </a:rPr>
              <a:t>Nội dung thảo luận</a:t>
            </a:r>
          </a:p>
        </p:txBody>
      </p:sp>
      <p:sp>
        <p:nvSpPr>
          <p:cNvPr id="60" name="Rectangle 59"/>
          <p:cNvSpPr/>
          <p:nvPr/>
        </p:nvSpPr>
        <p:spPr>
          <a:xfrm>
            <a:off x="6400800" y="4264404"/>
            <a:ext cx="10569201" cy="4247317"/>
          </a:xfrm>
          <a:prstGeom prst="rect">
            <a:avLst/>
          </a:prstGeom>
        </p:spPr>
        <p:txBody>
          <a:bodyPr wrap="square">
            <a:spAutoFit/>
          </a:bodyPr>
          <a:lstStyle/>
          <a:p>
            <a:pPr marL="742950" lvl="0" indent="-742950" algn="just">
              <a:lnSpc>
                <a:spcPct val="150000"/>
              </a:lnSpc>
              <a:buFont typeface="+mj-lt"/>
              <a:buAutoNum type="arabicPeriod"/>
            </a:pPr>
            <a:r>
              <a:rPr lang="vi-VN" sz="3600">
                <a:solidFill>
                  <a:srgbClr val="FFFF00"/>
                </a:solidFill>
                <a:latin typeface="Arial" pitchFamily="34" charset="0"/>
                <a:cs typeface="Arial" pitchFamily="34" charset="0"/>
              </a:rPr>
              <a:t>Những hành vi, việc làm nào mà các cá nhân, tổ chức đã thực hiện là phù hợp để bảo tồn cảnh quan thiên nhiên ở địa phương em?</a:t>
            </a:r>
          </a:p>
          <a:p>
            <a:pPr marL="742950" lvl="0" indent="-742950" algn="just">
              <a:lnSpc>
                <a:spcPct val="150000"/>
              </a:lnSpc>
              <a:buFont typeface="+mj-lt"/>
              <a:buAutoNum type="arabicPeriod"/>
            </a:pPr>
            <a:r>
              <a:rPr lang="vi-VN" sz="3600">
                <a:solidFill>
                  <a:srgbClr val="FFFF00"/>
                </a:solidFill>
                <a:latin typeface="Arial" pitchFamily="34" charset="0"/>
                <a:cs typeface="Arial" pitchFamily="34" charset="0"/>
              </a:rPr>
              <a:t>Những hành vi, việc làm nào mà cá nhân, tổ chức đã thực hiện là chưa phù hợp? Vì sao?</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barn(inVertical)">
                                      <p:cBhvr>
                                        <p:cTn id="12" dur="500"/>
                                        <p:tgtEl>
                                          <p:spTgt spid="57"/>
                                        </p:tgtEl>
                                      </p:cBhvr>
                                    </p:animEffect>
                                  </p:childTnLst>
                                </p:cTn>
                              </p:par>
                              <p:par>
                                <p:cTn id="13" presetID="16" presetClass="entr" presetSubtype="21"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barn(inVertical)">
                                      <p:cBhvr>
                                        <p:cTn id="15" dur="500"/>
                                        <p:tgtEl>
                                          <p:spTgt spid="4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barn(inVertical)">
                                      <p:cBhvr>
                                        <p:cTn id="1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11435988" y="4877585"/>
            <a:ext cx="2943434" cy="769441"/>
          </a:xfrm>
          <a:prstGeom prst="rect">
            <a:avLst/>
          </a:prstGeom>
        </p:spPr>
        <p:txBody>
          <a:bodyPr wrap="none">
            <a:spAutoFit/>
          </a:bodyPr>
          <a:lstStyle/>
          <a:p>
            <a:r>
              <a:rPr lang="pt-BR" sz="4400" b="1">
                <a:solidFill>
                  <a:schemeClr val="bg1"/>
                </a:solidFill>
                <a:latin typeface="Arial" pitchFamily="34" charset="0"/>
                <a:cs typeface="Arial" pitchFamily="34" charset="0"/>
              </a:rPr>
              <a:t>Khó khăn:</a:t>
            </a:r>
            <a:endParaRPr lang="en-US" sz="4400" b="1">
              <a:solidFill>
                <a:schemeClr val="bg1"/>
              </a:solidFill>
              <a:latin typeface="Arial" pitchFamily="34" charset="0"/>
              <a:cs typeface="Arial" pitchFamily="34" charset="0"/>
            </a:endParaRPr>
          </a:p>
        </p:txBody>
      </p:sp>
      <p:sp>
        <p:nvSpPr>
          <p:cNvPr id="42" name="Rectangle 41"/>
          <p:cNvSpPr/>
          <p:nvPr/>
        </p:nvSpPr>
        <p:spPr>
          <a:xfrm>
            <a:off x="715656" y="325196"/>
            <a:ext cx="16932738" cy="1824923"/>
          </a:xfrm>
          <a:prstGeom prst="rect">
            <a:avLst/>
          </a:prstGeom>
        </p:spPr>
        <p:txBody>
          <a:bodyPr wrap="square">
            <a:spAutoFit/>
          </a:bodyPr>
          <a:lstStyle/>
          <a:p>
            <a:pPr algn="ctr">
              <a:lnSpc>
                <a:spcPct val="150000"/>
              </a:lnSpc>
            </a:pPr>
            <a:r>
              <a:rPr lang="pt-BR" sz="4000" b="1" dirty="0">
                <a:latin typeface="Arial" pitchFamily="34" charset="0"/>
                <a:cs typeface="Arial" pitchFamily="34" charset="0"/>
              </a:rPr>
              <a:t>HĐ 4. </a:t>
            </a:r>
            <a:r>
              <a:rPr lang="vi-VN" sz="4000" b="1" dirty="0">
                <a:latin typeface="Arial" pitchFamily="34" charset="0"/>
                <a:cs typeface="Arial" pitchFamily="34" charset="0"/>
              </a:rPr>
              <a:t>Xây dựng và thực hiện kế hoạch tuyên tuyền bảo vệ cảnh quan thiên nhiên ở địa phương</a:t>
            </a:r>
            <a:endParaRPr lang="en-US" sz="4000" dirty="0">
              <a:latin typeface="Arial" pitchFamily="34" charset="0"/>
              <a:cs typeface="Arial" pitchFamily="34" charset="0"/>
            </a:endParaRPr>
          </a:p>
        </p:txBody>
      </p:sp>
      <p:grpSp>
        <p:nvGrpSpPr>
          <p:cNvPr id="6" name="Group 5"/>
          <p:cNvGrpSpPr/>
          <p:nvPr/>
        </p:nvGrpSpPr>
        <p:grpSpPr>
          <a:xfrm>
            <a:off x="9716598" y="4009198"/>
            <a:ext cx="8207569" cy="4272679"/>
            <a:chOff x="9716598" y="4009198"/>
            <a:chExt cx="8207569" cy="4272679"/>
          </a:xfrm>
        </p:grpSpPr>
        <p:grpSp>
          <p:nvGrpSpPr>
            <p:cNvPr id="4" name="Group 3"/>
            <p:cNvGrpSpPr/>
            <p:nvPr/>
          </p:nvGrpSpPr>
          <p:grpSpPr>
            <a:xfrm>
              <a:off x="9716598" y="4009198"/>
              <a:ext cx="8207569" cy="4114800"/>
              <a:chOff x="9716598" y="4009198"/>
              <a:chExt cx="8207569" cy="4114800"/>
            </a:xfrm>
          </p:grpSpPr>
          <p:grpSp>
            <p:nvGrpSpPr>
              <p:cNvPr id="64" name="Group 2"/>
              <p:cNvGrpSpPr/>
              <p:nvPr/>
            </p:nvGrpSpPr>
            <p:grpSpPr>
              <a:xfrm>
                <a:off x="9716598" y="4009198"/>
                <a:ext cx="8207569" cy="4114800"/>
                <a:chOff x="0" y="-161407"/>
                <a:chExt cx="2161664" cy="1245140"/>
              </a:xfrm>
              <a:solidFill>
                <a:schemeClr val="accent5">
                  <a:lumMod val="75000"/>
                </a:schemeClr>
              </a:solidFill>
            </p:grpSpPr>
            <p:sp>
              <p:nvSpPr>
                <p:cNvPr id="65" name="Freeform 3"/>
                <p:cNvSpPr/>
                <p:nvPr/>
              </p:nvSpPr>
              <p:spPr>
                <a:xfrm>
                  <a:off x="0" y="0"/>
                  <a:ext cx="2161664" cy="1083733"/>
                </a:xfrm>
                <a:custGeom>
                  <a:avLst/>
                  <a:gdLst/>
                  <a:ahLst/>
                  <a:cxnLst/>
                  <a:rect l="l" t="t" r="r" b="b"/>
                  <a:pathLst>
                    <a:path w="2604377" h="1083733">
                      <a:moveTo>
                        <a:pt x="0" y="0"/>
                      </a:moveTo>
                      <a:lnTo>
                        <a:pt x="2604377" y="0"/>
                      </a:lnTo>
                      <a:lnTo>
                        <a:pt x="2604377" y="1083733"/>
                      </a:lnTo>
                      <a:lnTo>
                        <a:pt x="0" y="1083733"/>
                      </a:lnTo>
                      <a:close/>
                    </a:path>
                  </a:pathLst>
                </a:custGeom>
                <a:grpFill/>
              </p:spPr>
            </p:sp>
            <p:sp>
              <p:nvSpPr>
                <p:cNvPr id="66" name="TextBox 4"/>
                <p:cNvSpPr txBox="1"/>
                <p:nvPr/>
              </p:nvSpPr>
              <p:spPr>
                <a:xfrm>
                  <a:off x="0" y="-161407"/>
                  <a:ext cx="928456" cy="974207"/>
                </a:xfrm>
                <a:prstGeom prst="rect">
                  <a:avLst/>
                </a:prstGeom>
                <a:grpFill/>
              </p:spPr>
              <p:txBody>
                <a:bodyPr lIns="50800" tIns="50800" rIns="50800" bIns="50800" rtlCol="0" anchor="ctr"/>
                <a:lstStyle/>
                <a:p>
                  <a:pPr algn="ctr">
                    <a:lnSpc>
                      <a:spcPts val="3699"/>
                    </a:lnSpc>
                  </a:pPr>
                  <a:endParaRPr/>
                </a:p>
              </p:txBody>
            </p:sp>
          </p:grpSp>
          <p:sp>
            <p:nvSpPr>
              <p:cNvPr id="67" name="Rectangle 66"/>
              <p:cNvSpPr/>
              <p:nvPr/>
            </p:nvSpPr>
            <p:spPr>
              <a:xfrm>
                <a:off x="10008238" y="4084864"/>
                <a:ext cx="2920992" cy="707886"/>
              </a:xfrm>
              <a:prstGeom prst="rect">
                <a:avLst/>
              </a:prstGeom>
            </p:spPr>
            <p:txBody>
              <a:bodyPr wrap="none">
                <a:spAutoFit/>
              </a:bodyPr>
              <a:lstStyle/>
              <a:p>
                <a:r>
                  <a:rPr lang="pt-BR" sz="4000" b="1">
                    <a:solidFill>
                      <a:schemeClr val="bg1"/>
                    </a:solidFill>
                    <a:latin typeface="Arial" pitchFamily="34" charset="0"/>
                    <a:cs typeface="Arial" pitchFamily="34" charset="0"/>
                  </a:rPr>
                  <a:t>Nhiệm vụ 2</a:t>
                </a:r>
                <a:endParaRPr lang="en-US" sz="4000" b="1">
                  <a:solidFill>
                    <a:schemeClr val="bg1"/>
                  </a:solidFill>
                  <a:latin typeface="Arial" pitchFamily="34" charset="0"/>
                  <a:cs typeface="Arial" pitchFamily="34" charset="0"/>
                </a:endParaRPr>
              </a:p>
            </p:txBody>
          </p:sp>
          <p:sp>
            <p:nvSpPr>
              <p:cNvPr id="68" name="Rectangle 67"/>
              <p:cNvSpPr/>
              <p:nvPr/>
            </p:nvSpPr>
            <p:spPr>
              <a:xfrm>
                <a:off x="9813395" y="4986450"/>
                <a:ext cx="7712605" cy="2748253"/>
              </a:xfrm>
              <a:prstGeom prst="rect">
                <a:avLst/>
              </a:prstGeom>
            </p:spPr>
            <p:txBody>
              <a:bodyPr wrap="square">
                <a:spAutoFit/>
              </a:bodyPr>
              <a:lstStyle/>
              <a:p>
                <a:pPr marL="571500" indent="-571500" algn="just">
                  <a:lnSpc>
                    <a:spcPct val="150000"/>
                  </a:lnSpc>
                  <a:buFont typeface="Wingdings" pitchFamily="2" charset="2"/>
                  <a:buChar char="Ø"/>
                </a:pPr>
                <a:r>
                  <a:rPr lang="vi-VN" sz="4000" dirty="0">
                    <a:latin typeface="Arial" pitchFamily="34" charset="0"/>
                    <a:cs typeface="Arial" pitchFamily="34" charset="0"/>
                  </a:rPr>
                  <a:t>Thực hiện kế hoạch tuyên truyền bảo vệ cảnh quan thiên nhiên ở địa phương</a:t>
                </a:r>
                <a:r>
                  <a:rPr lang="vi-VN" sz="4000" dirty="0">
                    <a:solidFill>
                      <a:schemeClr val="bg1"/>
                    </a:solidFill>
                    <a:latin typeface="Arial" pitchFamily="34" charset="0"/>
                    <a:cs typeface="Arial" pitchFamily="34" charset="0"/>
                  </a:rPr>
                  <a:t>.</a:t>
                </a:r>
                <a:endParaRPr lang="en-US" sz="4000" dirty="0">
                  <a:solidFill>
                    <a:schemeClr val="bg1"/>
                  </a:solidFill>
                  <a:latin typeface="Arial" pitchFamily="34" charset="0"/>
                  <a:cs typeface="Arial" pitchFamily="34" charset="0"/>
                </a:endParaRPr>
              </a:p>
            </p:txBody>
          </p:sp>
        </p:grpSp>
        <p:pic>
          <p:nvPicPr>
            <p:cNvPr id="69" name="Picture 13"/>
            <p:cNvPicPr>
              <a:picLocks noChangeAspect="1"/>
            </p:cNvPicPr>
            <p:nvPr/>
          </p:nvPicPr>
          <p:blipFill>
            <a:blip r:embed="rId2"/>
            <a:srcRect/>
            <a:stretch>
              <a:fillRect/>
            </a:stretch>
          </p:blipFill>
          <p:spPr>
            <a:xfrm>
              <a:off x="16232241" y="6772826"/>
              <a:ext cx="1565811" cy="1509051"/>
            </a:xfrm>
            <a:prstGeom prst="rect">
              <a:avLst/>
            </a:prstGeom>
          </p:spPr>
        </p:pic>
      </p:grpSp>
      <p:grpSp>
        <p:nvGrpSpPr>
          <p:cNvPr id="12" name="Group 11"/>
          <p:cNvGrpSpPr/>
          <p:nvPr/>
        </p:nvGrpSpPr>
        <p:grpSpPr>
          <a:xfrm>
            <a:off x="358150" y="8267237"/>
            <a:ext cx="17727223" cy="1664104"/>
            <a:chOff x="358150" y="8267237"/>
            <a:chExt cx="17727223" cy="1664104"/>
          </a:xfrm>
        </p:grpSpPr>
        <p:pic>
          <p:nvPicPr>
            <p:cNvPr id="60" name="Picture 4"/>
            <p:cNvPicPr>
              <a:picLocks noChangeAspect="1"/>
            </p:cNvPicPr>
            <p:nvPr/>
          </p:nvPicPr>
          <p:blipFill>
            <a:blip r:embed="rId3"/>
            <a:srcRect/>
            <a:stretch>
              <a:fillRect/>
            </a:stretch>
          </p:blipFill>
          <p:spPr>
            <a:xfrm>
              <a:off x="11599201" y="8572500"/>
              <a:ext cx="6486172" cy="1358841"/>
            </a:xfrm>
            <a:prstGeom prst="rect">
              <a:avLst/>
            </a:prstGeom>
          </p:spPr>
        </p:pic>
        <p:grpSp>
          <p:nvGrpSpPr>
            <p:cNvPr id="7" name="Group 6"/>
            <p:cNvGrpSpPr/>
            <p:nvPr/>
          </p:nvGrpSpPr>
          <p:grpSpPr>
            <a:xfrm>
              <a:off x="358150" y="8267237"/>
              <a:ext cx="12870631" cy="1664104"/>
              <a:chOff x="358150" y="8267237"/>
              <a:chExt cx="12870631" cy="1664104"/>
            </a:xfrm>
          </p:grpSpPr>
          <p:pic>
            <p:nvPicPr>
              <p:cNvPr id="58" name="Picture 4"/>
              <p:cNvPicPr>
                <a:picLocks noChangeAspect="1"/>
              </p:cNvPicPr>
              <p:nvPr/>
            </p:nvPicPr>
            <p:blipFill>
              <a:blip r:embed="rId3"/>
              <a:srcRect/>
              <a:stretch>
                <a:fillRect/>
              </a:stretch>
            </p:blipFill>
            <p:spPr>
              <a:xfrm>
                <a:off x="358150" y="8549665"/>
                <a:ext cx="6543139" cy="1358841"/>
              </a:xfrm>
              <a:prstGeom prst="rect">
                <a:avLst/>
              </a:prstGeom>
            </p:spPr>
          </p:pic>
          <p:pic>
            <p:nvPicPr>
              <p:cNvPr id="59" name="Picture 4"/>
              <p:cNvPicPr>
                <a:picLocks noChangeAspect="1"/>
              </p:cNvPicPr>
              <p:nvPr/>
            </p:nvPicPr>
            <p:blipFill>
              <a:blip r:embed="rId3"/>
              <a:srcRect/>
              <a:stretch>
                <a:fillRect/>
              </a:stretch>
            </p:blipFill>
            <p:spPr>
              <a:xfrm>
                <a:off x="5910455" y="8572500"/>
                <a:ext cx="6543139" cy="1358841"/>
              </a:xfrm>
              <a:prstGeom prst="rect">
                <a:avLst/>
              </a:prstGeom>
            </p:spPr>
          </p:pic>
          <p:pic>
            <p:nvPicPr>
              <p:cNvPr id="70" name="Picture 1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429000" y="8267237"/>
                <a:ext cx="3971189" cy="1475201"/>
              </a:xfrm>
              <a:prstGeom prst="rect">
                <a:avLst/>
              </a:prstGeom>
            </p:spPr>
          </p:pic>
          <p:pic>
            <p:nvPicPr>
              <p:cNvPr id="71" name="Picture 1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57592" y="8267237"/>
                <a:ext cx="3971189" cy="1475201"/>
              </a:xfrm>
              <a:prstGeom prst="rect">
                <a:avLst/>
              </a:prstGeom>
            </p:spPr>
          </p:pic>
        </p:grpSp>
      </p:grpSp>
      <p:grpSp>
        <p:nvGrpSpPr>
          <p:cNvPr id="5" name="Group 4"/>
          <p:cNvGrpSpPr/>
          <p:nvPr/>
        </p:nvGrpSpPr>
        <p:grpSpPr>
          <a:xfrm>
            <a:off x="423995" y="4009198"/>
            <a:ext cx="8207569" cy="4346285"/>
            <a:chOff x="423995" y="4009198"/>
            <a:chExt cx="8207569" cy="4346285"/>
          </a:xfrm>
        </p:grpSpPr>
        <p:grpSp>
          <p:nvGrpSpPr>
            <p:cNvPr id="3" name="Group 2"/>
            <p:cNvGrpSpPr/>
            <p:nvPr/>
          </p:nvGrpSpPr>
          <p:grpSpPr>
            <a:xfrm>
              <a:off x="423995" y="4009198"/>
              <a:ext cx="8207569" cy="4114800"/>
              <a:chOff x="423995" y="4009198"/>
              <a:chExt cx="8207569" cy="4114800"/>
            </a:xfrm>
          </p:grpSpPr>
          <p:grpSp>
            <p:nvGrpSpPr>
              <p:cNvPr id="29" name="Group 2"/>
              <p:cNvGrpSpPr/>
              <p:nvPr/>
            </p:nvGrpSpPr>
            <p:grpSpPr>
              <a:xfrm>
                <a:off x="423995" y="4009198"/>
                <a:ext cx="8207569" cy="4114800"/>
                <a:chOff x="0" y="-161407"/>
                <a:chExt cx="2161664" cy="1245140"/>
              </a:xfrm>
              <a:solidFill>
                <a:schemeClr val="accent5">
                  <a:lumMod val="75000"/>
                </a:schemeClr>
              </a:solidFill>
            </p:grpSpPr>
            <p:sp>
              <p:nvSpPr>
                <p:cNvPr id="30" name="Freeform 3"/>
                <p:cNvSpPr/>
                <p:nvPr/>
              </p:nvSpPr>
              <p:spPr>
                <a:xfrm>
                  <a:off x="0" y="0"/>
                  <a:ext cx="2161664" cy="1083733"/>
                </a:xfrm>
                <a:custGeom>
                  <a:avLst/>
                  <a:gdLst/>
                  <a:ahLst/>
                  <a:cxnLst/>
                  <a:rect l="l" t="t" r="r" b="b"/>
                  <a:pathLst>
                    <a:path w="2604377" h="1083733">
                      <a:moveTo>
                        <a:pt x="0" y="0"/>
                      </a:moveTo>
                      <a:lnTo>
                        <a:pt x="2604377" y="0"/>
                      </a:lnTo>
                      <a:lnTo>
                        <a:pt x="2604377" y="1083733"/>
                      </a:lnTo>
                      <a:lnTo>
                        <a:pt x="0" y="1083733"/>
                      </a:lnTo>
                      <a:close/>
                    </a:path>
                  </a:pathLst>
                </a:custGeom>
                <a:grpFill/>
              </p:spPr>
            </p:sp>
            <p:sp>
              <p:nvSpPr>
                <p:cNvPr id="31" name="TextBox 4"/>
                <p:cNvSpPr txBox="1"/>
                <p:nvPr/>
              </p:nvSpPr>
              <p:spPr>
                <a:xfrm>
                  <a:off x="0" y="-161407"/>
                  <a:ext cx="928456" cy="974207"/>
                </a:xfrm>
                <a:prstGeom prst="rect">
                  <a:avLst/>
                </a:prstGeom>
                <a:grpFill/>
              </p:spPr>
              <p:txBody>
                <a:bodyPr lIns="50800" tIns="50800" rIns="50800" bIns="50800" rtlCol="0" anchor="ctr"/>
                <a:lstStyle/>
                <a:p>
                  <a:pPr algn="ctr">
                    <a:lnSpc>
                      <a:spcPts val="3699"/>
                    </a:lnSpc>
                  </a:pPr>
                  <a:endParaRPr/>
                </a:p>
              </p:txBody>
            </p:sp>
          </p:grpSp>
          <p:sp>
            <p:nvSpPr>
              <p:cNvPr id="35" name="Rectangle 34"/>
              <p:cNvSpPr/>
              <p:nvPr/>
            </p:nvSpPr>
            <p:spPr>
              <a:xfrm>
                <a:off x="666646" y="4073438"/>
                <a:ext cx="2920992" cy="707886"/>
              </a:xfrm>
              <a:prstGeom prst="rect">
                <a:avLst/>
              </a:prstGeom>
            </p:spPr>
            <p:txBody>
              <a:bodyPr wrap="none">
                <a:spAutoFit/>
              </a:bodyPr>
              <a:lstStyle/>
              <a:p>
                <a:r>
                  <a:rPr lang="pt-BR" sz="4000" b="1">
                    <a:solidFill>
                      <a:schemeClr val="bg1"/>
                    </a:solidFill>
                    <a:latin typeface="Arial" pitchFamily="34" charset="0"/>
                    <a:cs typeface="Arial" pitchFamily="34" charset="0"/>
                  </a:rPr>
                  <a:t>Nhiệm vụ 1</a:t>
                </a:r>
                <a:endParaRPr lang="en-US" sz="4000" b="1">
                  <a:solidFill>
                    <a:schemeClr val="bg1"/>
                  </a:solidFill>
                  <a:latin typeface="Arial" pitchFamily="34" charset="0"/>
                  <a:cs typeface="Arial" pitchFamily="34" charset="0"/>
                </a:endParaRPr>
              </a:p>
            </p:txBody>
          </p:sp>
          <p:sp>
            <p:nvSpPr>
              <p:cNvPr id="38" name="Rectangle 37"/>
              <p:cNvSpPr/>
              <p:nvPr/>
            </p:nvSpPr>
            <p:spPr>
              <a:xfrm>
                <a:off x="471804" y="5057792"/>
                <a:ext cx="8021032" cy="2748253"/>
              </a:xfrm>
              <a:prstGeom prst="rect">
                <a:avLst/>
              </a:prstGeom>
            </p:spPr>
            <p:txBody>
              <a:bodyPr wrap="square">
                <a:spAutoFit/>
              </a:bodyPr>
              <a:lstStyle/>
              <a:p>
                <a:pPr marL="571500" indent="-571500">
                  <a:lnSpc>
                    <a:spcPct val="150000"/>
                  </a:lnSpc>
                  <a:buFont typeface="Wingdings" pitchFamily="2" charset="2"/>
                  <a:buChar char="Ø"/>
                </a:pPr>
                <a:r>
                  <a:rPr lang="pt-BR" sz="4000" dirty="0">
                    <a:latin typeface="Arial" pitchFamily="34" charset="0"/>
                    <a:cs typeface="Arial" pitchFamily="34" charset="0"/>
                  </a:rPr>
                  <a:t>Xây dựng kế hoạch tuyên truyền bảo vệ cảnh quan thiên nhiên</a:t>
                </a:r>
                <a:endParaRPr lang="en-US" sz="4000" dirty="0">
                  <a:latin typeface="Arial" pitchFamily="34" charset="0"/>
                  <a:cs typeface="Arial" pitchFamily="34" charset="0"/>
                </a:endParaRPr>
              </a:p>
            </p:txBody>
          </p:sp>
        </p:grpSp>
        <p:pic>
          <p:nvPicPr>
            <p:cNvPr id="72" name="Picture 13"/>
            <p:cNvPicPr>
              <a:picLocks noChangeAspect="1"/>
            </p:cNvPicPr>
            <p:nvPr/>
          </p:nvPicPr>
          <p:blipFill>
            <a:blip r:embed="rId2"/>
            <a:srcRect/>
            <a:stretch>
              <a:fillRect/>
            </a:stretch>
          </p:blipFill>
          <p:spPr>
            <a:xfrm>
              <a:off x="6634126" y="6846432"/>
              <a:ext cx="1565811" cy="1509051"/>
            </a:xfrm>
            <a:prstGeom prst="rect">
              <a:avLst/>
            </a:prstGeom>
          </p:spPr>
        </p:pic>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5"/>
          <p:cNvGrpSpPr/>
          <p:nvPr/>
        </p:nvGrpSpPr>
        <p:grpSpPr>
          <a:xfrm rot="-10497017">
            <a:off x="17318082" y="9228980"/>
            <a:ext cx="1397267" cy="1397267"/>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5">
                <a:lumMod val="75000"/>
              </a:schemeClr>
            </a:solidFill>
          </p:spPr>
        </p:sp>
        <p:sp>
          <p:nvSpPr>
            <p:cNvPr id="17" name="TextBox 17"/>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18" name="Group 18"/>
          <p:cNvGrpSpPr/>
          <p:nvPr/>
        </p:nvGrpSpPr>
        <p:grpSpPr>
          <a:xfrm rot="-10497017">
            <a:off x="16898932" y="8974610"/>
            <a:ext cx="1050523" cy="1050523"/>
            <a:chOff x="0" y="0"/>
            <a:chExt cx="812800" cy="812800"/>
          </a:xfrm>
        </p:grpSpPr>
        <p:sp>
          <p:nvSpPr>
            <p:cNvPr id="19" name="Freeform 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133350">
              <a:solidFill>
                <a:srgbClr val="E2DED2"/>
              </a:solidFill>
            </a:ln>
          </p:spPr>
        </p:sp>
        <p:sp>
          <p:nvSpPr>
            <p:cNvPr id="20" name="TextBox 20"/>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22" name="Group 21"/>
          <p:cNvGrpSpPr/>
          <p:nvPr/>
        </p:nvGrpSpPr>
        <p:grpSpPr>
          <a:xfrm>
            <a:off x="-931231" y="317188"/>
            <a:ext cx="19702258" cy="1147513"/>
            <a:chOff x="5788619" y="431186"/>
            <a:chExt cx="14134045" cy="1147513"/>
          </a:xfrm>
        </p:grpSpPr>
        <p:sp>
          <p:nvSpPr>
            <p:cNvPr id="11" name="Freeform 11"/>
            <p:cNvSpPr/>
            <p:nvPr/>
          </p:nvSpPr>
          <p:spPr>
            <a:xfrm>
              <a:off x="5788619" y="431186"/>
              <a:ext cx="14134045" cy="1147513"/>
            </a:xfrm>
            <a:custGeom>
              <a:avLst/>
              <a:gdLst/>
              <a:ahLst/>
              <a:cxnLst/>
              <a:rect l="l" t="t" r="r" b="b"/>
              <a:pathLst>
                <a:path w="3557813" h="407051">
                  <a:moveTo>
                    <a:pt x="3557813" y="326"/>
                  </a:moveTo>
                  <a:cubicBezTo>
                    <a:pt x="3485000" y="0"/>
                    <a:pt x="3417578" y="38659"/>
                    <a:pt x="3381077" y="101663"/>
                  </a:cubicBezTo>
                  <a:cubicBezTo>
                    <a:pt x="3344577" y="164667"/>
                    <a:pt x="3344577" y="242385"/>
                    <a:pt x="3381077" y="305389"/>
                  </a:cubicBezTo>
                  <a:cubicBezTo>
                    <a:pt x="3417578" y="368393"/>
                    <a:pt x="3485000" y="407052"/>
                    <a:pt x="3557813"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chemeClr val="accent3">
                <a:lumMod val="50000"/>
              </a:schemeClr>
            </a:solidFill>
          </p:spPr>
          <p:txBody>
            <a:bodyPr/>
            <a:lstStyle/>
            <a:p>
              <a:endParaRPr lang="en-US"/>
            </a:p>
          </p:txBody>
        </p:sp>
        <p:sp>
          <p:nvSpPr>
            <p:cNvPr id="21" name="TextBox 20"/>
            <p:cNvSpPr txBox="1"/>
            <p:nvPr/>
          </p:nvSpPr>
          <p:spPr>
            <a:xfrm>
              <a:off x="6959600" y="431186"/>
              <a:ext cx="12025418" cy="901593"/>
            </a:xfrm>
            <a:prstGeom prst="rect">
              <a:avLst/>
            </a:prstGeom>
            <a:noFill/>
          </p:spPr>
          <p:txBody>
            <a:bodyPr wrap="none" rtlCol="0">
              <a:spAutoFit/>
            </a:bodyPr>
            <a:lstStyle/>
            <a:p>
              <a:pPr>
                <a:lnSpc>
                  <a:spcPct val="150000"/>
                </a:lnSpc>
              </a:pPr>
              <a:r>
                <a:rPr lang="pt-BR" sz="4000" b="1">
                  <a:solidFill>
                    <a:schemeClr val="bg1"/>
                  </a:solidFill>
                  <a:latin typeface="Arial" pitchFamily="34" charset="0"/>
                  <a:cs typeface="Arial" pitchFamily="34" charset="0"/>
                </a:rPr>
                <a:t>NV1. Xây dựng kế hoạch tuyên truyền bảo vệ cảnh quan thiên nhiên</a:t>
              </a:r>
              <a:endParaRPr lang="en-US" sz="4000" b="1">
                <a:solidFill>
                  <a:schemeClr val="bg1"/>
                </a:solidFill>
                <a:latin typeface="Arial" pitchFamily="34" charset="0"/>
                <a:cs typeface="Arial" pitchFamily="34" charset="0"/>
              </a:endParaRPr>
            </a:p>
          </p:txBody>
        </p:sp>
      </p:grpSp>
      <p:grpSp>
        <p:nvGrpSpPr>
          <p:cNvPr id="28" name="Group 27"/>
          <p:cNvGrpSpPr/>
          <p:nvPr/>
        </p:nvGrpSpPr>
        <p:grpSpPr>
          <a:xfrm>
            <a:off x="8541591" y="2025261"/>
            <a:ext cx="9475125" cy="3472055"/>
            <a:chOff x="8884486" y="1872861"/>
            <a:chExt cx="9475125" cy="3472055"/>
          </a:xfrm>
        </p:grpSpPr>
        <p:sp>
          <p:nvSpPr>
            <p:cNvPr id="29" name="Rounded Rectangle 28"/>
            <p:cNvSpPr/>
            <p:nvPr/>
          </p:nvSpPr>
          <p:spPr>
            <a:xfrm>
              <a:off x="8884486" y="1872861"/>
              <a:ext cx="9475125" cy="3218243"/>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9036886" y="2025262"/>
              <a:ext cx="9322725" cy="3319654"/>
            </a:xfrm>
            <a:prstGeom prst="round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9214758" y="2228783"/>
              <a:ext cx="8966979" cy="2862322"/>
            </a:xfrm>
            <a:prstGeom prst="rect">
              <a:avLst/>
            </a:prstGeom>
          </p:spPr>
          <p:txBody>
            <a:bodyPr wrap="square">
              <a:spAutoFit/>
            </a:bodyPr>
            <a:lstStyle/>
            <a:p>
              <a:pPr lvl="0" algn="just">
                <a:lnSpc>
                  <a:spcPct val="150000"/>
                </a:lnSpc>
              </a:pPr>
              <a:r>
                <a:rPr lang="en-US" sz="4000" b="1" u="sng">
                  <a:latin typeface="Arial" pitchFamily="34" charset="0"/>
                  <a:cs typeface="Arial" pitchFamily="34" charset="0"/>
                </a:rPr>
                <a:t>Yêu cầu</a:t>
              </a:r>
              <a:r>
                <a:rPr lang="en-US" sz="4000">
                  <a:latin typeface="Arial" pitchFamily="34" charset="0"/>
                  <a:cs typeface="Arial" pitchFamily="34" charset="0"/>
                </a:rPr>
                <a:t>: M</a:t>
              </a:r>
              <a:r>
                <a:rPr lang="vi-VN" sz="4000">
                  <a:latin typeface="Arial" pitchFamily="34" charset="0"/>
                  <a:cs typeface="Arial" pitchFamily="34" charset="0"/>
                </a:rPr>
                <a:t>ỗi nhóm chọn một cảnh quan thiên nhiên ở địa phương để lập kế hoạch tuyên truyền.</a:t>
              </a:r>
              <a:endParaRPr lang="en-US" sz="4000">
                <a:latin typeface="Arial" pitchFamily="34" charset="0"/>
                <a:cs typeface="Arial" pitchFamily="34" charset="0"/>
              </a:endParaRPr>
            </a:p>
          </p:txBody>
        </p:sp>
      </p:grpSp>
      <p:pic>
        <p:nvPicPr>
          <p:cNvPr id="36"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439400" y="5733352"/>
            <a:ext cx="6209725" cy="4553648"/>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down)">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7"/>
          <p:cNvGrpSpPr/>
          <p:nvPr/>
        </p:nvGrpSpPr>
        <p:grpSpPr>
          <a:xfrm>
            <a:off x="6703471" y="2672227"/>
            <a:ext cx="11117016" cy="6586073"/>
            <a:chOff x="0" y="-66675"/>
            <a:chExt cx="3047932" cy="1806907"/>
          </a:xfrm>
        </p:grpSpPr>
        <p:sp>
          <p:nvSpPr>
            <p:cNvPr id="18" name="Freeform 18"/>
            <p:cNvSpPr/>
            <p:nvPr/>
          </p:nvSpPr>
          <p:spPr>
            <a:xfrm>
              <a:off x="0" y="0"/>
              <a:ext cx="3047932" cy="1740232"/>
            </a:xfrm>
            <a:custGeom>
              <a:avLst/>
              <a:gdLst/>
              <a:ahLst/>
              <a:cxnLst/>
              <a:rect l="l" t="t" r="r" b="b"/>
              <a:pathLst>
                <a:path w="3047932" h="1023929">
                  <a:moveTo>
                    <a:pt x="0" y="0"/>
                  </a:moveTo>
                  <a:lnTo>
                    <a:pt x="3047932" y="0"/>
                  </a:lnTo>
                  <a:lnTo>
                    <a:pt x="3047932" y="1023929"/>
                  </a:lnTo>
                  <a:lnTo>
                    <a:pt x="0" y="1023929"/>
                  </a:lnTo>
                  <a:close/>
                </a:path>
              </a:pathLst>
            </a:custGeom>
            <a:solidFill>
              <a:schemeClr val="accent1">
                <a:lumMod val="75000"/>
              </a:schemeClr>
            </a:solidFill>
          </p:spPr>
        </p:sp>
        <p:sp>
          <p:nvSpPr>
            <p:cNvPr id="19" name="TextBox 19"/>
            <p:cNvSpPr txBox="1"/>
            <p:nvPr/>
          </p:nvSpPr>
          <p:spPr>
            <a:xfrm>
              <a:off x="0" y="-66675"/>
              <a:ext cx="812800" cy="879475"/>
            </a:xfrm>
            <a:prstGeom prst="rect">
              <a:avLst/>
            </a:prstGeom>
          </p:spPr>
          <p:txBody>
            <a:bodyPr lIns="50800" tIns="50800" rIns="50800" bIns="50800" rtlCol="0" anchor="ctr"/>
            <a:lstStyle/>
            <a:p>
              <a:pPr algn="ctr">
                <a:lnSpc>
                  <a:spcPts val="3699"/>
                </a:lnSpc>
              </a:pPr>
              <a:endParaRPr/>
            </a:p>
          </p:txBody>
        </p:sp>
      </p:grpSp>
      <p:grpSp>
        <p:nvGrpSpPr>
          <p:cNvPr id="50" name="Group 49"/>
          <p:cNvGrpSpPr/>
          <p:nvPr/>
        </p:nvGrpSpPr>
        <p:grpSpPr>
          <a:xfrm>
            <a:off x="769671" y="380208"/>
            <a:ext cx="16984930" cy="1943892"/>
            <a:chOff x="6037393" y="251877"/>
            <a:chExt cx="11064069" cy="1943892"/>
          </a:xfrm>
        </p:grpSpPr>
        <p:sp>
          <p:nvSpPr>
            <p:cNvPr id="48" name="Rounded Rectangle 47"/>
            <p:cNvSpPr/>
            <p:nvPr/>
          </p:nvSpPr>
          <p:spPr>
            <a:xfrm>
              <a:off x="6037393" y="354680"/>
              <a:ext cx="11064069" cy="1841089"/>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219674" y="251877"/>
              <a:ext cx="10323058" cy="1824923"/>
            </a:xfrm>
            <a:prstGeom prst="rect">
              <a:avLst/>
            </a:prstGeom>
          </p:spPr>
          <p:txBody>
            <a:bodyPr wrap="square">
              <a:spAutoFit/>
            </a:bodyPr>
            <a:lstStyle/>
            <a:p>
              <a:pPr lvl="0" algn="ctr">
                <a:lnSpc>
                  <a:spcPct val="150000"/>
                </a:lnSpc>
              </a:pPr>
              <a:r>
                <a:rPr lang="en-US" sz="4000" b="1" dirty="0">
                  <a:latin typeface="Arial" pitchFamily="34" charset="0"/>
                  <a:cs typeface="Arial" pitchFamily="34" charset="0"/>
                </a:rPr>
                <a:t>NV2</a:t>
              </a:r>
              <a:r>
                <a:rPr lang="vi-VN" sz="4000" b="1" dirty="0">
                  <a:latin typeface="Arial" pitchFamily="34" charset="0"/>
                  <a:cs typeface="Arial" pitchFamily="34" charset="0"/>
                </a:rPr>
                <a:t>. Thực hiện kế hoạch tuyên truyền bảo vệ cảnh quan thiên nhiên theo kế hoạch đã xây dựng</a:t>
              </a:r>
              <a:endParaRPr lang="en-US" sz="4000" b="1" dirty="0">
                <a:latin typeface="Arial" pitchFamily="34" charset="0"/>
                <a:cs typeface="Arial" pitchFamily="34" charset="0"/>
              </a:endParaRPr>
            </a:p>
          </p:txBody>
        </p:sp>
      </p:grpSp>
      <p:sp>
        <p:nvSpPr>
          <p:cNvPr id="53" name="Rectangle 52"/>
          <p:cNvSpPr/>
          <p:nvPr/>
        </p:nvSpPr>
        <p:spPr>
          <a:xfrm>
            <a:off x="6979855" y="3132122"/>
            <a:ext cx="10351684" cy="5909310"/>
          </a:xfrm>
          <a:prstGeom prst="rect">
            <a:avLst/>
          </a:prstGeom>
        </p:spPr>
        <p:txBody>
          <a:bodyPr wrap="square">
            <a:spAutoFit/>
          </a:bodyPr>
          <a:lstStyle/>
          <a:p>
            <a:pPr marL="571500" indent="-571500" algn="just">
              <a:lnSpc>
                <a:spcPct val="150000"/>
              </a:lnSpc>
              <a:buFont typeface="Wingdings" pitchFamily="2" charset="2"/>
              <a:buChar char="Ø"/>
            </a:pPr>
            <a:r>
              <a:rPr lang="en-US" sz="3600" dirty="0">
                <a:latin typeface="Arial" pitchFamily="34" charset="0"/>
                <a:cs typeface="Arial" pitchFamily="34" charset="0"/>
              </a:rPr>
              <a:t>C</a:t>
            </a:r>
            <a:r>
              <a:rPr lang="vi-VN" sz="3600" dirty="0">
                <a:latin typeface="Arial" pitchFamily="34" charset="0"/>
                <a:cs typeface="Arial" pitchFamily="34" charset="0"/>
              </a:rPr>
              <a:t>ác nhóm tiến hành tuyên truyền theo kế hoạch đã xây dựng.</a:t>
            </a:r>
            <a:endParaRPr lang="en-US" sz="3600" dirty="0">
              <a:latin typeface="Arial" pitchFamily="34" charset="0"/>
              <a:cs typeface="Arial" pitchFamily="34" charset="0"/>
            </a:endParaRPr>
          </a:p>
          <a:p>
            <a:pPr marL="571500" indent="-571500" algn="just">
              <a:lnSpc>
                <a:spcPct val="150000"/>
              </a:lnSpc>
              <a:buFont typeface="Wingdings" pitchFamily="2" charset="2"/>
              <a:buChar char="Ø"/>
            </a:pPr>
            <a:r>
              <a:rPr lang="en-US" sz="3600" dirty="0">
                <a:latin typeface="Arial" pitchFamily="34" charset="0"/>
                <a:cs typeface="Arial" pitchFamily="34" charset="0"/>
              </a:rPr>
              <a:t>Thu </a:t>
            </a:r>
            <a:r>
              <a:rPr lang="vi-VN" sz="3600" dirty="0">
                <a:latin typeface="Arial" pitchFamily="34" charset="0"/>
                <a:cs typeface="Arial" pitchFamily="34" charset="0"/>
              </a:rPr>
              <a:t>thập thông tin phản hồi từ đối tượng được tuyên truyền (ghi lại số lượng người tham gia, biểu cảm của người tham gia tuyên truyền, người được tuyên truyền, phỏng vấn tìm hiểu về sự hài lòng …)</a:t>
            </a:r>
            <a:r>
              <a:rPr lang="en-US" sz="3600" dirty="0">
                <a:latin typeface="Arial" pitchFamily="34" charset="0"/>
                <a:cs typeface="Arial" pitchFamily="34" charset="0"/>
              </a:rPr>
              <a:t>.</a:t>
            </a:r>
          </a:p>
        </p:txBody>
      </p:sp>
      <p:grpSp>
        <p:nvGrpSpPr>
          <p:cNvPr id="34" name="Group 42"/>
          <p:cNvGrpSpPr/>
          <p:nvPr/>
        </p:nvGrpSpPr>
        <p:grpSpPr>
          <a:xfrm rot="7555502">
            <a:off x="17434455" y="-287634"/>
            <a:ext cx="1116938" cy="1116938"/>
            <a:chOff x="0" y="0"/>
            <a:chExt cx="812800" cy="812800"/>
          </a:xfrm>
        </p:grpSpPr>
        <p:sp>
          <p:nvSpPr>
            <p:cNvPr id="35" name="Freeform 4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6">
                <a:lumMod val="75000"/>
              </a:schemeClr>
            </a:solidFill>
          </p:spPr>
        </p:sp>
        <p:sp>
          <p:nvSpPr>
            <p:cNvPr id="55" name="TextBox 44"/>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56" name="Group 45"/>
          <p:cNvGrpSpPr/>
          <p:nvPr/>
        </p:nvGrpSpPr>
        <p:grpSpPr>
          <a:xfrm rot="7555502">
            <a:off x="16933987" y="73078"/>
            <a:ext cx="1049231" cy="1049231"/>
            <a:chOff x="0" y="0"/>
            <a:chExt cx="812800" cy="812800"/>
          </a:xfrm>
        </p:grpSpPr>
        <p:sp>
          <p:nvSpPr>
            <p:cNvPr id="57" name="Freeform 4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133350">
              <a:solidFill>
                <a:srgbClr val="E2DED2"/>
              </a:solidFill>
            </a:ln>
          </p:spPr>
        </p:sp>
        <p:sp>
          <p:nvSpPr>
            <p:cNvPr id="58" name="TextBox 47"/>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59" name="Group 36"/>
          <p:cNvGrpSpPr/>
          <p:nvPr/>
        </p:nvGrpSpPr>
        <p:grpSpPr>
          <a:xfrm>
            <a:off x="-344775" y="-259707"/>
            <a:ext cx="1116938" cy="1116938"/>
            <a:chOff x="0" y="0"/>
            <a:chExt cx="812800" cy="812800"/>
          </a:xfrm>
        </p:grpSpPr>
        <p:sp>
          <p:nvSpPr>
            <p:cNvPr id="60" name="Freeform 3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5">
                <a:lumMod val="75000"/>
              </a:schemeClr>
            </a:solidFill>
          </p:spPr>
        </p:sp>
        <p:sp>
          <p:nvSpPr>
            <p:cNvPr id="61" name="TextBox 38"/>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62" name="Group 39"/>
          <p:cNvGrpSpPr/>
          <p:nvPr/>
        </p:nvGrpSpPr>
        <p:grpSpPr>
          <a:xfrm>
            <a:off x="213694" y="95828"/>
            <a:ext cx="1049231" cy="1049231"/>
            <a:chOff x="0" y="0"/>
            <a:chExt cx="812800" cy="812800"/>
          </a:xfrm>
        </p:grpSpPr>
        <p:sp>
          <p:nvSpPr>
            <p:cNvPr id="63" name="Freeform 4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133350">
              <a:solidFill>
                <a:srgbClr val="E2DED2"/>
              </a:solidFill>
            </a:ln>
          </p:spPr>
        </p:sp>
        <p:sp>
          <p:nvSpPr>
            <p:cNvPr id="64" name="TextBox 41"/>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barn(inVertical)">
                                      <p:cBhvr>
                                        <p:cTn id="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3128</TotalTime>
  <Words>617</Words>
  <Application>Microsoft Office PowerPoint</Application>
  <PresentationFormat>Custom</PresentationFormat>
  <Paragraphs>45</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Wingdings 3</vt:lpstr>
      <vt:lpstr>Century Gothic</vt:lpstr>
      <vt:lpstr>Arial</vt:lpstr>
      <vt:lpstr>Wingdings</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Hoai Ham Hap</dc:creator>
  <cp:lastModifiedBy>Admin</cp:lastModifiedBy>
  <cp:revision>41</cp:revision>
  <dcterms:created xsi:type="dcterms:W3CDTF">2006-08-16T00:00:00Z</dcterms:created>
  <dcterms:modified xsi:type="dcterms:W3CDTF">2023-12-21T03:23:43Z</dcterms:modified>
  <dc:identifier>DAFSMKohnKU</dc:identifier>
</cp:coreProperties>
</file>