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9" r:id="rId2"/>
    <p:sldMasterId id="2147483698" r:id="rId3"/>
  </p:sldMasterIdLst>
  <p:notesMasterIdLst>
    <p:notesMasterId r:id="rId159"/>
  </p:notesMasterIdLst>
  <p:sldIdLst>
    <p:sldId id="1311" r:id="rId4"/>
    <p:sldId id="1312" r:id="rId5"/>
    <p:sldId id="1026" r:id="rId6"/>
    <p:sldId id="1027" r:id="rId7"/>
    <p:sldId id="1319" r:id="rId8"/>
    <p:sldId id="822" r:id="rId9"/>
    <p:sldId id="986" r:id="rId10"/>
    <p:sldId id="1313" r:id="rId11"/>
    <p:sldId id="823" r:id="rId12"/>
    <p:sldId id="1314" r:id="rId13"/>
    <p:sldId id="970" r:id="rId14"/>
    <p:sldId id="971" r:id="rId15"/>
    <p:sldId id="1051" r:id="rId16"/>
    <p:sldId id="1001" r:id="rId17"/>
    <p:sldId id="257" r:id="rId18"/>
    <p:sldId id="273" r:id="rId19"/>
    <p:sldId id="274" r:id="rId20"/>
    <p:sldId id="275" r:id="rId21"/>
    <p:sldId id="276" r:id="rId22"/>
    <p:sldId id="277" r:id="rId23"/>
    <p:sldId id="278" r:id="rId24"/>
    <p:sldId id="279" r:id="rId25"/>
    <p:sldId id="280" r:id="rId26"/>
    <p:sldId id="1042" r:id="rId27"/>
    <p:sldId id="1041" r:id="rId28"/>
    <p:sldId id="1071" r:id="rId29"/>
    <p:sldId id="1072" r:id="rId30"/>
    <p:sldId id="283" r:id="rId31"/>
    <p:sldId id="269" r:id="rId32"/>
    <p:sldId id="259" r:id="rId33"/>
    <p:sldId id="270" r:id="rId34"/>
    <p:sldId id="271" r:id="rId35"/>
    <p:sldId id="272" r:id="rId36"/>
    <p:sldId id="1334" r:id="rId37"/>
    <p:sldId id="1335" r:id="rId38"/>
    <p:sldId id="1336" r:id="rId39"/>
    <p:sldId id="1337" r:id="rId40"/>
    <p:sldId id="1411" r:id="rId41"/>
    <p:sldId id="1315" r:id="rId42"/>
    <p:sldId id="980" r:id="rId43"/>
    <p:sldId id="1316" r:id="rId44"/>
    <p:sldId id="1317" r:id="rId45"/>
    <p:sldId id="981" r:id="rId46"/>
    <p:sldId id="1339" r:id="rId47"/>
    <p:sldId id="1340" r:id="rId48"/>
    <p:sldId id="1341" r:id="rId49"/>
    <p:sldId id="1342" r:id="rId50"/>
    <p:sldId id="1343" r:id="rId51"/>
    <p:sldId id="1344" r:id="rId52"/>
    <p:sldId id="1345" r:id="rId53"/>
    <p:sldId id="1346" r:id="rId54"/>
    <p:sldId id="1347" r:id="rId55"/>
    <p:sldId id="1348" r:id="rId56"/>
    <p:sldId id="1349" r:id="rId57"/>
    <p:sldId id="1350" r:id="rId58"/>
    <p:sldId id="1043" r:id="rId59"/>
    <p:sldId id="1044" r:id="rId60"/>
    <p:sldId id="1045" r:id="rId61"/>
    <p:sldId id="1046" r:id="rId62"/>
    <p:sldId id="1047" r:id="rId63"/>
    <p:sldId id="1351" r:id="rId64"/>
    <p:sldId id="1352" r:id="rId65"/>
    <p:sldId id="1353" r:id="rId66"/>
    <p:sldId id="1354" r:id="rId67"/>
    <p:sldId id="286" r:id="rId68"/>
    <p:sldId id="287" r:id="rId69"/>
    <p:sldId id="288" r:id="rId70"/>
    <p:sldId id="289" r:id="rId71"/>
    <p:sldId id="290" r:id="rId72"/>
    <p:sldId id="291" r:id="rId73"/>
    <p:sldId id="292" r:id="rId74"/>
    <p:sldId id="293" r:id="rId75"/>
    <p:sldId id="294" r:id="rId76"/>
    <p:sldId id="295" r:id="rId77"/>
    <p:sldId id="296" r:id="rId78"/>
    <p:sldId id="297" r:id="rId79"/>
    <p:sldId id="298" r:id="rId80"/>
    <p:sldId id="299" r:id="rId81"/>
    <p:sldId id="1412" r:id="rId82"/>
    <p:sldId id="1318" r:id="rId83"/>
    <p:sldId id="1320" r:id="rId84"/>
    <p:sldId id="1321" r:id="rId85"/>
    <p:sldId id="1016" r:id="rId86"/>
    <p:sldId id="1322" r:id="rId87"/>
    <p:sldId id="991" r:id="rId88"/>
    <p:sldId id="992" r:id="rId89"/>
    <p:sldId id="1356" r:id="rId90"/>
    <p:sldId id="1357" r:id="rId91"/>
    <p:sldId id="1358" r:id="rId92"/>
    <p:sldId id="1359" r:id="rId93"/>
    <p:sldId id="1360" r:id="rId94"/>
    <p:sldId id="1361" r:id="rId95"/>
    <p:sldId id="1362" r:id="rId96"/>
    <p:sldId id="1363" r:id="rId97"/>
    <p:sldId id="1364" r:id="rId98"/>
    <p:sldId id="1365" r:id="rId99"/>
    <p:sldId id="1366" r:id="rId100"/>
    <p:sldId id="1367" r:id="rId101"/>
    <p:sldId id="1368" r:id="rId102"/>
    <p:sldId id="1369" r:id="rId103"/>
    <p:sldId id="1370" r:id="rId104"/>
    <p:sldId id="1371" r:id="rId105"/>
    <p:sldId id="1372" r:id="rId106"/>
    <p:sldId id="1373" r:id="rId107"/>
    <p:sldId id="1374" r:id="rId108"/>
    <p:sldId id="1375" r:id="rId109"/>
    <p:sldId id="1376" r:id="rId110"/>
    <p:sldId id="1377" r:id="rId111"/>
    <p:sldId id="1378" r:id="rId112"/>
    <p:sldId id="1379" r:id="rId113"/>
    <p:sldId id="1380" r:id="rId114"/>
    <p:sldId id="1413" r:id="rId115"/>
    <p:sldId id="1323" r:id="rId116"/>
    <p:sldId id="984" r:id="rId117"/>
    <p:sldId id="985" r:id="rId118"/>
    <p:sldId id="1382" r:id="rId119"/>
    <p:sldId id="1383" r:id="rId120"/>
    <p:sldId id="1384" r:id="rId121"/>
    <p:sldId id="1385" r:id="rId122"/>
    <p:sldId id="1386" r:id="rId123"/>
    <p:sldId id="1387" r:id="rId124"/>
    <p:sldId id="1388" r:id="rId125"/>
    <p:sldId id="1389" r:id="rId126"/>
    <p:sldId id="1390" r:id="rId127"/>
    <p:sldId id="1391" r:id="rId128"/>
    <p:sldId id="1392" r:id="rId129"/>
    <p:sldId id="1393" r:id="rId130"/>
    <p:sldId id="1394" r:id="rId131"/>
    <p:sldId id="1395" r:id="rId132"/>
    <p:sldId id="1396" r:id="rId133"/>
    <p:sldId id="1397" r:id="rId134"/>
    <p:sldId id="1398" r:id="rId135"/>
    <p:sldId id="1399" r:id="rId136"/>
    <p:sldId id="1400" r:id="rId137"/>
    <p:sldId id="1401" r:id="rId138"/>
    <p:sldId id="1402" r:id="rId139"/>
    <p:sldId id="1403" r:id="rId140"/>
    <p:sldId id="1404" r:id="rId141"/>
    <p:sldId id="1414" r:id="rId142"/>
    <p:sldId id="1332" r:id="rId143"/>
    <p:sldId id="1333" r:id="rId144"/>
    <p:sldId id="1143" r:id="rId145"/>
    <p:sldId id="1406" r:id="rId146"/>
    <p:sldId id="1407" r:id="rId147"/>
    <p:sldId id="1408" r:id="rId148"/>
    <p:sldId id="1409" r:id="rId149"/>
    <p:sldId id="301" r:id="rId150"/>
    <p:sldId id="302" r:id="rId151"/>
    <p:sldId id="303" r:id="rId152"/>
    <p:sldId id="304" r:id="rId153"/>
    <p:sldId id="1410" r:id="rId154"/>
    <p:sldId id="300" r:id="rId155"/>
    <p:sldId id="306" r:id="rId156"/>
    <p:sldId id="307" r:id="rId157"/>
    <p:sldId id="1174" r:id="rId1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78" autoAdjust="0"/>
    <p:restoredTop sz="96357" autoAdjust="0"/>
  </p:normalViewPr>
  <p:slideViewPr>
    <p:cSldViewPr snapToGrid="0">
      <p:cViewPr varScale="1">
        <p:scale>
          <a:sx n="106" d="100"/>
          <a:sy n="106" d="100"/>
        </p:scale>
        <p:origin x="900" y="108"/>
      </p:cViewPr>
      <p:guideLst/>
    </p:cSldViewPr>
  </p:slideViewPr>
  <p:outlineViewPr>
    <p:cViewPr>
      <p:scale>
        <a:sx n="33" d="100"/>
        <a:sy n="33" d="100"/>
      </p:scale>
      <p:origin x="0" y="-133074"/>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notesMaster" Target="notesMasters/notesMaster1.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commentAuthors" Target="commentAuthors.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3-3A7E-492C-AAF1-0D6E9683815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3A7E-492C-AAF1-0D6E9683815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3A7E-492C-AAF1-0D6E9683815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3A7E-492C-AAF1-0D6E96838155}"/>
              </c:ext>
            </c:extLst>
          </c:dPt>
          <c:dLbls>
            <c:dLbl>
              <c:idx val="0"/>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23AE09D1-19BA-4B1C-B761-097BF5F12D7A}" type="CATEGORYNAME">
                      <a:rPr lang="en-US" sz="1800"/>
                      <a:pPr>
                        <a:defRPr>
                          <a:solidFill>
                            <a:schemeClr val="bg1"/>
                          </a:solidFill>
                        </a:defRPr>
                      </a:pPr>
                      <a:t>[CATEGORY NAME]</a:t>
                    </a:fld>
                    <a:endParaRPr lang="en-US"/>
                  </a:p>
                </c:rich>
              </c:tx>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A7E-492C-AAF1-0D6E96838155}"/>
                </c:ext>
              </c:extLst>
            </c:dLbl>
            <c:dLbl>
              <c:idx val="1"/>
              <c:tx>
                <c:rich>
                  <a:bodyPr/>
                  <a:lstStyle/>
                  <a:p>
                    <a:fld id="{A17D9019-5227-4245-8354-E89ADF84E7F2}" type="CATEGORYNAME">
                      <a:rPr lang="en-US" sz="1800"/>
                      <a:pPr/>
                      <a:t>[CATEGORY NAME]</a:t>
                    </a:fld>
                    <a:endParaRPr lang="en-US"/>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A7E-492C-AAF1-0D6E96838155}"/>
                </c:ext>
              </c:extLst>
            </c:dLbl>
            <c:dLbl>
              <c:idx val="2"/>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5BA251E8-487A-44B3-9C6E-AA32453EC73A}" type="CATEGORYNAME">
                      <a:rPr lang="en-US" sz="1800"/>
                      <a:pPr>
                        <a:defRPr>
                          <a:solidFill>
                            <a:schemeClr val="bg1"/>
                          </a:solidFill>
                        </a:defRPr>
                      </a:pPr>
                      <a:t>[CATEGORY NAME]</a:t>
                    </a:fld>
                    <a:endParaRPr lang="en-US"/>
                  </a:p>
                </c:rich>
              </c:tx>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A7E-492C-AAF1-0D6E96838155}"/>
                </c:ext>
              </c:extLst>
            </c:dLbl>
            <c:dLbl>
              <c:idx val="3"/>
              <c:tx>
                <c:rich>
                  <a:bodyPr/>
                  <a:lstStyle/>
                  <a:p>
                    <a:fld id="{8761A3B6-757A-47D6-92E3-252AC0200235}" type="CATEGORYNAME">
                      <a:rPr lang="en-US" sz="1800"/>
                      <a:pPr/>
                      <a:t>[CATEGORY NAME]</a:t>
                    </a:fld>
                    <a:endParaRPr lang="en-US"/>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A7E-492C-AAF1-0D6E96838155}"/>
                </c:ext>
              </c:extLst>
            </c:dLbl>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Nhóm 1</c:v>
                </c:pt>
                <c:pt idx="1">
                  <c:v>Nhóm 2</c:v>
                </c:pt>
                <c:pt idx="2">
                  <c:v>Nhóm 3</c:v>
                </c:pt>
                <c:pt idx="3">
                  <c:v>Nhóm 4</c:v>
                </c:pt>
              </c:strCache>
            </c:strRef>
          </c:cat>
          <c:val>
            <c:numRef>
              <c:f>Sheet1!$B$2:$B$5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0-3A7E-492C-AAF1-0D6E96838155}"/>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4-4A8F-4856-8DB7-84D48E5A8FF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4A8F-4856-8DB7-84D48E5A8FF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A8F-4856-8DB7-84D48E5A8FF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6-4A8F-4856-8DB7-84D48E5A8FF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7-4A8F-4856-8DB7-84D48E5A8FF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8-4A8F-4856-8DB7-84D48E5A8FF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9-4A8F-4856-8DB7-84D48E5A8FF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A-4A8F-4856-8DB7-84D48E5A8FF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B-4A8F-4856-8DB7-84D48E5A8FF9}"/>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C-4A8F-4856-8DB7-84D48E5A8FF9}"/>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C638-4BDD-9D75-3868A65DE5E9}"/>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C638-4BDD-9D75-3868A65DE5E9}"/>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C638-4BDD-9D75-3868A65DE5E9}"/>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C638-4BDD-9D75-3868A65DE5E9}"/>
              </c:ext>
            </c:extLst>
          </c:dPt>
          <c:dLbls>
            <c:delete val="1"/>
          </c:dLbls>
          <c:cat>
            <c:strRef>
              <c:f>Sheet1!$A$2:$A$15</c:f>
              <c:strCache>
                <c:ptCount val="9"/>
                <c:pt idx="0">
                  <c:v>Câu 1</c:v>
                </c:pt>
                <c:pt idx="1">
                  <c:v>Câu 2</c:v>
                </c:pt>
                <c:pt idx="2">
                  <c:v>Câu 3</c:v>
                </c:pt>
                <c:pt idx="3">
                  <c:v>Câu 4</c:v>
                </c:pt>
                <c:pt idx="4">
                  <c:v>Câu 5</c:v>
                </c:pt>
                <c:pt idx="5">
                  <c:v>Câu 6</c:v>
                </c:pt>
                <c:pt idx="6">
                  <c:v>Câu 7</c:v>
                </c:pt>
                <c:pt idx="7">
                  <c:v>Câu 8</c:v>
                </c:pt>
                <c:pt idx="8">
                  <c:v>Câu 9</c:v>
                </c:pt>
              </c:strCache>
            </c:strRef>
          </c:cat>
          <c:val>
            <c:numRef>
              <c:f>Sheet1!$B$2:$B$15</c:f>
              <c:numCache>
                <c:formatCode>General</c:formatCode>
                <c:ptCount val="14"/>
                <c:pt idx="0">
                  <c:v>1</c:v>
                </c:pt>
                <c:pt idx="1">
                  <c:v>1</c:v>
                </c:pt>
                <c:pt idx="2">
                  <c:v>1</c:v>
                </c:pt>
                <c:pt idx="3">
                  <c:v>1</c:v>
                </c:pt>
                <c:pt idx="4">
                  <c:v>1</c:v>
                </c:pt>
                <c:pt idx="5">
                  <c:v>1</c:v>
                </c:pt>
                <c:pt idx="6">
                  <c:v>1</c:v>
                </c:pt>
                <c:pt idx="7">
                  <c:v>1</c:v>
                </c:pt>
                <c:pt idx="8">
                  <c:v>1</c:v>
                </c:pt>
              </c:numCache>
            </c:numRef>
          </c:val>
          <c:extLst>
            <c:ext xmlns:c16="http://schemas.microsoft.com/office/drawing/2014/chart" uri="{C3380CC4-5D6E-409C-BE32-E72D297353CC}">
              <c16:uniqueId val="{00000000-4A8F-4856-8DB7-84D48E5A8FF9}"/>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3-3A7E-492C-AAF1-0D6E9683815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3A7E-492C-AAF1-0D6E9683815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3A7E-492C-AAF1-0D6E9683815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3A7E-492C-AAF1-0D6E96838155}"/>
              </c:ext>
            </c:extLst>
          </c:dPt>
          <c:dLbls>
            <c:dLbl>
              <c:idx val="0"/>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23AE09D1-19BA-4B1C-B761-097BF5F12D7A}" type="CATEGORYNAME">
                      <a:rPr lang="en-US" sz="1800"/>
                      <a:pPr>
                        <a:defRPr>
                          <a:solidFill>
                            <a:schemeClr val="bg1"/>
                          </a:solidFill>
                        </a:defRPr>
                      </a:pPr>
                      <a:t>[CATEGORY NAME]</a:t>
                    </a:fld>
                    <a:endParaRPr lang="en-US"/>
                  </a:p>
                </c:rich>
              </c:tx>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A7E-492C-AAF1-0D6E96838155}"/>
                </c:ext>
              </c:extLst>
            </c:dLbl>
            <c:dLbl>
              <c:idx val="1"/>
              <c:tx>
                <c:rich>
                  <a:bodyPr/>
                  <a:lstStyle/>
                  <a:p>
                    <a:fld id="{A17D9019-5227-4245-8354-E89ADF84E7F2}" type="CATEGORYNAME">
                      <a:rPr lang="en-US" sz="1800"/>
                      <a:pPr/>
                      <a:t>[CATEGORY NAME]</a:t>
                    </a:fld>
                    <a:endParaRPr lang="en-US"/>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A7E-492C-AAF1-0D6E96838155}"/>
                </c:ext>
              </c:extLst>
            </c:dLbl>
            <c:dLbl>
              <c:idx val="2"/>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5BA251E8-487A-44B3-9C6E-AA32453EC73A}" type="CATEGORYNAME">
                      <a:rPr lang="en-US" sz="1800"/>
                      <a:pPr>
                        <a:defRPr>
                          <a:solidFill>
                            <a:schemeClr val="bg1"/>
                          </a:solidFill>
                        </a:defRPr>
                      </a:pPr>
                      <a:t>[CATEGORY NAME]</a:t>
                    </a:fld>
                    <a:endParaRPr lang="en-US"/>
                  </a:p>
                </c:rich>
              </c:tx>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A7E-492C-AAF1-0D6E96838155}"/>
                </c:ext>
              </c:extLst>
            </c:dLbl>
            <c:dLbl>
              <c:idx val="3"/>
              <c:tx>
                <c:rich>
                  <a:bodyPr/>
                  <a:lstStyle/>
                  <a:p>
                    <a:fld id="{8761A3B6-757A-47D6-92E3-252AC0200235}" type="CATEGORYNAME">
                      <a:rPr lang="en-US" sz="1800"/>
                      <a:pPr/>
                      <a:t>[CATEGORY NAME]</a:t>
                    </a:fld>
                    <a:endParaRPr lang="en-US"/>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A7E-492C-AAF1-0D6E96838155}"/>
                </c:ext>
              </c:extLst>
            </c:dLbl>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Nhóm 1</c:v>
                </c:pt>
                <c:pt idx="1">
                  <c:v>Nhóm 2</c:v>
                </c:pt>
                <c:pt idx="2">
                  <c:v>Nhóm 3</c:v>
                </c:pt>
                <c:pt idx="3">
                  <c:v>Nhóm 4</c:v>
                </c:pt>
              </c:strCache>
            </c:strRef>
          </c:cat>
          <c:val>
            <c:numRef>
              <c:f>Sheet1!$B$2:$B$5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0-3A7E-492C-AAF1-0D6E96838155}"/>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4-4A8F-4856-8DB7-84D48E5A8FF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4A8F-4856-8DB7-84D48E5A8FF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A8F-4856-8DB7-84D48E5A8FF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6-4A8F-4856-8DB7-84D48E5A8FF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7-4A8F-4856-8DB7-84D48E5A8FF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8-4A8F-4856-8DB7-84D48E5A8FF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9-4A8F-4856-8DB7-84D48E5A8FF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A-4A8F-4856-8DB7-84D48E5A8FF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B-4A8F-4856-8DB7-84D48E5A8FF9}"/>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C-4A8F-4856-8DB7-84D48E5A8FF9}"/>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C638-4BDD-9D75-3868A65DE5E9}"/>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C638-4BDD-9D75-3868A65DE5E9}"/>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C638-4BDD-9D75-3868A65DE5E9}"/>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C638-4BDD-9D75-3868A65DE5E9}"/>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D4A1-4E1E-9B8C-8F627754A4A4}"/>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48A0-4021-883F-DA6BF8F4AC73}"/>
              </c:ext>
            </c:extLst>
          </c:dPt>
          <c:dLbls>
            <c:delete val="1"/>
          </c:dLbls>
          <c:cat>
            <c:strRef>
              <c:f>Sheet1!$A$2:$A$17</c:f>
              <c:strCache>
                <c:ptCount val="14"/>
                <c:pt idx="0">
                  <c:v>Câu 1</c:v>
                </c:pt>
                <c:pt idx="1">
                  <c:v>Câu 2</c:v>
                </c:pt>
                <c:pt idx="2">
                  <c:v>Câu 3</c:v>
                </c:pt>
                <c:pt idx="3">
                  <c:v>Câu 4</c:v>
                </c:pt>
                <c:pt idx="4">
                  <c:v>Câu 5</c:v>
                </c:pt>
                <c:pt idx="5">
                  <c:v>Câu 6</c:v>
                </c:pt>
                <c:pt idx="6">
                  <c:v>Câu 7</c:v>
                </c:pt>
                <c:pt idx="7">
                  <c:v>Câu 8</c:v>
                </c:pt>
                <c:pt idx="8">
                  <c:v>Câu 9</c:v>
                </c:pt>
                <c:pt idx="9">
                  <c:v>Câu 10</c:v>
                </c:pt>
                <c:pt idx="10">
                  <c:v>Câu 11</c:v>
                </c:pt>
                <c:pt idx="11">
                  <c:v>Câu 12</c:v>
                </c:pt>
                <c:pt idx="12">
                  <c:v>Câu 13</c:v>
                </c:pt>
                <c:pt idx="13">
                  <c:v>Câu 14</c:v>
                </c:pt>
              </c:strCache>
            </c:strRef>
          </c:cat>
          <c:val>
            <c:numRef>
              <c:f>Sheet1!$B$2:$B$17</c:f>
              <c:numCache>
                <c:formatCode>General</c:formatCode>
                <c:ptCount val="16"/>
                <c:pt idx="0">
                  <c:v>1</c:v>
                </c:pt>
                <c:pt idx="1">
                  <c:v>1</c:v>
                </c:pt>
                <c:pt idx="2">
                  <c:v>1</c:v>
                </c:pt>
                <c:pt idx="3">
                  <c:v>1</c:v>
                </c:pt>
                <c:pt idx="4">
                  <c:v>1</c:v>
                </c:pt>
                <c:pt idx="5">
                  <c:v>1</c:v>
                </c:pt>
                <c:pt idx="6">
                  <c:v>1</c:v>
                </c:pt>
                <c:pt idx="7">
                  <c:v>1</c:v>
                </c:pt>
                <c:pt idx="8">
                  <c:v>1</c:v>
                </c:pt>
                <c:pt idx="9">
                  <c:v>1</c:v>
                </c:pt>
                <c:pt idx="10">
                  <c:v>1</c:v>
                </c:pt>
                <c:pt idx="11">
                  <c:v>1</c:v>
                </c:pt>
                <c:pt idx="12">
                  <c:v>1</c:v>
                </c:pt>
                <c:pt idx="13">
                  <c:v>1</c:v>
                </c:pt>
              </c:numCache>
            </c:numRef>
          </c:val>
          <c:extLst>
            <c:ext xmlns:c16="http://schemas.microsoft.com/office/drawing/2014/chart" uri="{C3380CC4-5D6E-409C-BE32-E72D297353CC}">
              <c16:uniqueId val="{00000000-4A8F-4856-8DB7-84D48E5A8FF9}"/>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3-3A7E-492C-AAF1-0D6E9683815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3A7E-492C-AAF1-0D6E9683815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3A7E-492C-AAF1-0D6E9683815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3A7E-492C-AAF1-0D6E96838155}"/>
              </c:ext>
            </c:extLst>
          </c:dPt>
          <c:dLbls>
            <c:dLbl>
              <c:idx val="0"/>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23AE09D1-19BA-4B1C-B761-097BF5F12D7A}" type="CATEGORYNAME">
                      <a:rPr lang="en-US" sz="1800"/>
                      <a:pPr>
                        <a:defRPr>
                          <a:solidFill>
                            <a:schemeClr val="bg1"/>
                          </a:solidFill>
                        </a:defRPr>
                      </a:pPr>
                      <a:t>[CATEGORY NAME]</a:t>
                    </a:fld>
                    <a:endParaRPr lang="en-US"/>
                  </a:p>
                </c:rich>
              </c:tx>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A7E-492C-AAF1-0D6E96838155}"/>
                </c:ext>
              </c:extLst>
            </c:dLbl>
            <c:dLbl>
              <c:idx val="1"/>
              <c:tx>
                <c:rich>
                  <a:bodyPr/>
                  <a:lstStyle/>
                  <a:p>
                    <a:fld id="{A17D9019-5227-4245-8354-E89ADF84E7F2}" type="CATEGORYNAME">
                      <a:rPr lang="en-US" sz="1800"/>
                      <a:pPr/>
                      <a:t>[CATEGORY NAME]</a:t>
                    </a:fld>
                    <a:endParaRPr lang="en-US"/>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A7E-492C-AAF1-0D6E96838155}"/>
                </c:ext>
              </c:extLst>
            </c:dLbl>
            <c:dLbl>
              <c:idx val="2"/>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5BA251E8-487A-44B3-9C6E-AA32453EC73A}" type="CATEGORYNAME">
                      <a:rPr lang="en-US" sz="1800"/>
                      <a:pPr>
                        <a:defRPr>
                          <a:solidFill>
                            <a:schemeClr val="bg1"/>
                          </a:solidFill>
                        </a:defRPr>
                      </a:pPr>
                      <a:t>[CATEGORY NAME]</a:t>
                    </a:fld>
                    <a:endParaRPr lang="en-US"/>
                  </a:p>
                </c:rich>
              </c:tx>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A7E-492C-AAF1-0D6E96838155}"/>
                </c:ext>
              </c:extLst>
            </c:dLbl>
            <c:dLbl>
              <c:idx val="3"/>
              <c:tx>
                <c:rich>
                  <a:bodyPr/>
                  <a:lstStyle/>
                  <a:p>
                    <a:fld id="{8761A3B6-757A-47D6-92E3-252AC0200235}" type="CATEGORYNAME">
                      <a:rPr lang="en-US" sz="1800"/>
                      <a:pPr/>
                      <a:t>[CATEGORY NAME]</a:t>
                    </a:fld>
                    <a:endParaRPr lang="en-US"/>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A7E-492C-AAF1-0D6E96838155}"/>
                </c:ext>
              </c:extLst>
            </c:dLbl>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Nhóm 1</c:v>
                </c:pt>
                <c:pt idx="1">
                  <c:v>Nhóm 2</c:v>
                </c:pt>
                <c:pt idx="2">
                  <c:v>Nhóm 3</c:v>
                </c:pt>
                <c:pt idx="3">
                  <c:v>Nhóm 4</c:v>
                </c:pt>
              </c:strCache>
            </c:strRef>
          </c:cat>
          <c:val>
            <c:numRef>
              <c:f>Sheet1!$B$2:$B$5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0-3A7E-492C-AAF1-0D6E96838155}"/>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4-4A8F-4856-8DB7-84D48E5A8FF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4A8F-4856-8DB7-84D48E5A8FF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A8F-4856-8DB7-84D48E5A8FF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6-4A8F-4856-8DB7-84D48E5A8FF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7-4A8F-4856-8DB7-84D48E5A8FF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8-4A8F-4856-8DB7-84D48E5A8FF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9-4A8F-4856-8DB7-84D48E5A8FF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A-4A8F-4856-8DB7-84D48E5A8FF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B-4A8F-4856-8DB7-84D48E5A8FF9}"/>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C-4A8F-4856-8DB7-84D48E5A8FF9}"/>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C638-4BDD-9D75-3868A65DE5E9}"/>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C638-4BDD-9D75-3868A65DE5E9}"/>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C638-4BDD-9D75-3868A65DE5E9}"/>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C638-4BDD-9D75-3868A65DE5E9}"/>
              </c:ext>
            </c:extLst>
          </c:dPt>
          <c:dLbls>
            <c:delete val="1"/>
          </c:dLbls>
          <c:cat>
            <c:strRef>
              <c:f>Sheet1!$A$2:$A$15</c:f>
              <c:strCache>
                <c:ptCount val="9"/>
                <c:pt idx="0">
                  <c:v>Câu 1</c:v>
                </c:pt>
                <c:pt idx="1">
                  <c:v>Câu 2</c:v>
                </c:pt>
                <c:pt idx="2">
                  <c:v>Câu 3</c:v>
                </c:pt>
                <c:pt idx="3">
                  <c:v>Câu 4</c:v>
                </c:pt>
                <c:pt idx="4">
                  <c:v>Câu 5</c:v>
                </c:pt>
                <c:pt idx="5">
                  <c:v>Câu 6</c:v>
                </c:pt>
                <c:pt idx="6">
                  <c:v>Câu 7</c:v>
                </c:pt>
                <c:pt idx="7">
                  <c:v>Câu 8</c:v>
                </c:pt>
                <c:pt idx="8">
                  <c:v>Câu 9</c:v>
                </c:pt>
              </c:strCache>
            </c:strRef>
          </c:cat>
          <c:val>
            <c:numRef>
              <c:f>Sheet1!$B$2:$B$15</c:f>
              <c:numCache>
                <c:formatCode>General</c:formatCode>
                <c:ptCount val="14"/>
                <c:pt idx="0">
                  <c:v>1</c:v>
                </c:pt>
                <c:pt idx="1">
                  <c:v>1</c:v>
                </c:pt>
                <c:pt idx="2">
                  <c:v>1</c:v>
                </c:pt>
                <c:pt idx="3">
                  <c:v>1</c:v>
                </c:pt>
                <c:pt idx="4">
                  <c:v>1</c:v>
                </c:pt>
                <c:pt idx="5">
                  <c:v>1</c:v>
                </c:pt>
                <c:pt idx="6">
                  <c:v>1</c:v>
                </c:pt>
                <c:pt idx="7">
                  <c:v>1</c:v>
                </c:pt>
                <c:pt idx="8">
                  <c:v>1</c:v>
                </c:pt>
              </c:numCache>
            </c:numRef>
          </c:val>
          <c:extLst>
            <c:ext xmlns:c16="http://schemas.microsoft.com/office/drawing/2014/chart" uri="{C3380CC4-5D6E-409C-BE32-E72D297353CC}">
              <c16:uniqueId val="{00000000-4A8F-4856-8DB7-84D48E5A8FF9}"/>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3-3A7E-492C-AAF1-0D6E9683815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3A7E-492C-AAF1-0D6E9683815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3A7E-492C-AAF1-0D6E9683815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3A7E-492C-AAF1-0D6E96838155}"/>
              </c:ext>
            </c:extLst>
          </c:dPt>
          <c:dLbls>
            <c:dLbl>
              <c:idx val="0"/>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23AE09D1-19BA-4B1C-B761-097BF5F12D7A}" type="CATEGORYNAME">
                      <a:rPr lang="en-US" sz="1800"/>
                      <a:pPr>
                        <a:defRPr>
                          <a:solidFill>
                            <a:schemeClr val="bg1"/>
                          </a:solidFill>
                        </a:defRPr>
                      </a:pPr>
                      <a:t>[CATEGORY NAME]</a:t>
                    </a:fld>
                    <a:endParaRPr lang="en-US"/>
                  </a:p>
                </c:rich>
              </c:tx>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A7E-492C-AAF1-0D6E96838155}"/>
                </c:ext>
              </c:extLst>
            </c:dLbl>
            <c:dLbl>
              <c:idx val="1"/>
              <c:tx>
                <c:rich>
                  <a:bodyPr/>
                  <a:lstStyle/>
                  <a:p>
                    <a:fld id="{A17D9019-5227-4245-8354-E89ADF84E7F2}" type="CATEGORYNAME">
                      <a:rPr lang="en-US" sz="1800"/>
                      <a:pPr/>
                      <a:t>[CATEGORY NAME]</a:t>
                    </a:fld>
                    <a:endParaRPr lang="en-US"/>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A7E-492C-AAF1-0D6E96838155}"/>
                </c:ext>
              </c:extLst>
            </c:dLbl>
            <c:dLbl>
              <c:idx val="2"/>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5BA251E8-487A-44B3-9C6E-AA32453EC73A}" type="CATEGORYNAME">
                      <a:rPr lang="en-US" sz="1800"/>
                      <a:pPr>
                        <a:defRPr>
                          <a:solidFill>
                            <a:schemeClr val="bg1"/>
                          </a:solidFill>
                        </a:defRPr>
                      </a:pPr>
                      <a:t>[CATEGORY NAME]</a:t>
                    </a:fld>
                    <a:endParaRPr lang="en-US"/>
                  </a:p>
                </c:rich>
              </c:tx>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A7E-492C-AAF1-0D6E96838155}"/>
                </c:ext>
              </c:extLst>
            </c:dLbl>
            <c:dLbl>
              <c:idx val="3"/>
              <c:tx>
                <c:rich>
                  <a:bodyPr/>
                  <a:lstStyle/>
                  <a:p>
                    <a:fld id="{8761A3B6-757A-47D6-92E3-252AC0200235}" type="CATEGORYNAME">
                      <a:rPr lang="en-US" sz="1800"/>
                      <a:pPr/>
                      <a:t>[CATEGORY NAME]</a:t>
                    </a:fld>
                    <a:endParaRPr lang="en-US"/>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A7E-492C-AAF1-0D6E96838155}"/>
                </c:ext>
              </c:extLst>
            </c:dLbl>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Nhóm 1</c:v>
                </c:pt>
                <c:pt idx="1">
                  <c:v>Nhóm 2</c:v>
                </c:pt>
                <c:pt idx="2">
                  <c:v>Nhóm 3</c:v>
                </c:pt>
                <c:pt idx="3">
                  <c:v>Nhóm 4</c:v>
                </c:pt>
              </c:strCache>
            </c:strRef>
          </c:cat>
          <c:val>
            <c:numRef>
              <c:f>Sheet1!$B$2:$B$5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0-3A7E-492C-AAF1-0D6E96838155}"/>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4-4A8F-4856-8DB7-84D48E5A8FF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4A8F-4856-8DB7-84D48E5A8FF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A8F-4856-8DB7-84D48E5A8FF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6-4A8F-4856-8DB7-84D48E5A8FF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7-4A8F-4856-8DB7-84D48E5A8FF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8-4A8F-4856-8DB7-84D48E5A8FF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9-4A8F-4856-8DB7-84D48E5A8FF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A-4A8F-4856-8DB7-84D48E5A8FF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B-4A8F-4856-8DB7-84D48E5A8FF9}"/>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C-4A8F-4856-8DB7-84D48E5A8FF9}"/>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C638-4BDD-9D75-3868A65DE5E9}"/>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C638-4BDD-9D75-3868A65DE5E9}"/>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C638-4BDD-9D75-3868A65DE5E9}"/>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C638-4BDD-9D75-3868A65DE5E9}"/>
              </c:ext>
            </c:extLst>
          </c:dPt>
          <c:dLbls>
            <c:delete val="1"/>
          </c:dLbls>
          <c:cat>
            <c:strRef>
              <c:f>Sheet1!$A$2:$A$15</c:f>
              <c:strCache>
                <c:ptCount val="8"/>
                <c:pt idx="0">
                  <c:v>Câu 1</c:v>
                </c:pt>
                <c:pt idx="1">
                  <c:v>Câu 2</c:v>
                </c:pt>
                <c:pt idx="2">
                  <c:v>Câu 3</c:v>
                </c:pt>
                <c:pt idx="3">
                  <c:v>Câu 4</c:v>
                </c:pt>
                <c:pt idx="4">
                  <c:v>Câu 5</c:v>
                </c:pt>
                <c:pt idx="5">
                  <c:v>Câu 6</c:v>
                </c:pt>
                <c:pt idx="6">
                  <c:v>Câu 7</c:v>
                </c:pt>
                <c:pt idx="7">
                  <c:v>Câu 8</c:v>
                </c:pt>
              </c:strCache>
            </c:strRef>
          </c:cat>
          <c:val>
            <c:numRef>
              <c:f>Sheet1!$B$2:$B$15</c:f>
              <c:numCache>
                <c:formatCode>General</c:formatCode>
                <c:ptCount val="14"/>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00-4A8F-4856-8DB7-84D48E5A8FF9}"/>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9E2FCD-03EA-463B-BEB8-54A7D8105671}" type="datetimeFigureOut">
              <a:rPr lang="en-US" smtClean="0"/>
              <a:t>10/5/2024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0052FB-00B7-4945-BCC5-6FE095057269}" type="slidenum">
              <a:rPr lang="en-US" smtClean="0"/>
              <a:t>‹#›</a:t>
            </a:fld>
            <a:endParaRPr lang="en-US"/>
          </a:p>
        </p:txBody>
      </p:sp>
    </p:spTree>
    <p:extLst>
      <p:ext uri="{BB962C8B-B14F-4D97-AF65-F5344CB8AC3E}">
        <p14:creationId xmlns:p14="http://schemas.microsoft.com/office/powerpoint/2010/main" val="4196972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1</a:t>
            </a:fld>
            <a:endParaRPr lang="en-US"/>
          </a:p>
        </p:txBody>
      </p:sp>
    </p:spTree>
    <p:extLst>
      <p:ext uri="{BB962C8B-B14F-4D97-AF65-F5344CB8AC3E}">
        <p14:creationId xmlns:p14="http://schemas.microsoft.com/office/powerpoint/2010/main" val="3287747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10</a:t>
            </a:fld>
            <a:endParaRPr lang="en-US"/>
          </a:p>
        </p:txBody>
      </p:sp>
    </p:spTree>
    <p:extLst>
      <p:ext uri="{BB962C8B-B14F-4D97-AF65-F5344CB8AC3E}">
        <p14:creationId xmlns:p14="http://schemas.microsoft.com/office/powerpoint/2010/main" val="3872738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11</a:t>
            </a:fld>
            <a:endParaRPr lang="en-US"/>
          </a:p>
        </p:txBody>
      </p:sp>
    </p:spTree>
    <p:extLst>
      <p:ext uri="{BB962C8B-B14F-4D97-AF65-F5344CB8AC3E}">
        <p14:creationId xmlns:p14="http://schemas.microsoft.com/office/powerpoint/2010/main" val="1989451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12</a:t>
            </a:fld>
            <a:endParaRPr lang="en-US"/>
          </a:p>
        </p:txBody>
      </p:sp>
    </p:spTree>
    <p:extLst>
      <p:ext uri="{BB962C8B-B14F-4D97-AF65-F5344CB8AC3E}">
        <p14:creationId xmlns:p14="http://schemas.microsoft.com/office/powerpoint/2010/main" val="3859882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13</a:t>
            </a:fld>
            <a:endParaRPr lang="en-US"/>
          </a:p>
        </p:txBody>
      </p:sp>
    </p:spTree>
    <p:extLst>
      <p:ext uri="{BB962C8B-B14F-4D97-AF65-F5344CB8AC3E}">
        <p14:creationId xmlns:p14="http://schemas.microsoft.com/office/powerpoint/2010/main" val="2333257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14</a:t>
            </a:fld>
            <a:endParaRPr lang="en-US"/>
          </a:p>
        </p:txBody>
      </p:sp>
    </p:spTree>
    <p:extLst>
      <p:ext uri="{BB962C8B-B14F-4D97-AF65-F5344CB8AC3E}">
        <p14:creationId xmlns:p14="http://schemas.microsoft.com/office/powerpoint/2010/main" val="936753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50784C-6A53-45DC-9B04-5EB46F4E4487}" type="slidenum">
              <a:rPr lang="en-US" smtClean="0"/>
              <a:t>15</a:t>
            </a:fld>
            <a:endParaRPr lang="en-US"/>
          </a:p>
        </p:txBody>
      </p:sp>
    </p:spTree>
    <p:extLst>
      <p:ext uri="{BB962C8B-B14F-4D97-AF65-F5344CB8AC3E}">
        <p14:creationId xmlns:p14="http://schemas.microsoft.com/office/powerpoint/2010/main" val="260474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25</a:t>
            </a:fld>
            <a:endParaRPr lang="en-US"/>
          </a:p>
        </p:txBody>
      </p:sp>
    </p:spTree>
    <p:extLst>
      <p:ext uri="{BB962C8B-B14F-4D97-AF65-F5344CB8AC3E}">
        <p14:creationId xmlns:p14="http://schemas.microsoft.com/office/powerpoint/2010/main" val="2525067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26</a:t>
            </a:fld>
            <a:endParaRPr lang="en-US"/>
          </a:p>
        </p:txBody>
      </p:sp>
    </p:spTree>
    <p:extLst>
      <p:ext uri="{BB962C8B-B14F-4D97-AF65-F5344CB8AC3E}">
        <p14:creationId xmlns:p14="http://schemas.microsoft.com/office/powerpoint/2010/main" val="1358828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27</a:t>
            </a:fld>
            <a:endParaRPr lang="en-US"/>
          </a:p>
        </p:txBody>
      </p:sp>
    </p:spTree>
    <p:extLst>
      <p:ext uri="{BB962C8B-B14F-4D97-AF65-F5344CB8AC3E}">
        <p14:creationId xmlns:p14="http://schemas.microsoft.com/office/powerpoint/2010/main" val="1578772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38</a:t>
            </a:fld>
            <a:endParaRPr lang="en-US"/>
          </a:p>
        </p:txBody>
      </p:sp>
    </p:spTree>
    <p:extLst>
      <p:ext uri="{BB962C8B-B14F-4D97-AF65-F5344CB8AC3E}">
        <p14:creationId xmlns:p14="http://schemas.microsoft.com/office/powerpoint/2010/main" val="100284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a:t>
            </a:fld>
            <a:endParaRPr lang="en-US"/>
          </a:p>
        </p:txBody>
      </p:sp>
    </p:spTree>
    <p:extLst>
      <p:ext uri="{BB962C8B-B14F-4D97-AF65-F5344CB8AC3E}">
        <p14:creationId xmlns:p14="http://schemas.microsoft.com/office/powerpoint/2010/main" val="2792910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39</a:t>
            </a:fld>
            <a:endParaRPr lang="en-US"/>
          </a:p>
        </p:txBody>
      </p:sp>
    </p:spTree>
    <p:extLst>
      <p:ext uri="{BB962C8B-B14F-4D97-AF65-F5344CB8AC3E}">
        <p14:creationId xmlns:p14="http://schemas.microsoft.com/office/powerpoint/2010/main" val="1128697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40</a:t>
            </a:fld>
            <a:endParaRPr lang="en-US"/>
          </a:p>
        </p:txBody>
      </p:sp>
    </p:spTree>
    <p:extLst>
      <p:ext uri="{BB962C8B-B14F-4D97-AF65-F5344CB8AC3E}">
        <p14:creationId xmlns:p14="http://schemas.microsoft.com/office/powerpoint/2010/main" val="2513903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41</a:t>
            </a:fld>
            <a:endParaRPr lang="en-US"/>
          </a:p>
        </p:txBody>
      </p:sp>
    </p:spTree>
    <p:extLst>
      <p:ext uri="{BB962C8B-B14F-4D97-AF65-F5344CB8AC3E}">
        <p14:creationId xmlns:p14="http://schemas.microsoft.com/office/powerpoint/2010/main" val="3740639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42</a:t>
            </a:fld>
            <a:endParaRPr lang="en-US"/>
          </a:p>
        </p:txBody>
      </p:sp>
    </p:spTree>
    <p:extLst>
      <p:ext uri="{BB962C8B-B14F-4D97-AF65-F5344CB8AC3E}">
        <p14:creationId xmlns:p14="http://schemas.microsoft.com/office/powerpoint/2010/main" val="1240981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43</a:t>
            </a:fld>
            <a:endParaRPr lang="en-US"/>
          </a:p>
        </p:txBody>
      </p:sp>
    </p:spTree>
    <p:extLst>
      <p:ext uri="{BB962C8B-B14F-4D97-AF65-F5344CB8AC3E}">
        <p14:creationId xmlns:p14="http://schemas.microsoft.com/office/powerpoint/2010/main" val="30456793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44</a:t>
            </a:fld>
            <a:endParaRPr lang="en-US"/>
          </a:p>
        </p:txBody>
      </p:sp>
    </p:spTree>
    <p:extLst>
      <p:ext uri="{BB962C8B-B14F-4D97-AF65-F5344CB8AC3E}">
        <p14:creationId xmlns:p14="http://schemas.microsoft.com/office/powerpoint/2010/main" val="23332579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45</a:t>
            </a:fld>
            <a:endParaRPr lang="en-US"/>
          </a:p>
        </p:txBody>
      </p:sp>
    </p:spTree>
    <p:extLst>
      <p:ext uri="{BB962C8B-B14F-4D97-AF65-F5344CB8AC3E}">
        <p14:creationId xmlns:p14="http://schemas.microsoft.com/office/powerpoint/2010/main" val="9367533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50784C-6A53-45DC-9B04-5EB46F4E4487}" type="slidenum">
              <a:rPr lang="en-US" smtClean="0"/>
              <a:t>46</a:t>
            </a:fld>
            <a:endParaRPr lang="en-US"/>
          </a:p>
        </p:txBody>
      </p:sp>
    </p:spTree>
    <p:extLst>
      <p:ext uri="{BB962C8B-B14F-4D97-AF65-F5344CB8AC3E}">
        <p14:creationId xmlns:p14="http://schemas.microsoft.com/office/powerpoint/2010/main" val="2604746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61</a:t>
            </a:fld>
            <a:endParaRPr lang="en-US"/>
          </a:p>
        </p:txBody>
      </p:sp>
    </p:spTree>
    <p:extLst>
      <p:ext uri="{BB962C8B-B14F-4D97-AF65-F5344CB8AC3E}">
        <p14:creationId xmlns:p14="http://schemas.microsoft.com/office/powerpoint/2010/main" val="2525067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62</a:t>
            </a:fld>
            <a:endParaRPr lang="en-US"/>
          </a:p>
        </p:txBody>
      </p:sp>
    </p:spTree>
    <p:extLst>
      <p:ext uri="{BB962C8B-B14F-4D97-AF65-F5344CB8AC3E}">
        <p14:creationId xmlns:p14="http://schemas.microsoft.com/office/powerpoint/2010/main" val="1358828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3</a:t>
            </a:fld>
            <a:endParaRPr lang="en-US"/>
          </a:p>
        </p:txBody>
      </p:sp>
    </p:spTree>
    <p:extLst>
      <p:ext uri="{BB962C8B-B14F-4D97-AF65-F5344CB8AC3E}">
        <p14:creationId xmlns:p14="http://schemas.microsoft.com/office/powerpoint/2010/main" val="3139345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63</a:t>
            </a:fld>
            <a:endParaRPr lang="en-US"/>
          </a:p>
        </p:txBody>
      </p:sp>
    </p:spTree>
    <p:extLst>
      <p:ext uri="{BB962C8B-B14F-4D97-AF65-F5344CB8AC3E}">
        <p14:creationId xmlns:p14="http://schemas.microsoft.com/office/powerpoint/2010/main" val="15787728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79</a:t>
            </a:fld>
            <a:endParaRPr lang="en-US"/>
          </a:p>
        </p:txBody>
      </p:sp>
    </p:spTree>
    <p:extLst>
      <p:ext uri="{BB962C8B-B14F-4D97-AF65-F5344CB8AC3E}">
        <p14:creationId xmlns:p14="http://schemas.microsoft.com/office/powerpoint/2010/main" val="34718582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80</a:t>
            </a:fld>
            <a:endParaRPr lang="en-US"/>
          </a:p>
        </p:txBody>
      </p:sp>
    </p:spTree>
    <p:extLst>
      <p:ext uri="{BB962C8B-B14F-4D97-AF65-F5344CB8AC3E}">
        <p14:creationId xmlns:p14="http://schemas.microsoft.com/office/powerpoint/2010/main" val="17077854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81</a:t>
            </a:fld>
            <a:endParaRPr lang="en-US"/>
          </a:p>
        </p:txBody>
      </p:sp>
    </p:spTree>
    <p:extLst>
      <p:ext uri="{BB962C8B-B14F-4D97-AF65-F5344CB8AC3E}">
        <p14:creationId xmlns:p14="http://schemas.microsoft.com/office/powerpoint/2010/main" val="25253228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82</a:t>
            </a:fld>
            <a:endParaRPr lang="en-US"/>
          </a:p>
        </p:txBody>
      </p:sp>
    </p:spTree>
    <p:extLst>
      <p:ext uri="{BB962C8B-B14F-4D97-AF65-F5344CB8AC3E}">
        <p14:creationId xmlns:p14="http://schemas.microsoft.com/office/powerpoint/2010/main" val="32906059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83</a:t>
            </a:fld>
            <a:endParaRPr lang="en-US"/>
          </a:p>
        </p:txBody>
      </p:sp>
    </p:spTree>
    <p:extLst>
      <p:ext uri="{BB962C8B-B14F-4D97-AF65-F5344CB8AC3E}">
        <p14:creationId xmlns:p14="http://schemas.microsoft.com/office/powerpoint/2010/main" val="7389007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84</a:t>
            </a:fld>
            <a:endParaRPr lang="en-US"/>
          </a:p>
        </p:txBody>
      </p:sp>
    </p:spTree>
    <p:extLst>
      <p:ext uri="{BB962C8B-B14F-4D97-AF65-F5344CB8AC3E}">
        <p14:creationId xmlns:p14="http://schemas.microsoft.com/office/powerpoint/2010/main" val="27372120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85</a:t>
            </a:fld>
            <a:endParaRPr lang="en-US"/>
          </a:p>
        </p:txBody>
      </p:sp>
    </p:spTree>
    <p:extLst>
      <p:ext uri="{BB962C8B-B14F-4D97-AF65-F5344CB8AC3E}">
        <p14:creationId xmlns:p14="http://schemas.microsoft.com/office/powerpoint/2010/main" val="22142466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86</a:t>
            </a:fld>
            <a:endParaRPr lang="en-US"/>
          </a:p>
        </p:txBody>
      </p:sp>
    </p:spTree>
    <p:extLst>
      <p:ext uri="{BB962C8B-B14F-4D97-AF65-F5344CB8AC3E}">
        <p14:creationId xmlns:p14="http://schemas.microsoft.com/office/powerpoint/2010/main" val="41776175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87</a:t>
            </a:fld>
            <a:endParaRPr lang="en-US"/>
          </a:p>
        </p:txBody>
      </p:sp>
    </p:spTree>
    <p:extLst>
      <p:ext uri="{BB962C8B-B14F-4D97-AF65-F5344CB8AC3E}">
        <p14:creationId xmlns:p14="http://schemas.microsoft.com/office/powerpoint/2010/main" val="2333257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a:t>
            </a:fld>
            <a:endParaRPr lang="en-US"/>
          </a:p>
        </p:txBody>
      </p:sp>
    </p:spTree>
    <p:extLst>
      <p:ext uri="{BB962C8B-B14F-4D97-AF65-F5344CB8AC3E}">
        <p14:creationId xmlns:p14="http://schemas.microsoft.com/office/powerpoint/2010/main" val="10614314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88</a:t>
            </a:fld>
            <a:endParaRPr lang="en-US"/>
          </a:p>
        </p:txBody>
      </p:sp>
    </p:spTree>
    <p:extLst>
      <p:ext uri="{BB962C8B-B14F-4D97-AF65-F5344CB8AC3E}">
        <p14:creationId xmlns:p14="http://schemas.microsoft.com/office/powerpoint/2010/main" val="9367533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50784C-6A53-45DC-9B04-5EB46F4E4487}" type="slidenum">
              <a:rPr lang="en-US" smtClean="0"/>
              <a:t>89</a:t>
            </a:fld>
            <a:endParaRPr lang="en-US"/>
          </a:p>
        </p:txBody>
      </p:sp>
    </p:spTree>
    <p:extLst>
      <p:ext uri="{BB962C8B-B14F-4D97-AF65-F5344CB8AC3E}">
        <p14:creationId xmlns:p14="http://schemas.microsoft.com/office/powerpoint/2010/main" val="2604746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99</a:t>
            </a:fld>
            <a:endParaRPr lang="en-US"/>
          </a:p>
        </p:txBody>
      </p:sp>
    </p:spTree>
    <p:extLst>
      <p:ext uri="{BB962C8B-B14F-4D97-AF65-F5344CB8AC3E}">
        <p14:creationId xmlns:p14="http://schemas.microsoft.com/office/powerpoint/2010/main" val="25250674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100</a:t>
            </a:fld>
            <a:endParaRPr lang="en-US"/>
          </a:p>
        </p:txBody>
      </p:sp>
    </p:spTree>
    <p:extLst>
      <p:ext uri="{BB962C8B-B14F-4D97-AF65-F5344CB8AC3E}">
        <p14:creationId xmlns:p14="http://schemas.microsoft.com/office/powerpoint/2010/main" val="13588287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101</a:t>
            </a:fld>
            <a:endParaRPr lang="en-US"/>
          </a:p>
        </p:txBody>
      </p:sp>
    </p:spTree>
    <p:extLst>
      <p:ext uri="{BB962C8B-B14F-4D97-AF65-F5344CB8AC3E}">
        <p14:creationId xmlns:p14="http://schemas.microsoft.com/office/powerpoint/2010/main" val="15787728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112</a:t>
            </a:fld>
            <a:endParaRPr lang="en-US"/>
          </a:p>
        </p:txBody>
      </p:sp>
    </p:spTree>
    <p:extLst>
      <p:ext uri="{BB962C8B-B14F-4D97-AF65-F5344CB8AC3E}">
        <p14:creationId xmlns:p14="http://schemas.microsoft.com/office/powerpoint/2010/main" val="15627094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113</a:t>
            </a:fld>
            <a:endParaRPr lang="en-US"/>
          </a:p>
        </p:txBody>
      </p:sp>
    </p:spTree>
    <p:extLst>
      <p:ext uri="{BB962C8B-B14F-4D97-AF65-F5344CB8AC3E}">
        <p14:creationId xmlns:p14="http://schemas.microsoft.com/office/powerpoint/2010/main" val="26416664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114</a:t>
            </a:fld>
            <a:endParaRPr lang="en-US"/>
          </a:p>
        </p:txBody>
      </p:sp>
    </p:spTree>
    <p:extLst>
      <p:ext uri="{BB962C8B-B14F-4D97-AF65-F5344CB8AC3E}">
        <p14:creationId xmlns:p14="http://schemas.microsoft.com/office/powerpoint/2010/main" val="20572272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115</a:t>
            </a:fld>
            <a:endParaRPr lang="en-US"/>
          </a:p>
        </p:txBody>
      </p:sp>
    </p:spTree>
    <p:extLst>
      <p:ext uri="{BB962C8B-B14F-4D97-AF65-F5344CB8AC3E}">
        <p14:creationId xmlns:p14="http://schemas.microsoft.com/office/powerpoint/2010/main" val="12708988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116</a:t>
            </a:fld>
            <a:endParaRPr lang="en-US"/>
          </a:p>
        </p:txBody>
      </p:sp>
    </p:spTree>
    <p:extLst>
      <p:ext uri="{BB962C8B-B14F-4D97-AF65-F5344CB8AC3E}">
        <p14:creationId xmlns:p14="http://schemas.microsoft.com/office/powerpoint/2010/main" val="2333257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5</a:t>
            </a:fld>
            <a:endParaRPr lang="en-US"/>
          </a:p>
        </p:txBody>
      </p:sp>
    </p:spTree>
    <p:extLst>
      <p:ext uri="{BB962C8B-B14F-4D97-AF65-F5344CB8AC3E}">
        <p14:creationId xmlns:p14="http://schemas.microsoft.com/office/powerpoint/2010/main" val="11678633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117</a:t>
            </a:fld>
            <a:endParaRPr lang="en-US"/>
          </a:p>
        </p:txBody>
      </p:sp>
    </p:spTree>
    <p:extLst>
      <p:ext uri="{BB962C8B-B14F-4D97-AF65-F5344CB8AC3E}">
        <p14:creationId xmlns:p14="http://schemas.microsoft.com/office/powerpoint/2010/main" val="9367533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50784C-6A53-45DC-9B04-5EB46F4E4487}" type="slidenum">
              <a:rPr lang="en-US" smtClean="0"/>
              <a:t>118</a:t>
            </a:fld>
            <a:endParaRPr lang="en-US"/>
          </a:p>
        </p:txBody>
      </p:sp>
    </p:spTree>
    <p:extLst>
      <p:ext uri="{BB962C8B-B14F-4D97-AF65-F5344CB8AC3E}">
        <p14:creationId xmlns:p14="http://schemas.microsoft.com/office/powerpoint/2010/main" val="2604746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127</a:t>
            </a:fld>
            <a:endParaRPr lang="en-US"/>
          </a:p>
        </p:txBody>
      </p:sp>
    </p:spTree>
    <p:extLst>
      <p:ext uri="{BB962C8B-B14F-4D97-AF65-F5344CB8AC3E}">
        <p14:creationId xmlns:p14="http://schemas.microsoft.com/office/powerpoint/2010/main" val="25250674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128</a:t>
            </a:fld>
            <a:endParaRPr lang="en-US"/>
          </a:p>
        </p:txBody>
      </p:sp>
    </p:spTree>
    <p:extLst>
      <p:ext uri="{BB962C8B-B14F-4D97-AF65-F5344CB8AC3E}">
        <p14:creationId xmlns:p14="http://schemas.microsoft.com/office/powerpoint/2010/main" val="13588287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129</a:t>
            </a:fld>
            <a:endParaRPr lang="en-US"/>
          </a:p>
        </p:txBody>
      </p:sp>
    </p:spTree>
    <p:extLst>
      <p:ext uri="{BB962C8B-B14F-4D97-AF65-F5344CB8AC3E}">
        <p14:creationId xmlns:p14="http://schemas.microsoft.com/office/powerpoint/2010/main" val="15787728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139</a:t>
            </a:fld>
            <a:endParaRPr lang="en-US"/>
          </a:p>
        </p:txBody>
      </p:sp>
    </p:spTree>
    <p:extLst>
      <p:ext uri="{BB962C8B-B14F-4D97-AF65-F5344CB8AC3E}">
        <p14:creationId xmlns:p14="http://schemas.microsoft.com/office/powerpoint/2010/main" val="21035866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140</a:t>
            </a:fld>
            <a:endParaRPr lang="en-US"/>
          </a:p>
        </p:txBody>
      </p:sp>
    </p:spTree>
    <p:extLst>
      <p:ext uri="{BB962C8B-B14F-4D97-AF65-F5344CB8AC3E}">
        <p14:creationId xmlns:p14="http://schemas.microsoft.com/office/powerpoint/2010/main" val="7505504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141</a:t>
            </a:fld>
            <a:endParaRPr lang="en-US"/>
          </a:p>
        </p:txBody>
      </p:sp>
    </p:spTree>
    <p:extLst>
      <p:ext uri="{BB962C8B-B14F-4D97-AF65-F5344CB8AC3E}">
        <p14:creationId xmlns:p14="http://schemas.microsoft.com/office/powerpoint/2010/main" val="40913972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142</a:t>
            </a:fld>
            <a:endParaRPr lang="en-US"/>
          </a:p>
        </p:txBody>
      </p:sp>
    </p:spTree>
    <p:extLst>
      <p:ext uri="{BB962C8B-B14F-4D97-AF65-F5344CB8AC3E}">
        <p14:creationId xmlns:p14="http://schemas.microsoft.com/office/powerpoint/2010/main" val="7950520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155</a:t>
            </a:fld>
            <a:endParaRPr lang="en-US"/>
          </a:p>
        </p:txBody>
      </p:sp>
    </p:spTree>
    <p:extLst>
      <p:ext uri="{BB962C8B-B14F-4D97-AF65-F5344CB8AC3E}">
        <p14:creationId xmlns:p14="http://schemas.microsoft.com/office/powerpoint/2010/main" val="4266835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6</a:t>
            </a:fld>
            <a:endParaRPr lang="en-US"/>
          </a:p>
        </p:txBody>
      </p:sp>
    </p:spTree>
    <p:extLst>
      <p:ext uri="{BB962C8B-B14F-4D97-AF65-F5344CB8AC3E}">
        <p14:creationId xmlns:p14="http://schemas.microsoft.com/office/powerpoint/2010/main" val="1991075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7</a:t>
            </a:fld>
            <a:endParaRPr lang="en-US"/>
          </a:p>
        </p:txBody>
      </p:sp>
    </p:spTree>
    <p:extLst>
      <p:ext uri="{BB962C8B-B14F-4D97-AF65-F5344CB8AC3E}">
        <p14:creationId xmlns:p14="http://schemas.microsoft.com/office/powerpoint/2010/main" val="1200984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8</a:t>
            </a:fld>
            <a:endParaRPr lang="en-US"/>
          </a:p>
        </p:txBody>
      </p:sp>
    </p:spTree>
    <p:extLst>
      <p:ext uri="{BB962C8B-B14F-4D97-AF65-F5344CB8AC3E}">
        <p14:creationId xmlns:p14="http://schemas.microsoft.com/office/powerpoint/2010/main" val="1128697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9</a:t>
            </a:fld>
            <a:endParaRPr lang="en-US"/>
          </a:p>
        </p:txBody>
      </p:sp>
    </p:spTree>
    <p:extLst>
      <p:ext uri="{BB962C8B-B14F-4D97-AF65-F5344CB8AC3E}">
        <p14:creationId xmlns:p14="http://schemas.microsoft.com/office/powerpoint/2010/main" val="1128697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F7C9-98FA-37FD-9523-DCDF8C9258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DB2A13-74C8-201F-A1E8-3AAADBD8EF74}"/>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241023-FD7A-5287-4B08-E740C8BC8327}"/>
              </a:ext>
            </a:extLst>
          </p:cNvPr>
          <p:cNvSpPr>
            <a:spLocks noGrp="1"/>
          </p:cNvSpPr>
          <p:nvPr>
            <p:ph type="dt" sz="half" idx="10"/>
          </p:nvPr>
        </p:nvSpPr>
        <p:spPr/>
        <p:txBody>
          <a:bodyPr/>
          <a:lstStyle/>
          <a:p>
            <a:fld id="{FC088F84-8711-4C40-B45B-2382212E8142}" type="datetime1">
              <a:rPr lang="en-US" smtClean="0"/>
              <a:t>10/5/2024</a:t>
            </a:fld>
            <a:endParaRPr lang="en-US"/>
          </a:p>
        </p:txBody>
      </p:sp>
      <p:sp>
        <p:nvSpPr>
          <p:cNvPr id="5" name="Footer Placeholder 4">
            <a:extLst>
              <a:ext uri="{FF2B5EF4-FFF2-40B4-BE49-F238E27FC236}">
                <a16:creationId xmlns:a16="http://schemas.microsoft.com/office/drawing/2014/main" id="{98BD413F-C978-B198-A611-41AB20D28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144729-40D0-AD20-7A21-D195F278A45A}"/>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3994532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F42E4-9A67-29A9-77A4-4811852F86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C48CF6-30CA-115B-F26F-F9C324AF0C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0D9B8-BEE7-2F9B-4CC9-E66C47C57879}"/>
              </a:ext>
            </a:extLst>
          </p:cNvPr>
          <p:cNvSpPr>
            <a:spLocks noGrp="1"/>
          </p:cNvSpPr>
          <p:nvPr>
            <p:ph type="dt" sz="half" idx="10"/>
          </p:nvPr>
        </p:nvSpPr>
        <p:spPr/>
        <p:txBody>
          <a:bodyPr/>
          <a:lstStyle/>
          <a:p>
            <a:fld id="{7C31D341-B315-402F-B60D-2589BB8C0685}" type="datetime1">
              <a:rPr lang="en-US" smtClean="0"/>
              <a:t>10/5/2024</a:t>
            </a:fld>
            <a:endParaRPr lang="en-US"/>
          </a:p>
        </p:txBody>
      </p:sp>
      <p:sp>
        <p:nvSpPr>
          <p:cNvPr id="5" name="Footer Placeholder 4">
            <a:extLst>
              <a:ext uri="{FF2B5EF4-FFF2-40B4-BE49-F238E27FC236}">
                <a16:creationId xmlns:a16="http://schemas.microsoft.com/office/drawing/2014/main" id="{7559616A-861D-5ECA-A0A4-BC4E8E4825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964412-C8F5-1139-9C09-A12E4E883FD3}"/>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149286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06815E-A659-3A9B-D998-2628596FC8A8}"/>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BE2A0F-B092-E220-4055-E1D6E3BBC77B}"/>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FE7FEE-EDD3-0074-34ED-CF65CFD33B04}"/>
              </a:ext>
            </a:extLst>
          </p:cNvPr>
          <p:cNvSpPr>
            <a:spLocks noGrp="1"/>
          </p:cNvSpPr>
          <p:nvPr>
            <p:ph type="dt" sz="half" idx="10"/>
          </p:nvPr>
        </p:nvSpPr>
        <p:spPr/>
        <p:txBody>
          <a:bodyPr/>
          <a:lstStyle/>
          <a:p>
            <a:fld id="{B68CE660-344F-427C-818E-321A742BDDB3}" type="datetime1">
              <a:rPr lang="en-US" smtClean="0"/>
              <a:t>10/5/2024</a:t>
            </a:fld>
            <a:endParaRPr lang="en-US"/>
          </a:p>
        </p:txBody>
      </p:sp>
      <p:sp>
        <p:nvSpPr>
          <p:cNvPr id="5" name="Footer Placeholder 4">
            <a:extLst>
              <a:ext uri="{FF2B5EF4-FFF2-40B4-BE49-F238E27FC236}">
                <a16:creationId xmlns:a16="http://schemas.microsoft.com/office/drawing/2014/main" id="{6A6FBED5-4A63-EB93-0FDE-A696F8F0A5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5ADECD-FFD1-61AC-2487-139886CFEC3F}"/>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888599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2583349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179288"/>
          </a:xfrm>
          <a:prstGeom prst="rect">
            <a:avLst/>
          </a:prstGeom>
        </p:spPr>
        <p:txBody>
          <a:bodyPr anchor="ctr"/>
          <a:lstStyle>
            <a:lvl1pPr algn="l">
              <a:defRPr>
                <a:solidFill>
                  <a:schemeClr val="tx1">
                    <a:lumMod val="75000"/>
                    <a:lumOff val="25000"/>
                  </a:schemeClr>
                </a:solidFill>
                <a:latin typeface="+mj-lt"/>
                <a:cs typeface="Arial" pitchFamily="34" charset="0"/>
              </a:defRPr>
            </a:lvl1pPr>
          </a:lstStyle>
          <a:p>
            <a:r>
              <a:rPr lang="en-US" altLang="ko-KR" dirty="0"/>
              <a:t>Free PPT _ Click to add title</a:t>
            </a:r>
            <a:endParaRPr lang="ko-KR" altLang="en-US" dirty="0"/>
          </a:p>
        </p:txBody>
      </p:sp>
    </p:spTree>
    <p:extLst>
      <p:ext uri="{BB962C8B-B14F-4D97-AF65-F5344CB8AC3E}">
        <p14:creationId xmlns:p14="http://schemas.microsoft.com/office/powerpoint/2010/main" val="3140234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2696685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Diamond 10"/>
          <p:cNvSpPr/>
          <p:nvPr userDrawn="1"/>
        </p:nvSpPr>
        <p:spPr>
          <a:xfrm>
            <a:off x="4271797" y="-3096"/>
            <a:ext cx="3600000" cy="2408459"/>
          </a:xfrm>
          <a:custGeom>
            <a:avLst/>
            <a:gdLst/>
            <a:ahLst/>
            <a:cxnLst/>
            <a:rect l="l" t="t" r="r" b="b"/>
            <a:pathLst>
              <a:path w="2700000" h="1806344">
                <a:moveTo>
                  <a:pt x="456344" y="0"/>
                </a:moveTo>
                <a:lnTo>
                  <a:pt x="2243656" y="0"/>
                </a:lnTo>
                <a:lnTo>
                  <a:pt x="2700000" y="456344"/>
                </a:lnTo>
                <a:lnTo>
                  <a:pt x="1350000" y="1806344"/>
                </a:lnTo>
                <a:lnTo>
                  <a:pt x="0" y="4563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5" name="Isosceles Triangle 4"/>
          <p:cNvSpPr/>
          <p:nvPr userDrawn="1"/>
        </p:nvSpPr>
        <p:spPr>
          <a:xfrm>
            <a:off x="4995856" y="5774987"/>
            <a:ext cx="2200288" cy="1083013"/>
          </a:xfrm>
          <a:prstGeom prst="triangl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6" name="Isosceles Triangle 5"/>
          <p:cNvSpPr/>
          <p:nvPr userDrawn="1"/>
        </p:nvSpPr>
        <p:spPr>
          <a:xfrm>
            <a:off x="5388864" y="5991747"/>
            <a:ext cx="1414272" cy="7391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8" name="그림 개체 틀 7">
            <a:extLst>
              <a:ext uri="{FF2B5EF4-FFF2-40B4-BE49-F238E27FC236}">
                <a16:creationId xmlns:a16="http://schemas.microsoft.com/office/drawing/2014/main" id="{28FC5FB3-D739-474A-9148-1ABF4FC27690}"/>
              </a:ext>
            </a:extLst>
          </p:cNvPr>
          <p:cNvSpPr>
            <a:spLocks noGrp="1"/>
          </p:cNvSpPr>
          <p:nvPr>
            <p:ph type="pic" idx="12" hasCustomPrompt="1"/>
          </p:nvPr>
        </p:nvSpPr>
        <p:spPr>
          <a:xfrm>
            <a:off x="4391797" y="2"/>
            <a:ext cx="3360000" cy="2281540"/>
          </a:xfrm>
          <a:custGeom>
            <a:avLst/>
            <a:gdLst>
              <a:gd name="connsiteX0" fmla="*/ 442968 w 2520000"/>
              <a:gd name="connsiteY0" fmla="*/ 0 h 1711155"/>
              <a:gd name="connsiteX1" fmla="*/ 985757 w 2520000"/>
              <a:gd name="connsiteY1" fmla="*/ 0 h 1711155"/>
              <a:gd name="connsiteX2" fmla="*/ 2080270 w 2520000"/>
              <a:gd name="connsiteY2" fmla="*/ 4702 h 1711155"/>
              <a:gd name="connsiteX3" fmla="*/ 2520000 w 2520000"/>
              <a:gd name="connsiteY3" fmla="*/ 451155 h 1711155"/>
              <a:gd name="connsiteX4" fmla="*/ 1260000 w 2520000"/>
              <a:gd name="connsiteY4" fmla="*/ 1711155 h 1711155"/>
              <a:gd name="connsiteX5" fmla="*/ 0 w 2520000"/>
              <a:gd name="connsiteY5" fmla="*/ 451155 h 171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000" h="1711155">
                <a:moveTo>
                  <a:pt x="442968" y="0"/>
                </a:moveTo>
                <a:lnTo>
                  <a:pt x="985757" y="0"/>
                </a:lnTo>
                <a:lnTo>
                  <a:pt x="2080270" y="4702"/>
                </a:lnTo>
                <a:lnTo>
                  <a:pt x="2520000" y="451155"/>
                </a:lnTo>
                <a:lnTo>
                  <a:pt x="1260000" y="1711155"/>
                </a:lnTo>
                <a:lnTo>
                  <a:pt x="0" y="451155"/>
                </a:lnTo>
                <a:close/>
              </a:path>
            </a:pathLst>
          </a:custGeom>
          <a:solidFill>
            <a:schemeClr val="bg1">
              <a:lumMod val="95000"/>
            </a:schemeClr>
          </a:solidFill>
        </p:spPr>
        <p:txBody>
          <a:bodyPr wrap="square" anchor="ctr">
            <a:noAutofit/>
          </a:bodyP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817135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n-lt"/>
                <a:cs typeface="Arial" pitchFamily="34" charset="0"/>
              </a:defRPr>
            </a:lvl1pPr>
          </a:lstStyle>
          <a:p>
            <a:r>
              <a:rPr lang="en-US" altLang="ko-KR" dirty="0"/>
              <a:t> Free PPT _ Click to add title</a:t>
            </a:r>
            <a:endParaRPr lang="ko-KR" altLang="en-US" dirty="0"/>
          </a:p>
        </p:txBody>
      </p:sp>
      <p:sp>
        <p:nvSpPr>
          <p:cNvPr id="2" name="Rectangle 1"/>
          <p:cNvSpPr/>
          <p:nvPr userDrawn="1"/>
        </p:nvSpPr>
        <p:spPr>
          <a:xfrm>
            <a:off x="754504" y="1568923"/>
            <a:ext cx="2495680" cy="40683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0" name="Rectangle 9"/>
          <p:cNvSpPr/>
          <p:nvPr userDrawn="1"/>
        </p:nvSpPr>
        <p:spPr>
          <a:xfrm>
            <a:off x="3483807" y="1568082"/>
            <a:ext cx="2495680" cy="40683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1" name="Rectangle 10"/>
          <p:cNvSpPr/>
          <p:nvPr userDrawn="1"/>
        </p:nvSpPr>
        <p:spPr>
          <a:xfrm>
            <a:off x="6213109" y="1567241"/>
            <a:ext cx="2495680" cy="40683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2" name="Rectangle 11"/>
          <p:cNvSpPr/>
          <p:nvPr userDrawn="1"/>
        </p:nvSpPr>
        <p:spPr>
          <a:xfrm>
            <a:off x="8942413" y="1566400"/>
            <a:ext cx="2495680" cy="40683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4" name="Picture Placeholder 2"/>
          <p:cNvSpPr>
            <a:spLocks noGrp="1"/>
          </p:cNvSpPr>
          <p:nvPr>
            <p:ph type="pic" idx="11" hasCustomPrompt="1"/>
          </p:nvPr>
        </p:nvSpPr>
        <p:spPr>
          <a:xfrm>
            <a:off x="1100634" y="1760114"/>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5" name="Picture Placeholder 2"/>
          <p:cNvSpPr>
            <a:spLocks noGrp="1"/>
          </p:cNvSpPr>
          <p:nvPr>
            <p:ph type="pic" idx="12" hasCustomPrompt="1"/>
          </p:nvPr>
        </p:nvSpPr>
        <p:spPr>
          <a:xfrm>
            <a:off x="9288543" y="1760114"/>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6" name="Picture Placeholder 2"/>
          <p:cNvSpPr>
            <a:spLocks noGrp="1"/>
          </p:cNvSpPr>
          <p:nvPr>
            <p:ph type="pic" idx="13" hasCustomPrompt="1"/>
          </p:nvPr>
        </p:nvSpPr>
        <p:spPr>
          <a:xfrm>
            <a:off x="3829937" y="1760114"/>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7" name="Picture Placeholder 2"/>
          <p:cNvSpPr>
            <a:spLocks noGrp="1"/>
          </p:cNvSpPr>
          <p:nvPr>
            <p:ph type="pic" idx="14" hasCustomPrompt="1"/>
          </p:nvPr>
        </p:nvSpPr>
        <p:spPr>
          <a:xfrm>
            <a:off x="6559239" y="1760114"/>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808913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2" descr="D:\KBM-정애\014-Fullppt\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45006" y="601925"/>
            <a:ext cx="4376052" cy="4363247"/>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2"/>
          <p:cNvSpPr>
            <a:spLocks noGrp="1"/>
          </p:cNvSpPr>
          <p:nvPr>
            <p:ph type="pic" idx="11" hasCustomPrompt="1"/>
          </p:nvPr>
        </p:nvSpPr>
        <p:spPr>
          <a:xfrm>
            <a:off x="1818277" y="779695"/>
            <a:ext cx="3988779" cy="276903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8" name="Picture Placeholder 2"/>
          <p:cNvSpPr>
            <a:spLocks noGrp="1"/>
          </p:cNvSpPr>
          <p:nvPr>
            <p:ph type="pic" idx="12" hasCustomPrompt="1"/>
          </p:nvPr>
        </p:nvSpPr>
        <p:spPr>
          <a:xfrm>
            <a:off x="5524606" y="1727823"/>
            <a:ext cx="4074453" cy="2975168"/>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4038538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pic>
        <p:nvPicPr>
          <p:cNvPr id="11" name="Picture 4" descr="D:\KBM-정애\014-Fullppt\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95734" y="3332990"/>
            <a:ext cx="4800533" cy="2441629"/>
          </a:xfrm>
          <a:prstGeom prst="rect">
            <a:avLst/>
          </a:prstGeom>
          <a:noFill/>
          <a:extLst>
            <a:ext uri="{909E8E84-426E-40DD-AFC4-6F175D3DCCD1}">
              <a14:hiddenFill xmlns:a14="http://schemas.microsoft.com/office/drawing/2010/main">
                <a:solidFill>
                  <a:srgbClr val="FFFFFF"/>
                </a:solidFill>
              </a14:hiddenFill>
            </a:ext>
          </a:extLst>
        </p:spPr>
      </p:pic>
      <p:sp>
        <p:nvSpPr>
          <p:cNvPr id="12" name="Picture Placeholder 2"/>
          <p:cNvSpPr>
            <a:spLocks noGrp="1"/>
          </p:cNvSpPr>
          <p:nvPr>
            <p:ph type="pic" idx="12" hasCustomPrompt="1"/>
          </p:nvPr>
        </p:nvSpPr>
        <p:spPr>
          <a:xfrm>
            <a:off x="5005067" y="3686187"/>
            <a:ext cx="2281876" cy="166622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904441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0" y="-1"/>
            <a:ext cx="12192000" cy="362161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1997267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108AF-DFBE-C398-7FB3-7100C8BDB2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377191-18D5-94EF-7C73-0976327673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2464AB-F13C-2C2B-946D-F0A1DE354DE6}"/>
              </a:ext>
            </a:extLst>
          </p:cNvPr>
          <p:cNvSpPr>
            <a:spLocks noGrp="1"/>
          </p:cNvSpPr>
          <p:nvPr>
            <p:ph type="dt" sz="half" idx="10"/>
          </p:nvPr>
        </p:nvSpPr>
        <p:spPr/>
        <p:txBody>
          <a:bodyPr/>
          <a:lstStyle/>
          <a:p>
            <a:fld id="{3FFB9A4D-048C-4F36-A5C5-F5FF178138B5}" type="datetime1">
              <a:rPr lang="en-US" smtClean="0"/>
              <a:t>10/5/2024</a:t>
            </a:fld>
            <a:endParaRPr lang="en-US"/>
          </a:p>
        </p:txBody>
      </p:sp>
      <p:sp>
        <p:nvSpPr>
          <p:cNvPr id="5" name="Footer Placeholder 4">
            <a:extLst>
              <a:ext uri="{FF2B5EF4-FFF2-40B4-BE49-F238E27FC236}">
                <a16:creationId xmlns:a16="http://schemas.microsoft.com/office/drawing/2014/main" id="{744B02D6-07ED-5788-A937-C0C50ED1E9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FC1C0F-2831-EE1A-AC05-F8C66F7DDA55}"/>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4194970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730904" y="743253"/>
            <a:ext cx="3456000" cy="537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9" name="Picture Placeholder 2"/>
          <p:cNvSpPr>
            <a:spLocks noGrp="1"/>
          </p:cNvSpPr>
          <p:nvPr>
            <p:ph type="pic" idx="14" hasCustomPrompt="1"/>
          </p:nvPr>
        </p:nvSpPr>
        <p:spPr>
          <a:xfrm>
            <a:off x="8016597" y="743253"/>
            <a:ext cx="3456000" cy="537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5" name="Picture Placeholder 2"/>
          <p:cNvSpPr>
            <a:spLocks noGrp="1"/>
          </p:cNvSpPr>
          <p:nvPr>
            <p:ph type="pic" idx="15" hasCustomPrompt="1"/>
          </p:nvPr>
        </p:nvSpPr>
        <p:spPr>
          <a:xfrm>
            <a:off x="4373751" y="743253"/>
            <a:ext cx="3456000" cy="5376000"/>
          </a:xfrm>
          <a:prstGeom prst="rect">
            <a:avLst/>
          </a:prstGeom>
          <a:solidFill>
            <a:schemeClr val="bg1">
              <a:lumMod val="7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134847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Picture Placeholder 2"/>
          <p:cNvSpPr>
            <a:spLocks noGrp="1"/>
          </p:cNvSpPr>
          <p:nvPr>
            <p:ph type="pic" idx="13" hasCustomPrompt="1"/>
          </p:nvPr>
        </p:nvSpPr>
        <p:spPr>
          <a:xfrm>
            <a:off x="4079867" y="1"/>
            <a:ext cx="4032267" cy="3429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4" name="Picture Placeholder 2"/>
          <p:cNvSpPr>
            <a:spLocks noGrp="1"/>
          </p:cNvSpPr>
          <p:nvPr>
            <p:ph type="pic" idx="14" hasCustomPrompt="1"/>
          </p:nvPr>
        </p:nvSpPr>
        <p:spPr>
          <a:xfrm>
            <a:off x="6096133" y="3429000"/>
            <a:ext cx="2016000" cy="3429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5" name="Picture Placeholder 2"/>
          <p:cNvSpPr>
            <a:spLocks noGrp="1"/>
          </p:cNvSpPr>
          <p:nvPr>
            <p:ph type="pic" idx="15" hasCustomPrompt="1"/>
          </p:nvPr>
        </p:nvSpPr>
        <p:spPr>
          <a:xfrm>
            <a:off x="4079867" y="3429000"/>
            <a:ext cx="2016000" cy="3429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399568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3234683" y="720001"/>
            <a:ext cx="2304256" cy="538275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4" name="Picture Placeholder 2"/>
          <p:cNvSpPr>
            <a:spLocks noGrp="1"/>
          </p:cNvSpPr>
          <p:nvPr>
            <p:ph type="pic" idx="13" hasCustomPrompt="1"/>
          </p:nvPr>
        </p:nvSpPr>
        <p:spPr>
          <a:xfrm>
            <a:off x="738405" y="720001"/>
            <a:ext cx="2304256" cy="538275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5" name="Picture Placeholder 2"/>
          <p:cNvSpPr>
            <a:spLocks noGrp="1"/>
          </p:cNvSpPr>
          <p:nvPr>
            <p:ph type="pic" idx="14" hasCustomPrompt="1"/>
          </p:nvPr>
        </p:nvSpPr>
        <p:spPr>
          <a:xfrm>
            <a:off x="5730960" y="720001"/>
            <a:ext cx="2304256" cy="538275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1016298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0" y="-1"/>
            <a:ext cx="12192000" cy="6858001"/>
          </a:xfrm>
          <a:prstGeom prst="rect">
            <a:avLst/>
          </a:prstGeom>
          <a:solidFill>
            <a:schemeClr val="bg1">
              <a:lumMod val="95000"/>
            </a:schemeClr>
          </a:solidFill>
        </p:spPr>
        <p:txBody>
          <a:bodyPr anchor="ctr"/>
          <a:lstStyle>
            <a:lvl1pPr marL="0" indent="0" algn="ctr">
              <a:buNone/>
              <a:defRPr sz="1600" baseline="0">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431543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그림 개체 틀 5">
            <a:extLst>
              <a:ext uri="{FF2B5EF4-FFF2-40B4-BE49-F238E27FC236}">
                <a16:creationId xmlns:a16="http://schemas.microsoft.com/office/drawing/2014/main" id="{C7304401-68B8-4E0E-A9DB-540B76DF928B}"/>
              </a:ext>
            </a:extLst>
          </p:cNvPr>
          <p:cNvSpPr>
            <a:spLocks noGrp="1"/>
          </p:cNvSpPr>
          <p:nvPr>
            <p:ph type="pic" idx="14" hasCustomPrompt="1"/>
          </p:nvPr>
        </p:nvSpPr>
        <p:spPr>
          <a:xfrm>
            <a:off x="4751851" y="851534"/>
            <a:ext cx="5760640" cy="6006468"/>
          </a:xfrm>
          <a:custGeom>
            <a:avLst/>
            <a:gdLst>
              <a:gd name="connsiteX0" fmla="*/ 2160240 w 4320480"/>
              <a:gd name="connsiteY0" fmla="*/ 0 h 4504851"/>
              <a:gd name="connsiteX1" fmla="*/ 4320480 w 4320480"/>
              <a:gd name="connsiteY1" fmla="*/ 4504851 h 4504851"/>
              <a:gd name="connsiteX2" fmla="*/ 0 w 4320480"/>
              <a:gd name="connsiteY2" fmla="*/ 4504851 h 4504851"/>
            </a:gdLst>
            <a:ahLst/>
            <a:cxnLst>
              <a:cxn ang="0">
                <a:pos x="connsiteX0" y="connsiteY0"/>
              </a:cxn>
              <a:cxn ang="0">
                <a:pos x="connsiteX1" y="connsiteY1"/>
              </a:cxn>
              <a:cxn ang="0">
                <a:pos x="connsiteX2" y="connsiteY2"/>
              </a:cxn>
            </a:cxnLst>
            <a:rect l="l" t="t" r="r" b="b"/>
            <a:pathLst>
              <a:path w="4320480" h="4504851">
                <a:moveTo>
                  <a:pt x="2160240" y="0"/>
                </a:moveTo>
                <a:lnTo>
                  <a:pt x="4320480" y="4504851"/>
                </a:lnTo>
                <a:lnTo>
                  <a:pt x="0" y="4504851"/>
                </a:lnTo>
                <a:close/>
              </a:path>
            </a:pathLst>
          </a:custGeom>
          <a:solidFill>
            <a:schemeClr val="bg1">
              <a:lumMod val="95000"/>
            </a:schemeClr>
          </a:solidFill>
        </p:spPr>
        <p:txBody>
          <a:bodyPr wrap="square" anchor="ctr">
            <a:noAutofit/>
          </a:bodyP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8" name="그림 개체 틀 7">
            <a:extLst>
              <a:ext uri="{FF2B5EF4-FFF2-40B4-BE49-F238E27FC236}">
                <a16:creationId xmlns:a16="http://schemas.microsoft.com/office/drawing/2014/main" id="{D2ABAD60-FE41-4786-B9AF-4454375D2129}"/>
              </a:ext>
            </a:extLst>
          </p:cNvPr>
          <p:cNvSpPr>
            <a:spLocks noGrp="1"/>
          </p:cNvSpPr>
          <p:nvPr>
            <p:ph type="pic" idx="11" hasCustomPrompt="1"/>
          </p:nvPr>
        </p:nvSpPr>
        <p:spPr>
          <a:xfrm>
            <a:off x="7514173" y="2"/>
            <a:ext cx="4677827" cy="5785689"/>
          </a:xfrm>
          <a:custGeom>
            <a:avLst/>
            <a:gdLst>
              <a:gd name="connsiteX0" fmla="*/ 0 w 3508370"/>
              <a:gd name="connsiteY0" fmla="*/ 0 h 4339267"/>
              <a:gd name="connsiteX1" fmla="*/ 3508370 w 3508370"/>
              <a:gd name="connsiteY1" fmla="*/ 0 h 4339267"/>
              <a:gd name="connsiteX2" fmla="*/ 3504823 w 3508370"/>
              <a:gd name="connsiteY2" fmla="*/ 1594801 h 4339267"/>
              <a:gd name="connsiteX3" fmla="*/ 2097974 w 3508370"/>
              <a:gd name="connsiteY3" fmla="*/ 4339267 h 4339267"/>
            </a:gdLst>
            <a:ahLst/>
            <a:cxnLst>
              <a:cxn ang="0">
                <a:pos x="connsiteX0" y="connsiteY0"/>
              </a:cxn>
              <a:cxn ang="0">
                <a:pos x="connsiteX1" y="connsiteY1"/>
              </a:cxn>
              <a:cxn ang="0">
                <a:pos x="connsiteX2" y="connsiteY2"/>
              </a:cxn>
              <a:cxn ang="0">
                <a:pos x="connsiteX3" y="connsiteY3"/>
              </a:cxn>
            </a:cxnLst>
            <a:rect l="l" t="t" r="r" b="b"/>
            <a:pathLst>
              <a:path w="3508370" h="4339267">
                <a:moveTo>
                  <a:pt x="0" y="0"/>
                </a:moveTo>
                <a:lnTo>
                  <a:pt x="3508370" y="0"/>
                </a:lnTo>
                <a:cubicBezTo>
                  <a:pt x="3507188" y="531600"/>
                  <a:pt x="3506005" y="1063201"/>
                  <a:pt x="3504823" y="1594801"/>
                </a:cubicBezTo>
                <a:lnTo>
                  <a:pt x="2097974" y="4339267"/>
                </a:lnTo>
                <a:close/>
              </a:path>
            </a:pathLst>
          </a:custGeom>
          <a:solidFill>
            <a:schemeClr val="bg1">
              <a:lumMod val="95000"/>
            </a:schemeClr>
          </a:solidFill>
        </p:spPr>
        <p:txBody>
          <a:bodyPr wrap="square" anchor="ctr">
            <a:noAutofit/>
          </a:bodyP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228213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Picture Placeholder 2"/>
          <p:cNvSpPr>
            <a:spLocks noGrp="1"/>
          </p:cNvSpPr>
          <p:nvPr>
            <p:ph type="pic" idx="11" hasCustomPrompt="1"/>
          </p:nvPr>
        </p:nvSpPr>
        <p:spPr>
          <a:xfrm>
            <a:off x="0" y="0"/>
            <a:ext cx="6768075" cy="6858000"/>
          </a:xfrm>
          <a:prstGeom prst="rect">
            <a:avLst/>
          </a:prstGeom>
          <a:solidFill>
            <a:schemeClr val="bg1">
              <a:lumMod val="7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446666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hapes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2119922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5333"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3" name="Rounded Rectangle 12"/>
          <p:cNvSpPr/>
          <p:nvPr userDrawn="1"/>
        </p:nvSpPr>
        <p:spPr>
          <a:xfrm>
            <a:off x="472011" y="1508786"/>
            <a:ext cx="3799787" cy="4865561"/>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6" name="Rounded Rectangle 15"/>
          <p:cNvSpPr/>
          <p:nvPr userDrawn="1"/>
        </p:nvSpPr>
        <p:spPr>
          <a:xfrm>
            <a:off x="709243" y="1796667"/>
            <a:ext cx="144693" cy="4320631"/>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7" name="Half Frame 16"/>
          <p:cNvSpPr/>
          <p:nvPr userDrawn="1"/>
        </p:nvSpPr>
        <p:spPr>
          <a:xfrm rot="5400000">
            <a:off x="3456857" y="1650935"/>
            <a:ext cx="669775" cy="669775"/>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30661440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
        <p:nvSpPr>
          <p:cNvPr id="3" name="Rectangle 2">
            <a:extLst>
              <a:ext uri="{FF2B5EF4-FFF2-40B4-BE49-F238E27FC236}">
                <a16:creationId xmlns:a16="http://schemas.microsoft.com/office/drawing/2014/main" id="{040102CF-3DC1-4FBF-A6B6-7990E98E434C}"/>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 name="Rectangle 3">
            <a:extLst>
              <a:ext uri="{FF2B5EF4-FFF2-40B4-BE49-F238E27FC236}">
                <a16:creationId xmlns:a16="http://schemas.microsoft.com/office/drawing/2014/main" id="{F14E7073-04D6-4156-BAD6-03D7742E4277}"/>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 name="Isosceles Triangle 4">
            <a:extLst>
              <a:ext uri="{FF2B5EF4-FFF2-40B4-BE49-F238E27FC236}">
                <a16:creationId xmlns:a16="http://schemas.microsoft.com/office/drawing/2014/main" id="{605B5919-1260-4929-BF92-B5876842C4C1}"/>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1393562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pic>
        <p:nvPicPr>
          <p:cNvPr id="3" name="Graphic 2">
            <a:extLst>
              <a:ext uri="{FF2B5EF4-FFF2-40B4-BE49-F238E27FC236}">
                <a16:creationId xmlns:a16="http://schemas.microsoft.com/office/drawing/2014/main" id="{AC16D358-38D5-4BFB-AC73-E794FB2772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68410" y="4207471"/>
            <a:ext cx="863147" cy="2425033"/>
          </a:xfrm>
          <a:prstGeom prst="rect">
            <a:avLst/>
          </a:prstGeom>
        </p:spPr>
      </p:pic>
      <p:cxnSp>
        <p:nvCxnSpPr>
          <p:cNvPr id="4" name="Straight Connector 3">
            <a:extLst>
              <a:ext uri="{FF2B5EF4-FFF2-40B4-BE49-F238E27FC236}">
                <a16:creationId xmlns:a16="http://schemas.microsoft.com/office/drawing/2014/main" id="{C1906CD0-196C-4FC7-8872-5383668D4DBD}"/>
              </a:ext>
            </a:extLst>
          </p:cNvPr>
          <p:cNvCxnSpPr>
            <a:cxnSpLocks/>
          </p:cNvCxnSpPr>
          <p:nvPr userDrawn="1"/>
        </p:nvCxnSpPr>
        <p:spPr>
          <a:xfrm flipH="1">
            <a:off x="1" y="6624450"/>
            <a:ext cx="121919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37ED3AE3-3013-4678-B766-8D5D6FF87822}"/>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6" name="Isosceles Triangle 5">
            <a:extLst>
              <a:ext uri="{FF2B5EF4-FFF2-40B4-BE49-F238E27FC236}">
                <a16:creationId xmlns:a16="http://schemas.microsoft.com/office/drawing/2014/main" id="{53361A3F-6E74-4E9B-BD80-119E81BF9950}"/>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577875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5CE3B-EFF5-A2FB-CCFC-02085D6CAAD6}"/>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F2D98C-FE5D-538F-0CED-0E64DF84EDE5}"/>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09036B-DDFE-1068-9FA0-BC052129D2D6}"/>
              </a:ext>
            </a:extLst>
          </p:cNvPr>
          <p:cNvSpPr>
            <a:spLocks noGrp="1"/>
          </p:cNvSpPr>
          <p:nvPr>
            <p:ph type="dt" sz="half" idx="10"/>
          </p:nvPr>
        </p:nvSpPr>
        <p:spPr/>
        <p:txBody>
          <a:bodyPr/>
          <a:lstStyle/>
          <a:p>
            <a:fld id="{500DD78E-CA8C-403B-A0BE-9AAD8225A83D}" type="datetime1">
              <a:rPr lang="en-US" smtClean="0"/>
              <a:t>10/5/2024</a:t>
            </a:fld>
            <a:endParaRPr lang="en-US"/>
          </a:p>
        </p:txBody>
      </p:sp>
      <p:sp>
        <p:nvSpPr>
          <p:cNvPr id="5" name="Footer Placeholder 4">
            <a:extLst>
              <a:ext uri="{FF2B5EF4-FFF2-40B4-BE49-F238E27FC236}">
                <a16:creationId xmlns:a16="http://schemas.microsoft.com/office/drawing/2014/main" id="{793FD531-8CCC-6262-E645-70C07210D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A10759-7D99-8564-726F-CFA31A35392A}"/>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26116850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pic>
        <p:nvPicPr>
          <p:cNvPr id="3" name="Graphic 2">
            <a:extLst>
              <a:ext uri="{FF2B5EF4-FFF2-40B4-BE49-F238E27FC236}">
                <a16:creationId xmlns:a16="http://schemas.microsoft.com/office/drawing/2014/main" id="{AC16D358-38D5-4BFB-AC73-E794FB2772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68410" y="4207471"/>
            <a:ext cx="863147" cy="2425033"/>
          </a:xfrm>
          <a:prstGeom prst="rect">
            <a:avLst/>
          </a:prstGeom>
        </p:spPr>
      </p:pic>
      <p:sp>
        <p:nvSpPr>
          <p:cNvPr id="5" name="Rectangle 4">
            <a:extLst>
              <a:ext uri="{FF2B5EF4-FFF2-40B4-BE49-F238E27FC236}">
                <a16:creationId xmlns:a16="http://schemas.microsoft.com/office/drawing/2014/main" id="{16BB385D-8C47-4005-9822-A2A7BF9BE78D}"/>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6" name="Rectangle 5">
            <a:extLst>
              <a:ext uri="{FF2B5EF4-FFF2-40B4-BE49-F238E27FC236}">
                <a16:creationId xmlns:a16="http://schemas.microsoft.com/office/drawing/2014/main" id="{30F10182-1458-4BD9-85CC-A0AF172DCC3F}"/>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7" name="Isosceles Triangle 6">
            <a:extLst>
              <a:ext uri="{FF2B5EF4-FFF2-40B4-BE49-F238E27FC236}">
                <a16:creationId xmlns:a16="http://schemas.microsoft.com/office/drawing/2014/main" id="{9ACF6F13-89E5-476D-994C-CFF762A28737}"/>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374185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6" name="Oval 21">
            <a:extLst>
              <a:ext uri="{FF2B5EF4-FFF2-40B4-BE49-F238E27FC236}">
                <a16:creationId xmlns:a16="http://schemas.microsoft.com/office/drawing/2014/main" id="{DF0E7D4B-AC33-4A8C-8204-4FE282F7F8F5}"/>
              </a:ext>
            </a:extLst>
          </p:cNvPr>
          <p:cNvSpPr>
            <a:spLocks noChangeAspect="1"/>
          </p:cNvSpPr>
          <p:nvPr userDrawn="1"/>
        </p:nvSpPr>
        <p:spPr>
          <a:xfrm>
            <a:off x="817094" y="405520"/>
            <a:ext cx="3605776" cy="3657538"/>
          </a:xfrm>
          <a:custGeom>
            <a:avLst/>
            <a:gdLst>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355803 w 1652142"/>
              <a:gd name="connsiteY39" fmla="*/ 1305197 h 1665940"/>
              <a:gd name="connsiteX40" fmla="*/ 152856 w 1652142"/>
              <a:gd name="connsiteY40" fmla="*/ 1344512 h 1665940"/>
              <a:gd name="connsiteX41" fmla="*/ 46675 w 1652142"/>
              <a:gd name="connsiteY41" fmla="*/ 1116809 h 1665940"/>
              <a:gd name="connsiteX42" fmla="*/ 183929 w 1652142"/>
              <a:gd name="connsiteY42" fmla="*/ 1005520 h 1665940"/>
              <a:gd name="connsiteX43" fmla="*/ 161615 w 1652142"/>
              <a:gd name="connsiteY43" fmla="*/ 838915 h 1665940"/>
              <a:gd name="connsiteX44" fmla="*/ 0 w 1652142"/>
              <a:gd name="connsiteY44" fmla="*/ 749197 h 1665940"/>
              <a:gd name="connsiteX45" fmla="*/ 65026 w 1652142"/>
              <a:gd name="connsiteY45" fmla="*/ 506515 h 1665940"/>
              <a:gd name="connsiteX46" fmla="*/ 250227 w 1652142"/>
              <a:gd name="connsiteY46" fmla="*/ 509630 h 1665940"/>
              <a:gd name="connsiteX47" fmla="*/ 340015 w 1652142"/>
              <a:gd name="connsiteY47" fmla="*/ 388679 h 1665940"/>
              <a:gd name="connsiteX48" fmla="*/ 277984 w 1652142"/>
              <a:gd name="connsiteY48" fmla="*/ 197357 h 1665940"/>
              <a:gd name="connsiteX49" fmla="*/ 491050 w 1652142"/>
              <a:gd name="connsiteY49" fmla="*/ 64219 h 1665940"/>
              <a:gd name="connsiteX50" fmla="*/ 639843 w 1652142"/>
              <a:gd name="connsiteY50" fmla="*/ 207726 h 1665940"/>
              <a:gd name="connsiteX51" fmla="*/ 638348 w 1652142"/>
              <a:gd name="connsiteY51" fmla="*/ 208660 h 1665940"/>
              <a:gd name="connsiteX52" fmla="*/ 821488 w 1652142"/>
              <a:gd name="connsiteY52" fmla="*/ 182440 h 1665940"/>
              <a:gd name="connsiteX53" fmla="*/ 815140 w 1652142"/>
              <a:gd name="connsiteY53" fmla="*/ 180739 h 1665940"/>
              <a:gd name="connsiteX54" fmla="*/ 915476 w 1652142"/>
              <a:gd name="connsiteY54" fmla="*/ 0 h 1665940"/>
              <a:gd name="connsiteX55" fmla="*/ 1158157 w 1652142"/>
              <a:gd name="connsiteY55"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638348 w 1652142"/>
              <a:gd name="connsiteY50" fmla="*/ 208660 h 1665940"/>
              <a:gd name="connsiteX51" fmla="*/ 821488 w 1652142"/>
              <a:gd name="connsiteY51" fmla="*/ 182440 h 1665940"/>
              <a:gd name="connsiteX52" fmla="*/ 815140 w 1652142"/>
              <a:gd name="connsiteY52" fmla="*/ 180739 h 1665940"/>
              <a:gd name="connsiteX53" fmla="*/ 915476 w 1652142"/>
              <a:gd name="connsiteY53" fmla="*/ 0 h 1665940"/>
              <a:gd name="connsiteX54" fmla="*/ 1158157 w 1652142"/>
              <a:gd name="connsiteY54"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638348 w 1652142"/>
              <a:gd name="connsiteY50" fmla="*/ 208660 h 1665940"/>
              <a:gd name="connsiteX51" fmla="*/ 821488 w 1652142"/>
              <a:gd name="connsiteY51" fmla="*/ 182440 h 1665940"/>
              <a:gd name="connsiteX52" fmla="*/ 915476 w 1652142"/>
              <a:gd name="connsiteY52" fmla="*/ 0 h 1665940"/>
              <a:gd name="connsiteX53" fmla="*/ 1158157 w 1652142"/>
              <a:gd name="connsiteY53"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821488 w 1652142"/>
              <a:gd name="connsiteY50" fmla="*/ 182440 h 1665940"/>
              <a:gd name="connsiteX51" fmla="*/ 915476 w 1652142"/>
              <a:gd name="connsiteY51" fmla="*/ 0 h 1665940"/>
              <a:gd name="connsiteX52" fmla="*/ 1158157 w 1652142"/>
              <a:gd name="connsiteY52"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286346 w 1652142"/>
              <a:gd name="connsiteY21" fmla="*/ 377149 h 1665940"/>
              <a:gd name="connsiteX22" fmla="*/ 1470353 w 1652142"/>
              <a:gd name="connsiteY22" fmla="*/ 331395 h 1665940"/>
              <a:gd name="connsiteX23" fmla="*/ 1588305 w 1652142"/>
              <a:gd name="connsiteY23" fmla="*/ 553229 h 1665940"/>
              <a:gd name="connsiteX24" fmla="*/ 1457194 w 1652142"/>
              <a:gd name="connsiteY24" fmla="*/ 671432 h 1665940"/>
              <a:gd name="connsiteX25" fmla="*/ 1478595 w 1652142"/>
              <a:gd name="connsiteY25" fmla="*/ 857704 h 1665940"/>
              <a:gd name="connsiteX26" fmla="*/ 1642362 w 1652142"/>
              <a:gd name="connsiteY26" fmla="*/ 948616 h 1665940"/>
              <a:gd name="connsiteX27" fmla="*/ 1577335 w 1652142"/>
              <a:gd name="connsiteY27" fmla="*/ 1191298 h 1665940"/>
              <a:gd name="connsiteX28" fmla="*/ 1378614 w 1652142"/>
              <a:gd name="connsiteY28" fmla="*/ 1187955 h 1665940"/>
              <a:gd name="connsiteX29" fmla="*/ 1288939 w 1652142"/>
              <a:gd name="connsiteY29" fmla="*/ 1301599 h 1665940"/>
              <a:gd name="connsiteX30" fmla="*/ 1354201 w 1652142"/>
              <a:gd name="connsiteY30" fmla="*/ 1471932 h 1665940"/>
              <a:gd name="connsiteX31" fmla="*/ 1148396 w 1652142"/>
              <a:gd name="connsiteY31" fmla="*/ 1616039 h 1665940"/>
              <a:gd name="connsiteX32" fmla="*/ 992294 w 1652142"/>
              <a:gd name="connsiteY32" fmla="*/ 1480516 h 1665940"/>
              <a:gd name="connsiteX33" fmla="*/ 823805 w 1652142"/>
              <a:gd name="connsiteY33" fmla="*/ 1495510 h 1665940"/>
              <a:gd name="connsiteX34" fmla="*/ 729193 w 1652142"/>
              <a:gd name="connsiteY34" fmla="*/ 1665940 h 1665940"/>
              <a:gd name="connsiteX35" fmla="*/ 486511 w 1652142"/>
              <a:gd name="connsiteY35" fmla="*/ 1600914 h 1665940"/>
              <a:gd name="connsiteX36" fmla="*/ 489790 w 1652142"/>
              <a:gd name="connsiteY36" fmla="*/ 1406012 h 1665940"/>
              <a:gd name="connsiteX37" fmla="*/ 352658 w 1652142"/>
              <a:gd name="connsiteY37" fmla="*/ 1298452 h 1665940"/>
              <a:gd name="connsiteX38" fmla="*/ 152856 w 1652142"/>
              <a:gd name="connsiteY38" fmla="*/ 1344512 h 1665940"/>
              <a:gd name="connsiteX39" fmla="*/ 46675 w 1652142"/>
              <a:gd name="connsiteY39" fmla="*/ 1116809 h 1665940"/>
              <a:gd name="connsiteX40" fmla="*/ 183929 w 1652142"/>
              <a:gd name="connsiteY40" fmla="*/ 1005520 h 1665940"/>
              <a:gd name="connsiteX41" fmla="*/ 161615 w 1652142"/>
              <a:gd name="connsiteY41" fmla="*/ 838915 h 1665940"/>
              <a:gd name="connsiteX42" fmla="*/ 0 w 1652142"/>
              <a:gd name="connsiteY42" fmla="*/ 749197 h 1665940"/>
              <a:gd name="connsiteX43" fmla="*/ 65026 w 1652142"/>
              <a:gd name="connsiteY43" fmla="*/ 506515 h 1665940"/>
              <a:gd name="connsiteX44" fmla="*/ 250227 w 1652142"/>
              <a:gd name="connsiteY44" fmla="*/ 509630 h 1665940"/>
              <a:gd name="connsiteX45" fmla="*/ 340015 w 1652142"/>
              <a:gd name="connsiteY45" fmla="*/ 388679 h 1665940"/>
              <a:gd name="connsiteX46" fmla="*/ 277984 w 1652142"/>
              <a:gd name="connsiteY46" fmla="*/ 197357 h 1665940"/>
              <a:gd name="connsiteX47" fmla="*/ 491050 w 1652142"/>
              <a:gd name="connsiteY47" fmla="*/ 64219 h 1665940"/>
              <a:gd name="connsiteX48" fmla="*/ 639843 w 1652142"/>
              <a:gd name="connsiteY48" fmla="*/ 207726 h 1665940"/>
              <a:gd name="connsiteX49" fmla="*/ 821488 w 1652142"/>
              <a:gd name="connsiteY49" fmla="*/ 182440 h 1665940"/>
              <a:gd name="connsiteX50" fmla="*/ 915476 w 1652142"/>
              <a:gd name="connsiteY50" fmla="*/ 0 h 1665940"/>
              <a:gd name="connsiteX51" fmla="*/ 1158157 w 1652142"/>
              <a:gd name="connsiteY51" fmla="*/ 65026 h 1665940"/>
              <a:gd name="connsiteX0" fmla="*/ 898689 w 1649662"/>
              <a:gd name="connsiteY0" fmla="*/ 548008 h 1665940"/>
              <a:gd name="connsiteX1" fmla="*/ 529661 w 1649662"/>
              <a:gd name="connsiteY1" fmla="*/ 761066 h 1665940"/>
              <a:gd name="connsiteX2" fmla="*/ 742719 w 1649662"/>
              <a:gd name="connsiteY2" fmla="*/ 1130094 h 1665940"/>
              <a:gd name="connsiteX3" fmla="*/ 1111747 w 1649662"/>
              <a:gd name="connsiteY3" fmla="*/ 917036 h 1665940"/>
              <a:gd name="connsiteX4" fmla="*/ 898689 w 1649662"/>
              <a:gd name="connsiteY4" fmla="*/ 548008 h 1665940"/>
              <a:gd name="connsiteX5" fmla="*/ 952303 w 1649662"/>
              <a:gd name="connsiteY5" fmla="*/ 347916 h 1665940"/>
              <a:gd name="connsiteX6" fmla="*/ 1311839 w 1649662"/>
              <a:gd name="connsiteY6" fmla="*/ 970650 h 1665940"/>
              <a:gd name="connsiteX7" fmla="*/ 689105 w 1649662"/>
              <a:gd name="connsiteY7" fmla="*/ 1330186 h 1665940"/>
              <a:gd name="connsiteX8" fmla="*/ 329569 w 1649662"/>
              <a:gd name="connsiteY8" fmla="*/ 707451 h 1665940"/>
              <a:gd name="connsiteX9" fmla="*/ 952303 w 1649662"/>
              <a:gd name="connsiteY9" fmla="*/ 347916 h 1665940"/>
              <a:gd name="connsiteX10" fmla="*/ 971799 w 1649662"/>
              <a:gd name="connsiteY10" fmla="*/ 275155 h 1665940"/>
              <a:gd name="connsiteX11" fmla="*/ 256808 w 1649662"/>
              <a:gd name="connsiteY11" fmla="*/ 687955 h 1665940"/>
              <a:gd name="connsiteX12" fmla="*/ 669609 w 1649662"/>
              <a:gd name="connsiteY12" fmla="*/ 1402947 h 1665940"/>
              <a:gd name="connsiteX13" fmla="*/ 1384600 w 1649662"/>
              <a:gd name="connsiteY13" fmla="*/ 990146 h 1665940"/>
              <a:gd name="connsiteX14" fmla="*/ 971799 w 1649662"/>
              <a:gd name="connsiteY14" fmla="*/ 275155 h 1665940"/>
              <a:gd name="connsiteX15" fmla="*/ 1647140 w 1649662"/>
              <a:gd name="connsiteY15" fmla="*/ 399895 h 1665940"/>
              <a:gd name="connsiteX16" fmla="*/ 1649662 w 1649662"/>
              <a:gd name="connsiteY16" fmla="*/ 403784 h 1665940"/>
              <a:gd name="connsiteX17" fmla="*/ 1647140 w 1649662"/>
              <a:gd name="connsiteY17" fmla="*/ 399895 h 1665940"/>
              <a:gd name="connsiteX18" fmla="*/ 1158157 w 1649662"/>
              <a:gd name="connsiteY18" fmla="*/ 65026 h 1665940"/>
              <a:gd name="connsiteX19" fmla="*/ 1154679 w 1649662"/>
              <a:gd name="connsiteY19" fmla="*/ 271718 h 1665940"/>
              <a:gd name="connsiteX20" fmla="*/ 1286346 w 1649662"/>
              <a:gd name="connsiteY20" fmla="*/ 377149 h 1665940"/>
              <a:gd name="connsiteX21" fmla="*/ 1470353 w 1649662"/>
              <a:gd name="connsiteY21" fmla="*/ 331395 h 1665940"/>
              <a:gd name="connsiteX22" fmla="*/ 1588305 w 1649662"/>
              <a:gd name="connsiteY22" fmla="*/ 553229 h 1665940"/>
              <a:gd name="connsiteX23" fmla="*/ 1457194 w 1649662"/>
              <a:gd name="connsiteY23" fmla="*/ 671432 h 1665940"/>
              <a:gd name="connsiteX24" fmla="*/ 1478595 w 1649662"/>
              <a:gd name="connsiteY24" fmla="*/ 857704 h 1665940"/>
              <a:gd name="connsiteX25" fmla="*/ 1642362 w 1649662"/>
              <a:gd name="connsiteY25" fmla="*/ 948616 h 1665940"/>
              <a:gd name="connsiteX26" fmla="*/ 1577335 w 1649662"/>
              <a:gd name="connsiteY26" fmla="*/ 1191298 h 1665940"/>
              <a:gd name="connsiteX27" fmla="*/ 1378614 w 1649662"/>
              <a:gd name="connsiteY27" fmla="*/ 1187955 h 1665940"/>
              <a:gd name="connsiteX28" fmla="*/ 1288939 w 1649662"/>
              <a:gd name="connsiteY28" fmla="*/ 1301599 h 1665940"/>
              <a:gd name="connsiteX29" fmla="*/ 1354201 w 1649662"/>
              <a:gd name="connsiteY29" fmla="*/ 1471932 h 1665940"/>
              <a:gd name="connsiteX30" fmla="*/ 1148396 w 1649662"/>
              <a:gd name="connsiteY30" fmla="*/ 1616039 h 1665940"/>
              <a:gd name="connsiteX31" fmla="*/ 992294 w 1649662"/>
              <a:gd name="connsiteY31" fmla="*/ 1480516 h 1665940"/>
              <a:gd name="connsiteX32" fmla="*/ 823805 w 1649662"/>
              <a:gd name="connsiteY32" fmla="*/ 1495510 h 1665940"/>
              <a:gd name="connsiteX33" fmla="*/ 729193 w 1649662"/>
              <a:gd name="connsiteY33" fmla="*/ 1665940 h 1665940"/>
              <a:gd name="connsiteX34" fmla="*/ 486511 w 1649662"/>
              <a:gd name="connsiteY34" fmla="*/ 1600914 h 1665940"/>
              <a:gd name="connsiteX35" fmla="*/ 489790 w 1649662"/>
              <a:gd name="connsiteY35" fmla="*/ 1406012 h 1665940"/>
              <a:gd name="connsiteX36" fmla="*/ 352658 w 1649662"/>
              <a:gd name="connsiteY36" fmla="*/ 1298452 h 1665940"/>
              <a:gd name="connsiteX37" fmla="*/ 152856 w 1649662"/>
              <a:gd name="connsiteY37" fmla="*/ 1344512 h 1665940"/>
              <a:gd name="connsiteX38" fmla="*/ 46675 w 1649662"/>
              <a:gd name="connsiteY38" fmla="*/ 1116809 h 1665940"/>
              <a:gd name="connsiteX39" fmla="*/ 183929 w 1649662"/>
              <a:gd name="connsiteY39" fmla="*/ 1005520 h 1665940"/>
              <a:gd name="connsiteX40" fmla="*/ 161615 w 1649662"/>
              <a:gd name="connsiteY40" fmla="*/ 838915 h 1665940"/>
              <a:gd name="connsiteX41" fmla="*/ 0 w 1649662"/>
              <a:gd name="connsiteY41" fmla="*/ 749197 h 1665940"/>
              <a:gd name="connsiteX42" fmla="*/ 65026 w 1649662"/>
              <a:gd name="connsiteY42" fmla="*/ 506515 h 1665940"/>
              <a:gd name="connsiteX43" fmla="*/ 250227 w 1649662"/>
              <a:gd name="connsiteY43" fmla="*/ 509630 h 1665940"/>
              <a:gd name="connsiteX44" fmla="*/ 340015 w 1649662"/>
              <a:gd name="connsiteY44" fmla="*/ 388679 h 1665940"/>
              <a:gd name="connsiteX45" fmla="*/ 277984 w 1649662"/>
              <a:gd name="connsiteY45" fmla="*/ 197357 h 1665940"/>
              <a:gd name="connsiteX46" fmla="*/ 491050 w 1649662"/>
              <a:gd name="connsiteY46" fmla="*/ 64219 h 1665940"/>
              <a:gd name="connsiteX47" fmla="*/ 639843 w 1649662"/>
              <a:gd name="connsiteY47" fmla="*/ 207726 h 1665940"/>
              <a:gd name="connsiteX48" fmla="*/ 821488 w 1649662"/>
              <a:gd name="connsiteY48" fmla="*/ 182440 h 1665940"/>
              <a:gd name="connsiteX49" fmla="*/ 915476 w 1649662"/>
              <a:gd name="connsiteY49" fmla="*/ 0 h 1665940"/>
              <a:gd name="connsiteX50" fmla="*/ 1158157 w 1649662"/>
              <a:gd name="connsiteY50" fmla="*/ 65026 h 1665940"/>
              <a:gd name="connsiteX0" fmla="*/ 898689 w 1642362"/>
              <a:gd name="connsiteY0" fmla="*/ 548008 h 1665940"/>
              <a:gd name="connsiteX1" fmla="*/ 529661 w 1642362"/>
              <a:gd name="connsiteY1" fmla="*/ 761066 h 1665940"/>
              <a:gd name="connsiteX2" fmla="*/ 742719 w 1642362"/>
              <a:gd name="connsiteY2" fmla="*/ 1130094 h 1665940"/>
              <a:gd name="connsiteX3" fmla="*/ 1111747 w 1642362"/>
              <a:gd name="connsiteY3" fmla="*/ 917036 h 1665940"/>
              <a:gd name="connsiteX4" fmla="*/ 898689 w 1642362"/>
              <a:gd name="connsiteY4" fmla="*/ 548008 h 1665940"/>
              <a:gd name="connsiteX5" fmla="*/ 952303 w 1642362"/>
              <a:gd name="connsiteY5" fmla="*/ 347916 h 1665940"/>
              <a:gd name="connsiteX6" fmla="*/ 1311839 w 1642362"/>
              <a:gd name="connsiteY6" fmla="*/ 970650 h 1665940"/>
              <a:gd name="connsiteX7" fmla="*/ 689105 w 1642362"/>
              <a:gd name="connsiteY7" fmla="*/ 1330186 h 1665940"/>
              <a:gd name="connsiteX8" fmla="*/ 329569 w 1642362"/>
              <a:gd name="connsiteY8" fmla="*/ 707451 h 1665940"/>
              <a:gd name="connsiteX9" fmla="*/ 952303 w 1642362"/>
              <a:gd name="connsiteY9" fmla="*/ 347916 h 1665940"/>
              <a:gd name="connsiteX10" fmla="*/ 971799 w 1642362"/>
              <a:gd name="connsiteY10" fmla="*/ 275155 h 1665940"/>
              <a:gd name="connsiteX11" fmla="*/ 256808 w 1642362"/>
              <a:gd name="connsiteY11" fmla="*/ 687955 h 1665940"/>
              <a:gd name="connsiteX12" fmla="*/ 669609 w 1642362"/>
              <a:gd name="connsiteY12" fmla="*/ 1402947 h 1665940"/>
              <a:gd name="connsiteX13" fmla="*/ 1384600 w 1642362"/>
              <a:gd name="connsiteY13" fmla="*/ 990146 h 1665940"/>
              <a:gd name="connsiteX14" fmla="*/ 971799 w 1642362"/>
              <a:gd name="connsiteY14" fmla="*/ 275155 h 1665940"/>
              <a:gd name="connsiteX15" fmla="*/ 1158157 w 1642362"/>
              <a:gd name="connsiteY15" fmla="*/ 65026 h 1665940"/>
              <a:gd name="connsiteX16" fmla="*/ 1154679 w 1642362"/>
              <a:gd name="connsiteY16" fmla="*/ 271718 h 1665940"/>
              <a:gd name="connsiteX17" fmla="*/ 1286346 w 1642362"/>
              <a:gd name="connsiteY17" fmla="*/ 377149 h 1665940"/>
              <a:gd name="connsiteX18" fmla="*/ 1470353 w 1642362"/>
              <a:gd name="connsiteY18" fmla="*/ 331395 h 1665940"/>
              <a:gd name="connsiteX19" fmla="*/ 1588305 w 1642362"/>
              <a:gd name="connsiteY19" fmla="*/ 553229 h 1665940"/>
              <a:gd name="connsiteX20" fmla="*/ 1457194 w 1642362"/>
              <a:gd name="connsiteY20" fmla="*/ 671432 h 1665940"/>
              <a:gd name="connsiteX21" fmla="*/ 1478595 w 1642362"/>
              <a:gd name="connsiteY21" fmla="*/ 857704 h 1665940"/>
              <a:gd name="connsiteX22" fmla="*/ 1642362 w 1642362"/>
              <a:gd name="connsiteY22" fmla="*/ 948616 h 1665940"/>
              <a:gd name="connsiteX23" fmla="*/ 1577335 w 1642362"/>
              <a:gd name="connsiteY23" fmla="*/ 1191298 h 1665940"/>
              <a:gd name="connsiteX24" fmla="*/ 1378614 w 1642362"/>
              <a:gd name="connsiteY24" fmla="*/ 1187955 h 1665940"/>
              <a:gd name="connsiteX25" fmla="*/ 1288939 w 1642362"/>
              <a:gd name="connsiteY25" fmla="*/ 1301599 h 1665940"/>
              <a:gd name="connsiteX26" fmla="*/ 1354201 w 1642362"/>
              <a:gd name="connsiteY26" fmla="*/ 1471932 h 1665940"/>
              <a:gd name="connsiteX27" fmla="*/ 1148396 w 1642362"/>
              <a:gd name="connsiteY27" fmla="*/ 1616039 h 1665940"/>
              <a:gd name="connsiteX28" fmla="*/ 992294 w 1642362"/>
              <a:gd name="connsiteY28" fmla="*/ 1480516 h 1665940"/>
              <a:gd name="connsiteX29" fmla="*/ 823805 w 1642362"/>
              <a:gd name="connsiteY29" fmla="*/ 1495510 h 1665940"/>
              <a:gd name="connsiteX30" fmla="*/ 729193 w 1642362"/>
              <a:gd name="connsiteY30" fmla="*/ 1665940 h 1665940"/>
              <a:gd name="connsiteX31" fmla="*/ 486511 w 1642362"/>
              <a:gd name="connsiteY31" fmla="*/ 1600914 h 1665940"/>
              <a:gd name="connsiteX32" fmla="*/ 489790 w 1642362"/>
              <a:gd name="connsiteY32" fmla="*/ 1406012 h 1665940"/>
              <a:gd name="connsiteX33" fmla="*/ 352658 w 1642362"/>
              <a:gd name="connsiteY33" fmla="*/ 1298452 h 1665940"/>
              <a:gd name="connsiteX34" fmla="*/ 152856 w 1642362"/>
              <a:gd name="connsiteY34" fmla="*/ 1344512 h 1665940"/>
              <a:gd name="connsiteX35" fmla="*/ 46675 w 1642362"/>
              <a:gd name="connsiteY35" fmla="*/ 1116809 h 1665940"/>
              <a:gd name="connsiteX36" fmla="*/ 183929 w 1642362"/>
              <a:gd name="connsiteY36" fmla="*/ 1005520 h 1665940"/>
              <a:gd name="connsiteX37" fmla="*/ 161615 w 1642362"/>
              <a:gd name="connsiteY37" fmla="*/ 838915 h 1665940"/>
              <a:gd name="connsiteX38" fmla="*/ 0 w 1642362"/>
              <a:gd name="connsiteY38" fmla="*/ 749197 h 1665940"/>
              <a:gd name="connsiteX39" fmla="*/ 65026 w 1642362"/>
              <a:gd name="connsiteY39" fmla="*/ 506515 h 1665940"/>
              <a:gd name="connsiteX40" fmla="*/ 250227 w 1642362"/>
              <a:gd name="connsiteY40" fmla="*/ 509630 h 1665940"/>
              <a:gd name="connsiteX41" fmla="*/ 340015 w 1642362"/>
              <a:gd name="connsiteY41" fmla="*/ 388679 h 1665940"/>
              <a:gd name="connsiteX42" fmla="*/ 277984 w 1642362"/>
              <a:gd name="connsiteY42" fmla="*/ 197357 h 1665940"/>
              <a:gd name="connsiteX43" fmla="*/ 491050 w 1642362"/>
              <a:gd name="connsiteY43" fmla="*/ 64219 h 1665940"/>
              <a:gd name="connsiteX44" fmla="*/ 639843 w 1642362"/>
              <a:gd name="connsiteY44" fmla="*/ 207726 h 1665940"/>
              <a:gd name="connsiteX45" fmla="*/ 821488 w 1642362"/>
              <a:gd name="connsiteY45" fmla="*/ 182440 h 1665940"/>
              <a:gd name="connsiteX46" fmla="*/ 915476 w 1642362"/>
              <a:gd name="connsiteY46" fmla="*/ 0 h 1665940"/>
              <a:gd name="connsiteX47" fmla="*/ 1158157 w 1642362"/>
              <a:gd name="connsiteY47" fmla="*/ 65026 h 166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4236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158157" y="65026"/>
                </a:moveTo>
                <a:cubicBezTo>
                  <a:pt x="1156998" y="133923"/>
                  <a:pt x="1155838" y="202821"/>
                  <a:pt x="1154679" y="271718"/>
                </a:cubicBezTo>
                <a:lnTo>
                  <a:pt x="1286346" y="377149"/>
                </a:ln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823805" y="1495510"/>
                </a:lnTo>
                <a:lnTo>
                  <a:pt x="729193" y="1665940"/>
                </a:lnTo>
                <a:lnTo>
                  <a:pt x="486511" y="1600914"/>
                </a:lnTo>
                <a:lnTo>
                  <a:pt x="489790" y="1406012"/>
                </a:lnTo>
                <a:cubicBezTo>
                  <a:pt x="438364" y="1376702"/>
                  <a:pt x="391917" y="1340859"/>
                  <a:pt x="352658" y="1298452"/>
                </a:cubicBez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821488" y="182440"/>
                </a:lnTo>
                <a:lnTo>
                  <a:pt x="915476" y="0"/>
                </a:lnTo>
                <a:lnTo>
                  <a:pt x="1158157" y="65026"/>
                </a:lnTo>
                <a:close/>
              </a:path>
            </a:pathLst>
          </a:custGeom>
          <a:solidFill>
            <a:schemeClr val="bg1"/>
          </a:solidFill>
          <a:ln w="31750">
            <a:noFill/>
          </a:ln>
          <a:effectLst>
            <a:innerShdw blurRad="114300">
              <a:schemeClr val="bg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7" name="Oval 21">
            <a:extLst>
              <a:ext uri="{FF2B5EF4-FFF2-40B4-BE49-F238E27FC236}">
                <a16:creationId xmlns:a16="http://schemas.microsoft.com/office/drawing/2014/main" id="{208A355B-288B-46AC-8F6D-C8E1883AEEBD}"/>
              </a:ext>
            </a:extLst>
          </p:cNvPr>
          <p:cNvSpPr>
            <a:spLocks noChangeAspect="1"/>
          </p:cNvSpPr>
          <p:nvPr userDrawn="1"/>
        </p:nvSpPr>
        <p:spPr>
          <a:xfrm rot="21317264">
            <a:off x="4317855" y="1291151"/>
            <a:ext cx="5263890" cy="5339456"/>
          </a:xfrm>
          <a:custGeom>
            <a:avLst/>
            <a:gdLst>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355803 w 1652142"/>
              <a:gd name="connsiteY39" fmla="*/ 1305197 h 1665940"/>
              <a:gd name="connsiteX40" fmla="*/ 152856 w 1652142"/>
              <a:gd name="connsiteY40" fmla="*/ 1344512 h 1665940"/>
              <a:gd name="connsiteX41" fmla="*/ 46675 w 1652142"/>
              <a:gd name="connsiteY41" fmla="*/ 1116809 h 1665940"/>
              <a:gd name="connsiteX42" fmla="*/ 183929 w 1652142"/>
              <a:gd name="connsiteY42" fmla="*/ 1005520 h 1665940"/>
              <a:gd name="connsiteX43" fmla="*/ 161615 w 1652142"/>
              <a:gd name="connsiteY43" fmla="*/ 838915 h 1665940"/>
              <a:gd name="connsiteX44" fmla="*/ 0 w 1652142"/>
              <a:gd name="connsiteY44" fmla="*/ 749197 h 1665940"/>
              <a:gd name="connsiteX45" fmla="*/ 65026 w 1652142"/>
              <a:gd name="connsiteY45" fmla="*/ 506515 h 1665940"/>
              <a:gd name="connsiteX46" fmla="*/ 250227 w 1652142"/>
              <a:gd name="connsiteY46" fmla="*/ 509630 h 1665940"/>
              <a:gd name="connsiteX47" fmla="*/ 340015 w 1652142"/>
              <a:gd name="connsiteY47" fmla="*/ 388679 h 1665940"/>
              <a:gd name="connsiteX48" fmla="*/ 277984 w 1652142"/>
              <a:gd name="connsiteY48" fmla="*/ 197357 h 1665940"/>
              <a:gd name="connsiteX49" fmla="*/ 491050 w 1652142"/>
              <a:gd name="connsiteY49" fmla="*/ 64219 h 1665940"/>
              <a:gd name="connsiteX50" fmla="*/ 639843 w 1652142"/>
              <a:gd name="connsiteY50" fmla="*/ 207726 h 1665940"/>
              <a:gd name="connsiteX51" fmla="*/ 638348 w 1652142"/>
              <a:gd name="connsiteY51" fmla="*/ 208660 h 1665940"/>
              <a:gd name="connsiteX52" fmla="*/ 821488 w 1652142"/>
              <a:gd name="connsiteY52" fmla="*/ 182440 h 1665940"/>
              <a:gd name="connsiteX53" fmla="*/ 815140 w 1652142"/>
              <a:gd name="connsiteY53" fmla="*/ 180739 h 1665940"/>
              <a:gd name="connsiteX54" fmla="*/ 915476 w 1652142"/>
              <a:gd name="connsiteY54" fmla="*/ 0 h 1665940"/>
              <a:gd name="connsiteX55" fmla="*/ 1158157 w 1652142"/>
              <a:gd name="connsiteY55"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638348 w 1652142"/>
              <a:gd name="connsiteY50" fmla="*/ 208660 h 1665940"/>
              <a:gd name="connsiteX51" fmla="*/ 821488 w 1652142"/>
              <a:gd name="connsiteY51" fmla="*/ 182440 h 1665940"/>
              <a:gd name="connsiteX52" fmla="*/ 815140 w 1652142"/>
              <a:gd name="connsiteY52" fmla="*/ 180739 h 1665940"/>
              <a:gd name="connsiteX53" fmla="*/ 915476 w 1652142"/>
              <a:gd name="connsiteY53" fmla="*/ 0 h 1665940"/>
              <a:gd name="connsiteX54" fmla="*/ 1158157 w 1652142"/>
              <a:gd name="connsiteY54"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638348 w 1652142"/>
              <a:gd name="connsiteY50" fmla="*/ 208660 h 1665940"/>
              <a:gd name="connsiteX51" fmla="*/ 821488 w 1652142"/>
              <a:gd name="connsiteY51" fmla="*/ 182440 h 1665940"/>
              <a:gd name="connsiteX52" fmla="*/ 915476 w 1652142"/>
              <a:gd name="connsiteY52" fmla="*/ 0 h 1665940"/>
              <a:gd name="connsiteX53" fmla="*/ 1158157 w 1652142"/>
              <a:gd name="connsiteY53"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821488 w 1652142"/>
              <a:gd name="connsiteY50" fmla="*/ 182440 h 1665940"/>
              <a:gd name="connsiteX51" fmla="*/ 915476 w 1652142"/>
              <a:gd name="connsiteY51" fmla="*/ 0 h 1665940"/>
              <a:gd name="connsiteX52" fmla="*/ 1158157 w 1652142"/>
              <a:gd name="connsiteY52"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286346 w 1652142"/>
              <a:gd name="connsiteY21" fmla="*/ 377149 h 1665940"/>
              <a:gd name="connsiteX22" fmla="*/ 1470353 w 1652142"/>
              <a:gd name="connsiteY22" fmla="*/ 331395 h 1665940"/>
              <a:gd name="connsiteX23" fmla="*/ 1588305 w 1652142"/>
              <a:gd name="connsiteY23" fmla="*/ 553229 h 1665940"/>
              <a:gd name="connsiteX24" fmla="*/ 1457194 w 1652142"/>
              <a:gd name="connsiteY24" fmla="*/ 671432 h 1665940"/>
              <a:gd name="connsiteX25" fmla="*/ 1478595 w 1652142"/>
              <a:gd name="connsiteY25" fmla="*/ 857704 h 1665940"/>
              <a:gd name="connsiteX26" fmla="*/ 1642362 w 1652142"/>
              <a:gd name="connsiteY26" fmla="*/ 948616 h 1665940"/>
              <a:gd name="connsiteX27" fmla="*/ 1577335 w 1652142"/>
              <a:gd name="connsiteY27" fmla="*/ 1191298 h 1665940"/>
              <a:gd name="connsiteX28" fmla="*/ 1378614 w 1652142"/>
              <a:gd name="connsiteY28" fmla="*/ 1187955 h 1665940"/>
              <a:gd name="connsiteX29" fmla="*/ 1288939 w 1652142"/>
              <a:gd name="connsiteY29" fmla="*/ 1301599 h 1665940"/>
              <a:gd name="connsiteX30" fmla="*/ 1354201 w 1652142"/>
              <a:gd name="connsiteY30" fmla="*/ 1471932 h 1665940"/>
              <a:gd name="connsiteX31" fmla="*/ 1148396 w 1652142"/>
              <a:gd name="connsiteY31" fmla="*/ 1616039 h 1665940"/>
              <a:gd name="connsiteX32" fmla="*/ 992294 w 1652142"/>
              <a:gd name="connsiteY32" fmla="*/ 1480516 h 1665940"/>
              <a:gd name="connsiteX33" fmla="*/ 823805 w 1652142"/>
              <a:gd name="connsiteY33" fmla="*/ 1495510 h 1665940"/>
              <a:gd name="connsiteX34" fmla="*/ 729193 w 1652142"/>
              <a:gd name="connsiteY34" fmla="*/ 1665940 h 1665940"/>
              <a:gd name="connsiteX35" fmla="*/ 486511 w 1652142"/>
              <a:gd name="connsiteY35" fmla="*/ 1600914 h 1665940"/>
              <a:gd name="connsiteX36" fmla="*/ 489790 w 1652142"/>
              <a:gd name="connsiteY36" fmla="*/ 1406012 h 1665940"/>
              <a:gd name="connsiteX37" fmla="*/ 352658 w 1652142"/>
              <a:gd name="connsiteY37" fmla="*/ 1298452 h 1665940"/>
              <a:gd name="connsiteX38" fmla="*/ 152856 w 1652142"/>
              <a:gd name="connsiteY38" fmla="*/ 1344512 h 1665940"/>
              <a:gd name="connsiteX39" fmla="*/ 46675 w 1652142"/>
              <a:gd name="connsiteY39" fmla="*/ 1116809 h 1665940"/>
              <a:gd name="connsiteX40" fmla="*/ 183929 w 1652142"/>
              <a:gd name="connsiteY40" fmla="*/ 1005520 h 1665940"/>
              <a:gd name="connsiteX41" fmla="*/ 161615 w 1652142"/>
              <a:gd name="connsiteY41" fmla="*/ 838915 h 1665940"/>
              <a:gd name="connsiteX42" fmla="*/ 0 w 1652142"/>
              <a:gd name="connsiteY42" fmla="*/ 749197 h 1665940"/>
              <a:gd name="connsiteX43" fmla="*/ 65026 w 1652142"/>
              <a:gd name="connsiteY43" fmla="*/ 506515 h 1665940"/>
              <a:gd name="connsiteX44" fmla="*/ 250227 w 1652142"/>
              <a:gd name="connsiteY44" fmla="*/ 509630 h 1665940"/>
              <a:gd name="connsiteX45" fmla="*/ 340015 w 1652142"/>
              <a:gd name="connsiteY45" fmla="*/ 388679 h 1665940"/>
              <a:gd name="connsiteX46" fmla="*/ 277984 w 1652142"/>
              <a:gd name="connsiteY46" fmla="*/ 197357 h 1665940"/>
              <a:gd name="connsiteX47" fmla="*/ 491050 w 1652142"/>
              <a:gd name="connsiteY47" fmla="*/ 64219 h 1665940"/>
              <a:gd name="connsiteX48" fmla="*/ 639843 w 1652142"/>
              <a:gd name="connsiteY48" fmla="*/ 207726 h 1665940"/>
              <a:gd name="connsiteX49" fmla="*/ 821488 w 1652142"/>
              <a:gd name="connsiteY49" fmla="*/ 182440 h 1665940"/>
              <a:gd name="connsiteX50" fmla="*/ 915476 w 1652142"/>
              <a:gd name="connsiteY50" fmla="*/ 0 h 1665940"/>
              <a:gd name="connsiteX51" fmla="*/ 1158157 w 1652142"/>
              <a:gd name="connsiteY51" fmla="*/ 65026 h 1665940"/>
              <a:gd name="connsiteX0" fmla="*/ 898689 w 1649662"/>
              <a:gd name="connsiteY0" fmla="*/ 548008 h 1665940"/>
              <a:gd name="connsiteX1" fmla="*/ 529661 w 1649662"/>
              <a:gd name="connsiteY1" fmla="*/ 761066 h 1665940"/>
              <a:gd name="connsiteX2" fmla="*/ 742719 w 1649662"/>
              <a:gd name="connsiteY2" fmla="*/ 1130094 h 1665940"/>
              <a:gd name="connsiteX3" fmla="*/ 1111747 w 1649662"/>
              <a:gd name="connsiteY3" fmla="*/ 917036 h 1665940"/>
              <a:gd name="connsiteX4" fmla="*/ 898689 w 1649662"/>
              <a:gd name="connsiteY4" fmla="*/ 548008 h 1665940"/>
              <a:gd name="connsiteX5" fmla="*/ 952303 w 1649662"/>
              <a:gd name="connsiteY5" fmla="*/ 347916 h 1665940"/>
              <a:gd name="connsiteX6" fmla="*/ 1311839 w 1649662"/>
              <a:gd name="connsiteY6" fmla="*/ 970650 h 1665940"/>
              <a:gd name="connsiteX7" fmla="*/ 689105 w 1649662"/>
              <a:gd name="connsiteY7" fmla="*/ 1330186 h 1665940"/>
              <a:gd name="connsiteX8" fmla="*/ 329569 w 1649662"/>
              <a:gd name="connsiteY8" fmla="*/ 707451 h 1665940"/>
              <a:gd name="connsiteX9" fmla="*/ 952303 w 1649662"/>
              <a:gd name="connsiteY9" fmla="*/ 347916 h 1665940"/>
              <a:gd name="connsiteX10" fmla="*/ 971799 w 1649662"/>
              <a:gd name="connsiteY10" fmla="*/ 275155 h 1665940"/>
              <a:gd name="connsiteX11" fmla="*/ 256808 w 1649662"/>
              <a:gd name="connsiteY11" fmla="*/ 687955 h 1665940"/>
              <a:gd name="connsiteX12" fmla="*/ 669609 w 1649662"/>
              <a:gd name="connsiteY12" fmla="*/ 1402947 h 1665940"/>
              <a:gd name="connsiteX13" fmla="*/ 1384600 w 1649662"/>
              <a:gd name="connsiteY13" fmla="*/ 990146 h 1665940"/>
              <a:gd name="connsiteX14" fmla="*/ 971799 w 1649662"/>
              <a:gd name="connsiteY14" fmla="*/ 275155 h 1665940"/>
              <a:gd name="connsiteX15" fmla="*/ 1647140 w 1649662"/>
              <a:gd name="connsiteY15" fmla="*/ 399895 h 1665940"/>
              <a:gd name="connsiteX16" fmla="*/ 1649662 w 1649662"/>
              <a:gd name="connsiteY16" fmla="*/ 403784 h 1665940"/>
              <a:gd name="connsiteX17" fmla="*/ 1647140 w 1649662"/>
              <a:gd name="connsiteY17" fmla="*/ 399895 h 1665940"/>
              <a:gd name="connsiteX18" fmla="*/ 1158157 w 1649662"/>
              <a:gd name="connsiteY18" fmla="*/ 65026 h 1665940"/>
              <a:gd name="connsiteX19" fmla="*/ 1154679 w 1649662"/>
              <a:gd name="connsiteY19" fmla="*/ 271718 h 1665940"/>
              <a:gd name="connsiteX20" fmla="*/ 1286346 w 1649662"/>
              <a:gd name="connsiteY20" fmla="*/ 377149 h 1665940"/>
              <a:gd name="connsiteX21" fmla="*/ 1470353 w 1649662"/>
              <a:gd name="connsiteY21" fmla="*/ 331395 h 1665940"/>
              <a:gd name="connsiteX22" fmla="*/ 1588305 w 1649662"/>
              <a:gd name="connsiteY22" fmla="*/ 553229 h 1665940"/>
              <a:gd name="connsiteX23" fmla="*/ 1457194 w 1649662"/>
              <a:gd name="connsiteY23" fmla="*/ 671432 h 1665940"/>
              <a:gd name="connsiteX24" fmla="*/ 1478595 w 1649662"/>
              <a:gd name="connsiteY24" fmla="*/ 857704 h 1665940"/>
              <a:gd name="connsiteX25" fmla="*/ 1642362 w 1649662"/>
              <a:gd name="connsiteY25" fmla="*/ 948616 h 1665940"/>
              <a:gd name="connsiteX26" fmla="*/ 1577335 w 1649662"/>
              <a:gd name="connsiteY26" fmla="*/ 1191298 h 1665940"/>
              <a:gd name="connsiteX27" fmla="*/ 1378614 w 1649662"/>
              <a:gd name="connsiteY27" fmla="*/ 1187955 h 1665940"/>
              <a:gd name="connsiteX28" fmla="*/ 1288939 w 1649662"/>
              <a:gd name="connsiteY28" fmla="*/ 1301599 h 1665940"/>
              <a:gd name="connsiteX29" fmla="*/ 1354201 w 1649662"/>
              <a:gd name="connsiteY29" fmla="*/ 1471932 h 1665940"/>
              <a:gd name="connsiteX30" fmla="*/ 1148396 w 1649662"/>
              <a:gd name="connsiteY30" fmla="*/ 1616039 h 1665940"/>
              <a:gd name="connsiteX31" fmla="*/ 992294 w 1649662"/>
              <a:gd name="connsiteY31" fmla="*/ 1480516 h 1665940"/>
              <a:gd name="connsiteX32" fmla="*/ 823805 w 1649662"/>
              <a:gd name="connsiteY32" fmla="*/ 1495510 h 1665940"/>
              <a:gd name="connsiteX33" fmla="*/ 729193 w 1649662"/>
              <a:gd name="connsiteY33" fmla="*/ 1665940 h 1665940"/>
              <a:gd name="connsiteX34" fmla="*/ 486511 w 1649662"/>
              <a:gd name="connsiteY34" fmla="*/ 1600914 h 1665940"/>
              <a:gd name="connsiteX35" fmla="*/ 489790 w 1649662"/>
              <a:gd name="connsiteY35" fmla="*/ 1406012 h 1665940"/>
              <a:gd name="connsiteX36" fmla="*/ 352658 w 1649662"/>
              <a:gd name="connsiteY36" fmla="*/ 1298452 h 1665940"/>
              <a:gd name="connsiteX37" fmla="*/ 152856 w 1649662"/>
              <a:gd name="connsiteY37" fmla="*/ 1344512 h 1665940"/>
              <a:gd name="connsiteX38" fmla="*/ 46675 w 1649662"/>
              <a:gd name="connsiteY38" fmla="*/ 1116809 h 1665940"/>
              <a:gd name="connsiteX39" fmla="*/ 183929 w 1649662"/>
              <a:gd name="connsiteY39" fmla="*/ 1005520 h 1665940"/>
              <a:gd name="connsiteX40" fmla="*/ 161615 w 1649662"/>
              <a:gd name="connsiteY40" fmla="*/ 838915 h 1665940"/>
              <a:gd name="connsiteX41" fmla="*/ 0 w 1649662"/>
              <a:gd name="connsiteY41" fmla="*/ 749197 h 1665940"/>
              <a:gd name="connsiteX42" fmla="*/ 65026 w 1649662"/>
              <a:gd name="connsiteY42" fmla="*/ 506515 h 1665940"/>
              <a:gd name="connsiteX43" fmla="*/ 250227 w 1649662"/>
              <a:gd name="connsiteY43" fmla="*/ 509630 h 1665940"/>
              <a:gd name="connsiteX44" fmla="*/ 340015 w 1649662"/>
              <a:gd name="connsiteY44" fmla="*/ 388679 h 1665940"/>
              <a:gd name="connsiteX45" fmla="*/ 277984 w 1649662"/>
              <a:gd name="connsiteY45" fmla="*/ 197357 h 1665940"/>
              <a:gd name="connsiteX46" fmla="*/ 491050 w 1649662"/>
              <a:gd name="connsiteY46" fmla="*/ 64219 h 1665940"/>
              <a:gd name="connsiteX47" fmla="*/ 639843 w 1649662"/>
              <a:gd name="connsiteY47" fmla="*/ 207726 h 1665940"/>
              <a:gd name="connsiteX48" fmla="*/ 821488 w 1649662"/>
              <a:gd name="connsiteY48" fmla="*/ 182440 h 1665940"/>
              <a:gd name="connsiteX49" fmla="*/ 915476 w 1649662"/>
              <a:gd name="connsiteY49" fmla="*/ 0 h 1665940"/>
              <a:gd name="connsiteX50" fmla="*/ 1158157 w 1649662"/>
              <a:gd name="connsiteY50" fmla="*/ 65026 h 1665940"/>
              <a:gd name="connsiteX0" fmla="*/ 898689 w 1642362"/>
              <a:gd name="connsiteY0" fmla="*/ 548008 h 1665940"/>
              <a:gd name="connsiteX1" fmla="*/ 529661 w 1642362"/>
              <a:gd name="connsiteY1" fmla="*/ 761066 h 1665940"/>
              <a:gd name="connsiteX2" fmla="*/ 742719 w 1642362"/>
              <a:gd name="connsiteY2" fmla="*/ 1130094 h 1665940"/>
              <a:gd name="connsiteX3" fmla="*/ 1111747 w 1642362"/>
              <a:gd name="connsiteY3" fmla="*/ 917036 h 1665940"/>
              <a:gd name="connsiteX4" fmla="*/ 898689 w 1642362"/>
              <a:gd name="connsiteY4" fmla="*/ 548008 h 1665940"/>
              <a:gd name="connsiteX5" fmla="*/ 952303 w 1642362"/>
              <a:gd name="connsiteY5" fmla="*/ 347916 h 1665940"/>
              <a:gd name="connsiteX6" fmla="*/ 1311839 w 1642362"/>
              <a:gd name="connsiteY6" fmla="*/ 970650 h 1665940"/>
              <a:gd name="connsiteX7" fmla="*/ 689105 w 1642362"/>
              <a:gd name="connsiteY7" fmla="*/ 1330186 h 1665940"/>
              <a:gd name="connsiteX8" fmla="*/ 329569 w 1642362"/>
              <a:gd name="connsiteY8" fmla="*/ 707451 h 1665940"/>
              <a:gd name="connsiteX9" fmla="*/ 952303 w 1642362"/>
              <a:gd name="connsiteY9" fmla="*/ 347916 h 1665940"/>
              <a:gd name="connsiteX10" fmla="*/ 971799 w 1642362"/>
              <a:gd name="connsiteY10" fmla="*/ 275155 h 1665940"/>
              <a:gd name="connsiteX11" fmla="*/ 256808 w 1642362"/>
              <a:gd name="connsiteY11" fmla="*/ 687955 h 1665940"/>
              <a:gd name="connsiteX12" fmla="*/ 669609 w 1642362"/>
              <a:gd name="connsiteY12" fmla="*/ 1402947 h 1665940"/>
              <a:gd name="connsiteX13" fmla="*/ 1384600 w 1642362"/>
              <a:gd name="connsiteY13" fmla="*/ 990146 h 1665940"/>
              <a:gd name="connsiteX14" fmla="*/ 971799 w 1642362"/>
              <a:gd name="connsiteY14" fmla="*/ 275155 h 1665940"/>
              <a:gd name="connsiteX15" fmla="*/ 1158157 w 1642362"/>
              <a:gd name="connsiteY15" fmla="*/ 65026 h 1665940"/>
              <a:gd name="connsiteX16" fmla="*/ 1154679 w 1642362"/>
              <a:gd name="connsiteY16" fmla="*/ 271718 h 1665940"/>
              <a:gd name="connsiteX17" fmla="*/ 1286346 w 1642362"/>
              <a:gd name="connsiteY17" fmla="*/ 377149 h 1665940"/>
              <a:gd name="connsiteX18" fmla="*/ 1470353 w 1642362"/>
              <a:gd name="connsiteY18" fmla="*/ 331395 h 1665940"/>
              <a:gd name="connsiteX19" fmla="*/ 1588305 w 1642362"/>
              <a:gd name="connsiteY19" fmla="*/ 553229 h 1665940"/>
              <a:gd name="connsiteX20" fmla="*/ 1457194 w 1642362"/>
              <a:gd name="connsiteY20" fmla="*/ 671432 h 1665940"/>
              <a:gd name="connsiteX21" fmla="*/ 1478595 w 1642362"/>
              <a:gd name="connsiteY21" fmla="*/ 857704 h 1665940"/>
              <a:gd name="connsiteX22" fmla="*/ 1642362 w 1642362"/>
              <a:gd name="connsiteY22" fmla="*/ 948616 h 1665940"/>
              <a:gd name="connsiteX23" fmla="*/ 1577335 w 1642362"/>
              <a:gd name="connsiteY23" fmla="*/ 1191298 h 1665940"/>
              <a:gd name="connsiteX24" fmla="*/ 1378614 w 1642362"/>
              <a:gd name="connsiteY24" fmla="*/ 1187955 h 1665940"/>
              <a:gd name="connsiteX25" fmla="*/ 1288939 w 1642362"/>
              <a:gd name="connsiteY25" fmla="*/ 1301599 h 1665940"/>
              <a:gd name="connsiteX26" fmla="*/ 1354201 w 1642362"/>
              <a:gd name="connsiteY26" fmla="*/ 1471932 h 1665940"/>
              <a:gd name="connsiteX27" fmla="*/ 1148396 w 1642362"/>
              <a:gd name="connsiteY27" fmla="*/ 1616039 h 1665940"/>
              <a:gd name="connsiteX28" fmla="*/ 992294 w 1642362"/>
              <a:gd name="connsiteY28" fmla="*/ 1480516 h 1665940"/>
              <a:gd name="connsiteX29" fmla="*/ 823805 w 1642362"/>
              <a:gd name="connsiteY29" fmla="*/ 1495510 h 1665940"/>
              <a:gd name="connsiteX30" fmla="*/ 729193 w 1642362"/>
              <a:gd name="connsiteY30" fmla="*/ 1665940 h 1665940"/>
              <a:gd name="connsiteX31" fmla="*/ 486511 w 1642362"/>
              <a:gd name="connsiteY31" fmla="*/ 1600914 h 1665940"/>
              <a:gd name="connsiteX32" fmla="*/ 489790 w 1642362"/>
              <a:gd name="connsiteY32" fmla="*/ 1406012 h 1665940"/>
              <a:gd name="connsiteX33" fmla="*/ 352658 w 1642362"/>
              <a:gd name="connsiteY33" fmla="*/ 1298452 h 1665940"/>
              <a:gd name="connsiteX34" fmla="*/ 152856 w 1642362"/>
              <a:gd name="connsiteY34" fmla="*/ 1344512 h 1665940"/>
              <a:gd name="connsiteX35" fmla="*/ 46675 w 1642362"/>
              <a:gd name="connsiteY35" fmla="*/ 1116809 h 1665940"/>
              <a:gd name="connsiteX36" fmla="*/ 183929 w 1642362"/>
              <a:gd name="connsiteY36" fmla="*/ 1005520 h 1665940"/>
              <a:gd name="connsiteX37" fmla="*/ 161615 w 1642362"/>
              <a:gd name="connsiteY37" fmla="*/ 838915 h 1665940"/>
              <a:gd name="connsiteX38" fmla="*/ 0 w 1642362"/>
              <a:gd name="connsiteY38" fmla="*/ 749197 h 1665940"/>
              <a:gd name="connsiteX39" fmla="*/ 65026 w 1642362"/>
              <a:gd name="connsiteY39" fmla="*/ 506515 h 1665940"/>
              <a:gd name="connsiteX40" fmla="*/ 250227 w 1642362"/>
              <a:gd name="connsiteY40" fmla="*/ 509630 h 1665940"/>
              <a:gd name="connsiteX41" fmla="*/ 340015 w 1642362"/>
              <a:gd name="connsiteY41" fmla="*/ 388679 h 1665940"/>
              <a:gd name="connsiteX42" fmla="*/ 277984 w 1642362"/>
              <a:gd name="connsiteY42" fmla="*/ 197357 h 1665940"/>
              <a:gd name="connsiteX43" fmla="*/ 491050 w 1642362"/>
              <a:gd name="connsiteY43" fmla="*/ 64219 h 1665940"/>
              <a:gd name="connsiteX44" fmla="*/ 639843 w 1642362"/>
              <a:gd name="connsiteY44" fmla="*/ 207726 h 1665940"/>
              <a:gd name="connsiteX45" fmla="*/ 821488 w 1642362"/>
              <a:gd name="connsiteY45" fmla="*/ 182440 h 1665940"/>
              <a:gd name="connsiteX46" fmla="*/ 915476 w 1642362"/>
              <a:gd name="connsiteY46" fmla="*/ 0 h 1665940"/>
              <a:gd name="connsiteX47" fmla="*/ 1158157 w 1642362"/>
              <a:gd name="connsiteY47" fmla="*/ 65026 h 166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4236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158157" y="65026"/>
                </a:moveTo>
                <a:cubicBezTo>
                  <a:pt x="1156998" y="133923"/>
                  <a:pt x="1155838" y="202821"/>
                  <a:pt x="1154679" y="271718"/>
                </a:cubicBezTo>
                <a:lnTo>
                  <a:pt x="1286346" y="377149"/>
                </a:ln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823805" y="1495510"/>
                </a:lnTo>
                <a:lnTo>
                  <a:pt x="729193" y="1665940"/>
                </a:lnTo>
                <a:lnTo>
                  <a:pt x="486511" y="1600914"/>
                </a:lnTo>
                <a:lnTo>
                  <a:pt x="489790" y="1406012"/>
                </a:lnTo>
                <a:cubicBezTo>
                  <a:pt x="438364" y="1376702"/>
                  <a:pt x="391917" y="1340859"/>
                  <a:pt x="352658" y="1298452"/>
                </a:cubicBez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821488" y="182440"/>
                </a:lnTo>
                <a:lnTo>
                  <a:pt x="915476" y="0"/>
                </a:lnTo>
                <a:lnTo>
                  <a:pt x="1158157" y="65026"/>
                </a:lnTo>
                <a:close/>
              </a:path>
            </a:pathLst>
          </a:custGeom>
          <a:solidFill>
            <a:schemeClr val="bg1"/>
          </a:solidFill>
          <a:ln w="31750">
            <a:noFill/>
          </a:ln>
          <a:effectLst>
            <a:innerShdw blurRad="114300">
              <a:schemeClr val="bg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Rectangle 7">
            <a:extLst>
              <a:ext uri="{FF2B5EF4-FFF2-40B4-BE49-F238E27FC236}">
                <a16:creationId xmlns:a16="http://schemas.microsoft.com/office/drawing/2014/main" id="{FE21FA63-AC15-4DE7-9AE2-3208C793519C}"/>
              </a:ext>
            </a:extLst>
          </p:cNvPr>
          <p:cNvSpPr/>
          <p:nvPr userDrawn="1"/>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
        <p:nvSpPr>
          <p:cNvPr id="3" name="Rectangle 2">
            <a:extLst>
              <a:ext uri="{FF2B5EF4-FFF2-40B4-BE49-F238E27FC236}">
                <a16:creationId xmlns:a16="http://schemas.microsoft.com/office/drawing/2014/main" id="{040102CF-3DC1-4FBF-A6B6-7990E98E434C}"/>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 name="Rectangle 3">
            <a:extLst>
              <a:ext uri="{FF2B5EF4-FFF2-40B4-BE49-F238E27FC236}">
                <a16:creationId xmlns:a16="http://schemas.microsoft.com/office/drawing/2014/main" id="{F14E7073-04D6-4156-BAD6-03D7742E4277}"/>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 name="Isosceles Triangle 4">
            <a:extLst>
              <a:ext uri="{FF2B5EF4-FFF2-40B4-BE49-F238E27FC236}">
                <a16:creationId xmlns:a16="http://schemas.microsoft.com/office/drawing/2014/main" id="{605B5919-1260-4929-BF92-B5876842C4C1}"/>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8086541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35252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856387" y="925918"/>
            <a:ext cx="6957387" cy="724247"/>
          </a:xfrm>
          <a:prstGeom prst="rect">
            <a:avLst/>
          </a:prstGeom>
        </p:spPr>
        <p:txBody>
          <a:bodyPr anchor="ctr"/>
          <a:lstStyle>
            <a:lvl1pPr marL="0" indent="0" algn="l">
              <a:buNone/>
              <a:defRPr sz="5400" b="0" baseline="0">
                <a:solidFill>
                  <a:schemeClr val="accent1"/>
                </a:solidFill>
                <a:latin typeface="+mj-lt"/>
                <a:cs typeface="Arial" pitchFamily="34" charset="0"/>
              </a:defRPr>
            </a:lvl1pPr>
          </a:lstStyle>
          <a:p>
            <a:pPr lvl="0"/>
            <a:r>
              <a:rPr lang="en-US" altLang="ko-KR" dirty="0"/>
              <a:t>BASIC LAYOUT</a:t>
            </a:r>
          </a:p>
        </p:txBody>
      </p:sp>
      <p:sp>
        <p:nvSpPr>
          <p:cNvPr id="6" name="Graphic 2">
            <a:extLst>
              <a:ext uri="{FF2B5EF4-FFF2-40B4-BE49-F238E27FC236}">
                <a16:creationId xmlns:a16="http://schemas.microsoft.com/office/drawing/2014/main" id="{1DD60E7E-E490-46D9-AB9B-87D9364A77D2}"/>
              </a:ext>
            </a:extLst>
          </p:cNvPr>
          <p:cNvSpPr/>
          <p:nvPr userDrawn="1"/>
        </p:nvSpPr>
        <p:spPr>
          <a:xfrm rot="2869724" flipH="1">
            <a:off x="-802604" y="1334467"/>
            <a:ext cx="5051336" cy="4369711"/>
          </a:xfrm>
          <a:custGeom>
            <a:avLst/>
            <a:gdLst>
              <a:gd name="connsiteX0" fmla="*/ 3953474 w 3952875"/>
              <a:gd name="connsiteY0" fmla="*/ 419576 h 3419475"/>
              <a:gd name="connsiteX1" fmla="*/ 3905849 w 3952875"/>
              <a:gd name="connsiteY1" fmla="*/ 547211 h 3419475"/>
              <a:gd name="connsiteX2" fmla="*/ 3792502 w 3952875"/>
              <a:gd name="connsiteY2" fmla="*/ 660559 h 3419475"/>
              <a:gd name="connsiteX3" fmla="*/ 3790597 w 3952875"/>
              <a:gd name="connsiteY3" fmla="*/ 681514 h 3419475"/>
              <a:gd name="connsiteX4" fmla="*/ 3926804 w 3952875"/>
              <a:gd name="connsiteY4" fmla="*/ 951071 h 3419475"/>
              <a:gd name="connsiteX5" fmla="*/ 3666772 w 3952875"/>
              <a:gd name="connsiteY5" fmla="*/ 1351121 h 3419475"/>
              <a:gd name="connsiteX6" fmla="*/ 3287677 w 3952875"/>
              <a:gd name="connsiteY6" fmla="*/ 1288256 h 3419475"/>
              <a:gd name="connsiteX7" fmla="*/ 3139087 w 3952875"/>
              <a:gd name="connsiteY7" fmla="*/ 980599 h 3419475"/>
              <a:gd name="connsiteX8" fmla="*/ 3139087 w 3952875"/>
              <a:gd name="connsiteY8" fmla="*/ 971074 h 3419475"/>
              <a:gd name="connsiteX9" fmla="*/ 3138134 w 3952875"/>
              <a:gd name="connsiteY9" fmla="*/ 968216 h 3419475"/>
              <a:gd name="connsiteX10" fmla="*/ 3120989 w 3952875"/>
              <a:gd name="connsiteY10" fmla="*/ 1003459 h 3419475"/>
              <a:gd name="connsiteX11" fmla="*/ 3085747 w 3952875"/>
              <a:gd name="connsiteY11" fmla="*/ 1100614 h 3419475"/>
              <a:gd name="connsiteX12" fmla="*/ 3064792 w 3952875"/>
              <a:gd name="connsiteY12" fmla="*/ 1115854 h 3419475"/>
              <a:gd name="connsiteX13" fmla="*/ 2966684 w 3952875"/>
              <a:gd name="connsiteY13" fmla="*/ 1120616 h 3419475"/>
              <a:gd name="connsiteX14" fmla="*/ 2990497 w 3952875"/>
              <a:gd name="connsiteY14" fmla="*/ 1170146 h 3419475"/>
              <a:gd name="connsiteX15" fmla="*/ 2941919 w 3952875"/>
              <a:gd name="connsiteY15" fmla="*/ 1277779 h 3419475"/>
              <a:gd name="connsiteX16" fmla="*/ 2824762 w 3952875"/>
              <a:gd name="connsiteY16" fmla="*/ 1266349 h 3419475"/>
              <a:gd name="connsiteX17" fmla="*/ 2794282 w 3952875"/>
              <a:gd name="connsiteY17" fmla="*/ 1266349 h 3419475"/>
              <a:gd name="connsiteX18" fmla="*/ 2549489 w 3952875"/>
              <a:gd name="connsiteY18" fmla="*/ 1492091 h 3419475"/>
              <a:gd name="connsiteX19" fmla="*/ 2170394 w 3952875"/>
              <a:gd name="connsiteY19" fmla="*/ 1841659 h 3419475"/>
              <a:gd name="connsiteX20" fmla="*/ 1886549 w 3952875"/>
              <a:gd name="connsiteY20" fmla="*/ 2103596 h 3419475"/>
              <a:gd name="connsiteX21" fmla="*/ 1505549 w 3952875"/>
              <a:gd name="connsiteY21" fmla="*/ 2454116 h 3419475"/>
              <a:gd name="connsiteX22" fmla="*/ 1221704 w 3952875"/>
              <a:gd name="connsiteY22" fmla="*/ 2716054 h 3419475"/>
              <a:gd name="connsiteX23" fmla="*/ 839752 w 3952875"/>
              <a:gd name="connsiteY23" fmla="*/ 3067526 h 3419475"/>
              <a:gd name="connsiteX24" fmla="*/ 621629 w 3952875"/>
              <a:gd name="connsiteY24" fmla="*/ 3269456 h 3419475"/>
              <a:gd name="connsiteX25" fmla="*/ 592102 w 3952875"/>
              <a:gd name="connsiteY25" fmla="*/ 3268504 h 3419475"/>
              <a:gd name="connsiteX26" fmla="*/ 572099 w 3952875"/>
              <a:gd name="connsiteY26" fmla="*/ 3254216 h 3419475"/>
              <a:gd name="connsiteX27" fmla="*/ 563527 w 3952875"/>
              <a:gd name="connsiteY27" fmla="*/ 3281839 h 3419475"/>
              <a:gd name="connsiteX28" fmla="*/ 458752 w 3952875"/>
              <a:gd name="connsiteY28" fmla="*/ 3411379 h 3419475"/>
              <a:gd name="connsiteX29" fmla="*/ 316829 w 3952875"/>
              <a:gd name="connsiteY29" fmla="*/ 3314224 h 3419475"/>
              <a:gd name="connsiteX30" fmla="*/ 461609 w 3952875"/>
              <a:gd name="connsiteY30" fmla="*/ 3164681 h 3419475"/>
              <a:gd name="connsiteX31" fmla="*/ 476849 w 3952875"/>
              <a:gd name="connsiteY31" fmla="*/ 3164681 h 3419475"/>
              <a:gd name="connsiteX32" fmla="*/ 479707 w 3952875"/>
              <a:gd name="connsiteY32" fmla="*/ 3146584 h 3419475"/>
              <a:gd name="connsiteX33" fmla="*/ 481612 w 3952875"/>
              <a:gd name="connsiteY33" fmla="*/ 3098006 h 3419475"/>
              <a:gd name="connsiteX34" fmla="*/ 644489 w 3952875"/>
              <a:gd name="connsiteY34" fmla="*/ 2950369 h 3419475"/>
              <a:gd name="connsiteX35" fmla="*/ 645442 w 3952875"/>
              <a:gd name="connsiteY35" fmla="*/ 2923699 h 3419475"/>
              <a:gd name="connsiteX36" fmla="*/ 614962 w 3952875"/>
              <a:gd name="connsiteY36" fmla="*/ 2890361 h 3419475"/>
              <a:gd name="connsiteX37" fmla="*/ 590197 w 3952875"/>
              <a:gd name="connsiteY37" fmla="*/ 2889409 h 3419475"/>
              <a:gd name="connsiteX38" fmla="*/ 465419 w 3952875"/>
              <a:gd name="connsiteY38" fmla="*/ 3003709 h 3419475"/>
              <a:gd name="connsiteX39" fmla="*/ 401602 w 3952875"/>
              <a:gd name="connsiteY39" fmla="*/ 3061811 h 3419475"/>
              <a:gd name="connsiteX40" fmla="*/ 382552 w 3952875"/>
              <a:gd name="connsiteY40" fmla="*/ 3060859 h 3419475"/>
              <a:gd name="connsiteX41" fmla="*/ 302542 w 3952875"/>
              <a:gd name="connsiteY41" fmla="*/ 2973229 h 3419475"/>
              <a:gd name="connsiteX42" fmla="*/ 299684 w 3952875"/>
              <a:gd name="connsiteY42" fmla="*/ 2953226 h 3419475"/>
              <a:gd name="connsiteX43" fmla="*/ 327307 w 3952875"/>
              <a:gd name="connsiteY43" fmla="*/ 2903696 h 3419475"/>
              <a:gd name="connsiteX44" fmla="*/ 325402 w 3952875"/>
              <a:gd name="connsiteY44" fmla="*/ 2884646 h 3419475"/>
              <a:gd name="connsiteX45" fmla="*/ 260632 w 3952875"/>
              <a:gd name="connsiteY45" fmla="*/ 2868454 h 3419475"/>
              <a:gd name="connsiteX46" fmla="*/ 192052 w 3952875"/>
              <a:gd name="connsiteY46" fmla="*/ 2854166 h 3419475"/>
              <a:gd name="connsiteX47" fmla="*/ 14887 w 3952875"/>
              <a:gd name="connsiteY47" fmla="*/ 2661761 h 3419475"/>
              <a:gd name="connsiteX48" fmla="*/ 15839 w 3952875"/>
              <a:gd name="connsiteY48" fmla="*/ 2631281 h 3419475"/>
              <a:gd name="connsiteX49" fmla="*/ 174907 w 3952875"/>
              <a:gd name="connsiteY49" fmla="*/ 2485549 h 3419475"/>
              <a:gd name="connsiteX50" fmla="*/ 198719 w 3952875"/>
              <a:gd name="connsiteY50" fmla="*/ 2486501 h 3419475"/>
              <a:gd name="connsiteX51" fmla="*/ 335879 w 3952875"/>
              <a:gd name="connsiteY51" fmla="*/ 2636996 h 3419475"/>
              <a:gd name="connsiteX52" fmla="*/ 354929 w 3952875"/>
              <a:gd name="connsiteY52" fmla="*/ 2637949 h 3419475"/>
              <a:gd name="connsiteX53" fmla="*/ 418747 w 3952875"/>
              <a:gd name="connsiteY53" fmla="*/ 2579846 h 3419475"/>
              <a:gd name="connsiteX54" fmla="*/ 419699 w 3952875"/>
              <a:gd name="connsiteY54" fmla="*/ 2563654 h 3419475"/>
              <a:gd name="connsiteX55" fmla="*/ 280634 w 3952875"/>
              <a:gd name="connsiteY55" fmla="*/ 2413159 h 3419475"/>
              <a:gd name="connsiteX56" fmla="*/ 280634 w 3952875"/>
              <a:gd name="connsiteY56" fmla="*/ 2388394 h 3419475"/>
              <a:gd name="connsiteX57" fmla="*/ 408269 w 3952875"/>
              <a:gd name="connsiteY57" fmla="*/ 2272189 h 3419475"/>
              <a:gd name="connsiteX58" fmla="*/ 429224 w 3952875"/>
              <a:gd name="connsiteY58" fmla="*/ 2273141 h 3419475"/>
              <a:gd name="connsiteX59" fmla="*/ 567337 w 3952875"/>
              <a:gd name="connsiteY59" fmla="*/ 2424589 h 3419475"/>
              <a:gd name="connsiteX60" fmla="*/ 587339 w 3952875"/>
              <a:gd name="connsiteY60" fmla="*/ 2425541 h 3419475"/>
              <a:gd name="connsiteX61" fmla="*/ 651157 w 3952875"/>
              <a:gd name="connsiteY61" fmla="*/ 2367439 h 3419475"/>
              <a:gd name="connsiteX62" fmla="*/ 651157 w 3952875"/>
              <a:gd name="connsiteY62" fmla="*/ 2351246 h 3419475"/>
              <a:gd name="connsiteX63" fmla="*/ 512092 w 3952875"/>
              <a:gd name="connsiteY63" fmla="*/ 2200751 h 3419475"/>
              <a:gd name="connsiteX64" fmla="*/ 513044 w 3952875"/>
              <a:gd name="connsiteY64" fmla="*/ 2176939 h 3419475"/>
              <a:gd name="connsiteX65" fmla="*/ 674017 w 3952875"/>
              <a:gd name="connsiteY65" fmla="*/ 2029301 h 3419475"/>
              <a:gd name="connsiteX66" fmla="*/ 698782 w 3952875"/>
              <a:gd name="connsiteY66" fmla="*/ 2030254 h 3419475"/>
              <a:gd name="connsiteX67" fmla="*/ 895949 w 3952875"/>
              <a:gd name="connsiteY67" fmla="*/ 2244566 h 3419475"/>
              <a:gd name="connsiteX68" fmla="*/ 899759 w 3952875"/>
              <a:gd name="connsiteY68" fmla="*/ 2275046 h 3419475"/>
              <a:gd name="connsiteX69" fmla="*/ 874994 w 3952875"/>
              <a:gd name="connsiteY69" fmla="*/ 2317909 h 3419475"/>
              <a:gd name="connsiteX70" fmla="*/ 876899 w 3952875"/>
              <a:gd name="connsiteY70" fmla="*/ 2339816 h 3419475"/>
              <a:gd name="connsiteX71" fmla="*/ 941669 w 3952875"/>
              <a:gd name="connsiteY71" fmla="*/ 2354104 h 3419475"/>
              <a:gd name="connsiteX72" fmla="*/ 1009297 w 3952875"/>
              <a:gd name="connsiteY72" fmla="*/ 2368391 h 3419475"/>
              <a:gd name="connsiteX73" fmla="*/ 1069304 w 3952875"/>
              <a:gd name="connsiteY73" fmla="*/ 2433161 h 3419475"/>
              <a:gd name="connsiteX74" fmla="*/ 1068352 w 3952875"/>
              <a:gd name="connsiteY74" fmla="*/ 2453164 h 3419475"/>
              <a:gd name="connsiteX75" fmla="*/ 889282 w 3952875"/>
              <a:gd name="connsiteY75" fmla="*/ 2617946 h 3419475"/>
              <a:gd name="connsiteX76" fmla="*/ 875947 w 3952875"/>
              <a:gd name="connsiteY76" fmla="*/ 2630329 h 3419475"/>
              <a:gd name="connsiteX77" fmla="*/ 875947 w 3952875"/>
              <a:gd name="connsiteY77" fmla="*/ 2645569 h 3419475"/>
              <a:gd name="connsiteX78" fmla="*/ 915952 w 3952875"/>
              <a:gd name="connsiteY78" fmla="*/ 2688431 h 3419475"/>
              <a:gd name="connsiteX79" fmla="*/ 932144 w 3952875"/>
              <a:gd name="connsiteY79" fmla="*/ 2689384 h 3419475"/>
              <a:gd name="connsiteX80" fmla="*/ 1186462 w 3952875"/>
              <a:gd name="connsiteY80" fmla="*/ 2456974 h 3419475"/>
              <a:gd name="connsiteX81" fmla="*/ 1533172 w 3952875"/>
              <a:gd name="connsiteY81" fmla="*/ 2140744 h 3419475"/>
              <a:gd name="connsiteX82" fmla="*/ 1787489 w 3952875"/>
              <a:gd name="connsiteY82" fmla="*/ 1908334 h 3419475"/>
              <a:gd name="connsiteX83" fmla="*/ 2137057 w 3952875"/>
              <a:gd name="connsiteY83" fmla="*/ 1589246 h 3419475"/>
              <a:gd name="connsiteX84" fmla="*/ 2388517 w 3952875"/>
              <a:gd name="connsiteY84" fmla="*/ 1359694 h 3419475"/>
              <a:gd name="connsiteX85" fmla="*/ 2658074 w 3952875"/>
              <a:gd name="connsiteY85" fmla="*/ 1113949 h 3419475"/>
              <a:gd name="connsiteX86" fmla="*/ 2659979 w 3952875"/>
              <a:gd name="connsiteY86" fmla="*/ 1091089 h 3419475"/>
              <a:gd name="connsiteX87" fmla="*/ 2667599 w 3952875"/>
              <a:gd name="connsiteY87" fmla="*/ 954881 h 3419475"/>
              <a:gd name="connsiteX88" fmla="*/ 2802854 w 3952875"/>
              <a:gd name="connsiteY88" fmla="*/ 948214 h 3419475"/>
              <a:gd name="connsiteX89" fmla="*/ 2813332 w 3952875"/>
              <a:gd name="connsiteY89" fmla="*/ 953929 h 3419475"/>
              <a:gd name="connsiteX90" fmla="*/ 2818094 w 3952875"/>
              <a:gd name="connsiteY90" fmla="*/ 941546 h 3419475"/>
              <a:gd name="connsiteX91" fmla="*/ 2828572 w 3952875"/>
              <a:gd name="connsiteY91" fmla="*/ 862489 h 3419475"/>
              <a:gd name="connsiteX92" fmla="*/ 2848574 w 3952875"/>
              <a:gd name="connsiteY92" fmla="*/ 839629 h 3419475"/>
              <a:gd name="connsiteX93" fmla="*/ 2970494 w 3952875"/>
              <a:gd name="connsiteY93" fmla="*/ 806291 h 3419475"/>
              <a:gd name="connsiteX94" fmla="*/ 2986687 w 3952875"/>
              <a:gd name="connsiteY94" fmla="*/ 800576 h 3419475"/>
              <a:gd name="connsiteX95" fmla="*/ 2919059 w 3952875"/>
              <a:gd name="connsiteY95" fmla="*/ 790099 h 3419475"/>
              <a:gd name="connsiteX96" fmla="*/ 2610449 w 3952875"/>
              <a:gd name="connsiteY96" fmla="*/ 453866 h 3419475"/>
              <a:gd name="connsiteX97" fmla="*/ 2931442 w 3952875"/>
              <a:gd name="connsiteY97" fmla="*/ 11906 h 3419475"/>
              <a:gd name="connsiteX98" fmla="*/ 2952397 w 3952875"/>
              <a:gd name="connsiteY98" fmla="*/ 7144 h 3419475"/>
              <a:gd name="connsiteX99" fmla="*/ 3047647 w 3952875"/>
              <a:gd name="connsiteY99" fmla="*/ 7144 h 3419475"/>
              <a:gd name="connsiteX100" fmla="*/ 3056219 w 3952875"/>
              <a:gd name="connsiteY100" fmla="*/ 9049 h 3419475"/>
              <a:gd name="connsiteX101" fmla="*/ 3319109 w 3952875"/>
              <a:gd name="connsiteY101" fmla="*/ 168116 h 3419475"/>
              <a:gd name="connsiteX102" fmla="*/ 3341017 w 3952875"/>
              <a:gd name="connsiteY102" fmla="*/ 168116 h 3419475"/>
              <a:gd name="connsiteX103" fmla="*/ 3918232 w 3952875"/>
              <a:gd name="connsiteY103" fmla="*/ 218599 h 3419475"/>
              <a:gd name="connsiteX104" fmla="*/ 3952522 w 3952875"/>
              <a:gd name="connsiteY104" fmla="*/ 325279 h 3419475"/>
              <a:gd name="connsiteX105" fmla="*/ 3953474 w 3952875"/>
              <a:gd name="connsiteY105" fmla="*/ 419576 h 3419475"/>
              <a:gd name="connsiteX106" fmla="*/ 3534374 w 3952875"/>
              <a:gd name="connsiteY106" fmla="*/ 1227296 h 3419475"/>
              <a:gd name="connsiteX107" fmla="*/ 3572474 w 3952875"/>
              <a:gd name="connsiteY107" fmla="*/ 1224439 h 3419475"/>
              <a:gd name="connsiteX108" fmla="*/ 3769642 w 3952875"/>
              <a:gd name="connsiteY108" fmla="*/ 1054894 h 3419475"/>
              <a:gd name="connsiteX109" fmla="*/ 3705824 w 3952875"/>
              <a:gd name="connsiteY109" fmla="*/ 800576 h 3419475"/>
              <a:gd name="connsiteX110" fmla="*/ 3554377 w 3952875"/>
              <a:gd name="connsiteY110" fmla="*/ 732949 h 3419475"/>
              <a:gd name="connsiteX111" fmla="*/ 3537232 w 3952875"/>
              <a:gd name="connsiteY111" fmla="*/ 710089 h 3419475"/>
              <a:gd name="connsiteX112" fmla="*/ 3552472 w 3952875"/>
              <a:gd name="connsiteY112" fmla="*/ 575786 h 3419475"/>
              <a:gd name="connsiteX113" fmla="*/ 3580094 w 3952875"/>
              <a:gd name="connsiteY113" fmla="*/ 554831 h 3419475"/>
              <a:gd name="connsiteX114" fmla="*/ 3682964 w 3952875"/>
              <a:gd name="connsiteY114" fmla="*/ 545306 h 3419475"/>
              <a:gd name="connsiteX115" fmla="*/ 3791549 w 3952875"/>
              <a:gd name="connsiteY115" fmla="*/ 306229 h 3419475"/>
              <a:gd name="connsiteX116" fmla="*/ 3554377 w 3952875"/>
              <a:gd name="connsiteY116" fmla="*/ 192881 h 3419475"/>
              <a:gd name="connsiteX117" fmla="*/ 3428647 w 3952875"/>
              <a:gd name="connsiteY117" fmla="*/ 395764 h 3419475"/>
              <a:gd name="connsiteX118" fmla="*/ 3413407 w 3952875"/>
              <a:gd name="connsiteY118" fmla="*/ 413861 h 3419475"/>
              <a:gd name="connsiteX119" fmla="*/ 3281009 w 3952875"/>
              <a:gd name="connsiteY119" fmla="*/ 416719 h 3419475"/>
              <a:gd name="connsiteX120" fmla="*/ 3248624 w 3952875"/>
              <a:gd name="connsiteY120" fmla="*/ 385286 h 3419475"/>
              <a:gd name="connsiteX121" fmla="*/ 2966684 w 3952875"/>
              <a:gd name="connsiteY121" fmla="*/ 152876 h 3419475"/>
              <a:gd name="connsiteX122" fmla="*/ 2757134 w 3952875"/>
              <a:gd name="connsiteY122" fmla="*/ 437674 h 3419475"/>
              <a:gd name="connsiteX123" fmla="*/ 2995259 w 3952875"/>
              <a:gd name="connsiteY123" fmla="*/ 645319 h 3419475"/>
              <a:gd name="connsiteX124" fmla="*/ 3135277 w 3952875"/>
              <a:gd name="connsiteY124" fmla="*/ 606266 h 3419475"/>
              <a:gd name="connsiteX125" fmla="*/ 3163852 w 3952875"/>
              <a:gd name="connsiteY125" fmla="*/ 611029 h 3419475"/>
              <a:gd name="connsiteX126" fmla="*/ 3185759 w 3952875"/>
              <a:gd name="connsiteY126" fmla="*/ 634841 h 3419475"/>
              <a:gd name="connsiteX127" fmla="*/ 3197189 w 3952875"/>
              <a:gd name="connsiteY127" fmla="*/ 639604 h 3419475"/>
              <a:gd name="connsiteX128" fmla="*/ 3204809 w 3952875"/>
              <a:gd name="connsiteY128" fmla="*/ 627221 h 3419475"/>
              <a:gd name="connsiteX129" fmla="*/ 3202904 w 3952875"/>
              <a:gd name="connsiteY129" fmla="*/ 614839 h 3419475"/>
              <a:gd name="connsiteX130" fmla="*/ 3307679 w 3952875"/>
              <a:gd name="connsiteY130" fmla="*/ 513874 h 3419475"/>
              <a:gd name="connsiteX131" fmla="*/ 3445792 w 3952875"/>
              <a:gd name="connsiteY131" fmla="*/ 670084 h 3419475"/>
              <a:gd name="connsiteX132" fmla="*/ 3383879 w 3952875"/>
              <a:gd name="connsiteY132" fmla="*/ 757714 h 3419475"/>
              <a:gd name="connsiteX133" fmla="*/ 3332444 w 3952875"/>
              <a:gd name="connsiteY133" fmla="*/ 758666 h 3419475"/>
              <a:gd name="connsiteX134" fmla="*/ 3309584 w 3952875"/>
              <a:gd name="connsiteY134" fmla="*/ 764381 h 3419475"/>
              <a:gd name="connsiteX135" fmla="*/ 3319109 w 3952875"/>
              <a:gd name="connsiteY135" fmla="*/ 781526 h 3419475"/>
              <a:gd name="connsiteX136" fmla="*/ 3335302 w 3952875"/>
              <a:gd name="connsiteY136" fmla="*/ 798671 h 3419475"/>
              <a:gd name="connsiteX137" fmla="*/ 3337207 w 3952875"/>
              <a:gd name="connsiteY137" fmla="*/ 831056 h 3419475"/>
              <a:gd name="connsiteX138" fmla="*/ 3287677 w 3952875"/>
              <a:gd name="connsiteY138" fmla="*/ 963454 h 3419475"/>
              <a:gd name="connsiteX139" fmla="*/ 3534374 w 3952875"/>
              <a:gd name="connsiteY139" fmla="*/ 1227296 h 34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3952875" h="3419475">
                <a:moveTo>
                  <a:pt x="3953474" y="419576"/>
                </a:moveTo>
                <a:cubicBezTo>
                  <a:pt x="3942997" y="464344"/>
                  <a:pt x="3930614" y="508159"/>
                  <a:pt x="3905849" y="547211"/>
                </a:cubicBezTo>
                <a:cubicBezTo>
                  <a:pt x="3877274" y="593884"/>
                  <a:pt x="3840127" y="631984"/>
                  <a:pt x="3792502" y="660559"/>
                </a:cubicBezTo>
                <a:cubicBezTo>
                  <a:pt x="3777262" y="670084"/>
                  <a:pt x="3777262" y="670084"/>
                  <a:pt x="3790597" y="681514"/>
                </a:cubicBezTo>
                <a:cubicBezTo>
                  <a:pt x="3871559" y="752951"/>
                  <a:pt x="3917279" y="842486"/>
                  <a:pt x="3926804" y="951071"/>
                </a:cubicBezTo>
                <a:cubicBezTo>
                  <a:pt x="3941092" y="1127284"/>
                  <a:pt x="3835364" y="1293019"/>
                  <a:pt x="3666772" y="1351121"/>
                </a:cubicBezTo>
                <a:cubicBezTo>
                  <a:pt x="3530564" y="1398746"/>
                  <a:pt x="3401977" y="1377791"/>
                  <a:pt x="3287677" y="1288256"/>
                </a:cubicBezTo>
                <a:cubicBezTo>
                  <a:pt x="3188617" y="1210151"/>
                  <a:pt x="3140992" y="1105376"/>
                  <a:pt x="3139087" y="980599"/>
                </a:cubicBezTo>
                <a:cubicBezTo>
                  <a:pt x="3139087" y="977741"/>
                  <a:pt x="3139087" y="974884"/>
                  <a:pt x="3139087" y="971074"/>
                </a:cubicBezTo>
                <a:cubicBezTo>
                  <a:pt x="3139087" y="970121"/>
                  <a:pt x="3139087" y="970121"/>
                  <a:pt x="3138134" y="968216"/>
                </a:cubicBezTo>
                <a:cubicBezTo>
                  <a:pt x="3129562" y="978694"/>
                  <a:pt x="3124799" y="991076"/>
                  <a:pt x="3120989" y="1003459"/>
                </a:cubicBezTo>
                <a:cubicBezTo>
                  <a:pt x="3108607" y="1035844"/>
                  <a:pt x="3097177" y="1068229"/>
                  <a:pt x="3085747" y="1100614"/>
                </a:cubicBezTo>
                <a:cubicBezTo>
                  <a:pt x="3081937" y="1112044"/>
                  <a:pt x="3076222" y="1115854"/>
                  <a:pt x="3064792" y="1115854"/>
                </a:cubicBezTo>
                <a:cubicBezTo>
                  <a:pt x="3033359" y="1116806"/>
                  <a:pt x="3000974" y="1118711"/>
                  <a:pt x="2966684" y="1120616"/>
                </a:cubicBezTo>
                <a:cubicBezTo>
                  <a:pt x="2978114" y="1137761"/>
                  <a:pt x="2986687" y="1153001"/>
                  <a:pt x="2990497" y="1170146"/>
                </a:cubicBezTo>
                <a:cubicBezTo>
                  <a:pt x="2999069" y="1211104"/>
                  <a:pt x="2979067" y="1255871"/>
                  <a:pt x="2941919" y="1277779"/>
                </a:cubicBezTo>
                <a:cubicBezTo>
                  <a:pt x="2903819" y="1299686"/>
                  <a:pt x="2854289" y="1295876"/>
                  <a:pt x="2824762" y="1266349"/>
                </a:cubicBezTo>
                <a:cubicBezTo>
                  <a:pt x="2812379" y="1253966"/>
                  <a:pt x="2805712" y="1255871"/>
                  <a:pt x="2794282" y="1266349"/>
                </a:cubicBezTo>
                <a:cubicBezTo>
                  <a:pt x="2713319" y="1341596"/>
                  <a:pt x="2631404" y="1416844"/>
                  <a:pt x="2549489" y="1492091"/>
                </a:cubicBezTo>
                <a:cubicBezTo>
                  <a:pt x="2422807" y="1608296"/>
                  <a:pt x="2296124" y="1725454"/>
                  <a:pt x="2170394" y="1841659"/>
                </a:cubicBezTo>
                <a:cubicBezTo>
                  <a:pt x="2076097" y="1929289"/>
                  <a:pt x="1980847" y="2015966"/>
                  <a:pt x="1886549" y="2103596"/>
                </a:cubicBezTo>
                <a:cubicBezTo>
                  <a:pt x="1759867" y="2220754"/>
                  <a:pt x="1633184" y="2336959"/>
                  <a:pt x="1505549" y="2454116"/>
                </a:cubicBezTo>
                <a:cubicBezTo>
                  <a:pt x="1411252" y="2541746"/>
                  <a:pt x="1316002" y="2628424"/>
                  <a:pt x="1221704" y="2716054"/>
                </a:cubicBezTo>
                <a:cubicBezTo>
                  <a:pt x="1094069" y="2833211"/>
                  <a:pt x="967387" y="2950369"/>
                  <a:pt x="839752" y="3067526"/>
                </a:cubicBezTo>
                <a:cubicBezTo>
                  <a:pt x="767362" y="3134201"/>
                  <a:pt x="694019" y="3201829"/>
                  <a:pt x="621629" y="3269456"/>
                </a:cubicBezTo>
                <a:cubicBezTo>
                  <a:pt x="605437" y="3283744"/>
                  <a:pt x="606389" y="3283744"/>
                  <a:pt x="592102" y="3268504"/>
                </a:cubicBezTo>
                <a:cubicBezTo>
                  <a:pt x="586387" y="3262789"/>
                  <a:pt x="582577" y="3249454"/>
                  <a:pt x="572099" y="3254216"/>
                </a:cubicBezTo>
                <a:cubicBezTo>
                  <a:pt x="560669" y="3258979"/>
                  <a:pt x="563527" y="3271361"/>
                  <a:pt x="563527" y="3281839"/>
                </a:cubicBezTo>
                <a:cubicBezTo>
                  <a:pt x="565432" y="3346609"/>
                  <a:pt x="518759" y="3402806"/>
                  <a:pt x="458752" y="3411379"/>
                </a:cubicBezTo>
                <a:cubicBezTo>
                  <a:pt x="391124" y="3419951"/>
                  <a:pt x="331117" y="3379946"/>
                  <a:pt x="316829" y="3314224"/>
                </a:cubicBezTo>
                <a:cubicBezTo>
                  <a:pt x="296827" y="3227546"/>
                  <a:pt x="373027" y="3150394"/>
                  <a:pt x="461609" y="3164681"/>
                </a:cubicBezTo>
                <a:cubicBezTo>
                  <a:pt x="466372" y="3165634"/>
                  <a:pt x="471134" y="3167539"/>
                  <a:pt x="476849" y="3164681"/>
                </a:cubicBezTo>
                <a:cubicBezTo>
                  <a:pt x="483517" y="3159919"/>
                  <a:pt x="488279" y="3156109"/>
                  <a:pt x="479707" y="3146584"/>
                </a:cubicBezTo>
                <a:cubicBezTo>
                  <a:pt x="456847" y="3121819"/>
                  <a:pt x="456847" y="3120866"/>
                  <a:pt x="481612" y="3098006"/>
                </a:cubicBezTo>
                <a:cubicBezTo>
                  <a:pt x="535904" y="3048476"/>
                  <a:pt x="590197" y="2998946"/>
                  <a:pt x="644489" y="2950369"/>
                </a:cubicBezTo>
                <a:cubicBezTo>
                  <a:pt x="655919" y="2939891"/>
                  <a:pt x="656872" y="2934176"/>
                  <a:pt x="645442" y="2923699"/>
                </a:cubicBezTo>
                <a:cubicBezTo>
                  <a:pt x="634012" y="2914174"/>
                  <a:pt x="624487" y="2902744"/>
                  <a:pt x="614962" y="2890361"/>
                </a:cubicBezTo>
                <a:cubicBezTo>
                  <a:pt x="606389" y="2878931"/>
                  <a:pt x="599722" y="2880836"/>
                  <a:pt x="590197" y="2889409"/>
                </a:cubicBezTo>
                <a:cubicBezTo>
                  <a:pt x="549239" y="2927509"/>
                  <a:pt x="507329" y="2965609"/>
                  <a:pt x="465419" y="3003709"/>
                </a:cubicBezTo>
                <a:cubicBezTo>
                  <a:pt x="444464" y="3022759"/>
                  <a:pt x="422557" y="3041809"/>
                  <a:pt x="401602" y="3061811"/>
                </a:cubicBezTo>
                <a:cubicBezTo>
                  <a:pt x="393982" y="3068479"/>
                  <a:pt x="389219" y="3068479"/>
                  <a:pt x="382552" y="3060859"/>
                </a:cubicBezTo>
                <a:cubicBezTo>
                  <a:pt x="355882" y="3031331"/>
                  <a:pt x="329212" y="3001804"/>
                  <a:pt x="302542" y="2973229"/>
                </a:cubicBezTo>
                <a:cubicBezTo>
                  <a:pt x="295874" y="2966561"/>
                  <a:pt x="295874" y="2960846"/>
                  <a:pt x="299684" y="2953226"/>
                </a:cubicBezTo>
                <a:cubicBezTo>
                  <a:pt x="309209" y="2937034"/>
                  <a:pt x="317782" y="2919889"/>
                  <a:pt x="327307" y="2903696"/>
                </a:cubicBezTo>
                <a:cubicBezTo>
                  <a:pt x="331117" y="2896076"/>
                  <a:pt x="331117" y="2891314"/>
                  <a:pt x="325402" y="2884646"/>
                </a:cubicBezTo>
                <a:cubicBezTo>
                  <a:pt x="299684" y="2851309"/>
                  <a:pt x="299684" y="2851309"/>
                  <a:pt x="260632" y="2868454"/>
                </a:cubicBezTo>
                <a:cubicBezTo>
                  <a:pt x="221579" y="2885599"/>
                  <a:pt x="221579" y="2885599"/>
                  <a:pt x="192052" y="2854166"/>
                </a:cubicBezTo>
                <a:cubicBezTo>
                  <a:pt x="132997" y="2790349"/>
                  <a:pt x="73942" y="2725579"/>
                  <a:pt x="14887" y="2661761"/>
                </a:cubicBezTo>
                <a:cubicBezTo>
                  <a:pt x="4409" y="2650331"/>
                  <a:pt x="4409" y="2641759"/>
                  <a:pt x="15839" y="2631281"/>
                </a:cubicBezTo>
                <a:cubicBezTo>
                  <a:pt x="69179" y="2582704"/>
                  <a:pt x="121567" y="2534126"/>
                  <a:pt x="174907" y="2485549"/>
                </a:cubicBezTo>
                <a:cubicBezTo>
                  <a:pt x="184432" y="2476976"/>
                  <a:pt x="190147" y="2476976"/>
                  <a:pt x="198719" y="2486501"/>
                </a:cubicBezTo>
                <a:cubicBezTo>
                  <a:pt x="244439" y="2536984"/>
                  <a:pt x="290159" y="2586514"/>
                  <a:pt x="335879" y="2636996"/>
                </a:cubicBezTo>
                <a:cubicBezTo>
                  <a:pt x="343499" y="2644616"/>
                  <a:pt x="347309" y="2645569"/>
                  <a:pt x="354929" y="2637949"/>
                </a:cubicBezTo>
                <a:cubicBezTo>
                  <a:pt x="375884" y="2617946"/>
                  <a:pt x="396839" y="2598896"/>
                  <a:pt x="418747" y="2579846"/>
                </a:cubicBezTo>
                <a:cubicBezTo>
                  <a:pt x="425414" y="2574131"/>
                  <a:pt x="425414" y="2570321"/>
                  <a:pt x="419699" y="2563654"/>
                </a:cubicBezTo>
                <a:cubicBezTo>
                  <a:pt x="373027" y="2513171"/>
                  <a:pt x="327307" y="2462689"/>
                  <a:pt x="280634" y="2413159"/>
                </a:cubicBezTo>
                <a:cubicBezTo>
                  <a:pt x="272062" y="2403634"/>
                  <a:pt x="270157" y="2397919"/>
                  <a:pt x="280634" y="2388394"/>
                </a:cubicBezTo>
                <a:cubicBezTo>
                  <a:pt x="323497" y="2350294"/>
                  <a:pt x="366359" y="2311241"/>
                  <a:pt x="408269" y="2272189"/>
                </a:cubicBezTo>
                <a:cubicBezTo>
                  <a:pt x="416842" y="2263616"/>
                  <a:pt x="421604" y="2265521"/>
                  <a:pt x="429224" y="2273141"/>
                </a:cubicBezTo>
                <a:cubicBezTo>
                  <a:pt x="474944" y="2323624"/>
                  <a:pt x="521617" y="2374106"/>
                  <a:pt x="567337" y="2424589"/>
                </a:cubicBezTo>
                <a:cubicBezTo>
                  <a:pt x="574957" y="2433161"/>
                  <a:pt x="579719" y="2432209"/>
                  <a:pt x="587339" y="2425541"/>
                </a:cubicBezTo>
                <a:cubicBezTo>
                  <a:pt x="608294" y="2405539"/>
                  <a:pt x="629249" y="2386489"/>
                  <a:pt x="651157" y="2367439"/>
                </a:cubicBezTo>
                <a:cubicBezTo>
                  <a:pt x="657824" y="2361724"/>
                  <a:pt x="656872" y="2357914"/>
                  <a:pt x="651157" y="2351246"/>
                </a:cubicBezTo>
                <a:cubicBezTo>
                  <a:pt x="604484" y="2300764"/>
                  <a:pt x="558764" y="2250281"/>
                  <a:pt x="512092" y="2200751"/>
                </a:cubicBezTo>
                <a:cubicBezTo>
                  <a:pt x="502567" y="2191226"/>
                  <a:pt x="502567" y="2185511"/>
                  <a:pt x="513044" y="2176939"/>
                </a:cubicBezTo>
                <a:cubicBezTo>
                  <a:pt x="567337" y="2128361"/>
                  <a:pt x="620677" y="2078831"/>
                  <a:pt x="674017" y="2029301"/>
                </a:cubicBezTo>
                <a:cubicBezTo>
                  <a:pt x="683542" y="2019776"/>
                  <a:pt x="689257" y="2019776"/>
                  <a:pt x="698782" y="2030254"/>
                </a:cubicBezTo>
                <a:cubicBezTo>
                  <a:pt x="764504" y="2101691"/>
                  <a:pt x="830227" y="2173129"/>
                  <a:pt x="895949" y="2244566"/>
                </a:cubicBezTo>
                <a:cubicBezTo>
                  <a:pt x="905474" y="2255044"/>
                  <a:pt x="907379" y="2262664"/>
                  <a:pt x="899759" y="2275046"/>
                </a:cubicBezTo>
                <a:cubicBezTo>
                  <a:pt x="890234" y="2288381"/>
                  <a:pt x="883567" y="2303621"/>
                  <a:pt x="874994" y="2317909"/>
                </a:cubicBezTo>
                <a:cubicBezTo>
                  <a:pt x="870232" y="2326481"/>
                  <a:pt x="870232" y="2332196"/>
                  <a:pt x="876899" y="2339816"/>
                </a:cubicBezTo>
                <a:cubicBezTo>
                  <a:pt x="903569" y="2371249"/>
                  <a:pt x="903569" y="2371249"/>
                  <a:pt x="941669" y="2354104"/>
                </a:cubicBezTo>
                <a:cubicBezTo>
                  <a:pt x="980722" y="2336959"/>
                  <a:pt x="980722" y="2336959"/>
                  <a:pt x="1009297" y="2368391"/>
                </a:cubicBezTo>
                <a:cubicBezTo>
                  <a:pt x="1029299" y="2390299"/>
                  <a:pt x="1048349" y="2411254"/>
                  <a:pt x="1069304" y="2433161"/>
                </a:cubicBezTo>
                <a:cubicBezTo>
                  <a:pt x="1076924" y="2440781"/>
                  <a:pt x="1075972" y="2445544"/>
                  <a:pt x="1068352" y="2453164"/>
                </a:cubicBezTo>
                <a:cubicBezTo>
                  <a:pt x="1008344" y="2507456"/>
                  <a:pt x="948337" y="2562701"/>
                  <a:pt x="889282" y="2617946"/>
                </a:cubicBezTo>
                <a:cubicBezTo>
                  <a:pt x="884519" y="2621756"/>
                  <a:pt x="880709" y="2626519"/>
                  <a:pt x="875947" y="2630329"/>
                </a:cubicBezTo>
                <a:cubicBezTo>
                  <a:pt x="869279" y="2635091"/>
                  <a:pt x="870232" y="2639854"/>
                  <a:pt x="875947" y="2645569"/>
                </a:cubicBezTo>
                <a:cubicBezTo>
                  <a:pt x="889282" y="2659856"/>
                  <a:pt x="902617" y="2674144"/>
                  <a:pt x="915952" y="2688431"/>
                </a:cubicBezTo>
                <a:cubicBezTo>
                  <a:pt x="921667" y="2694146"/>
                  <a:pt x="925477" y="2696051"/>
                  <a:pt x="932144" y="2689384"/>
                </a:cubicBezTo>
                <a:cubicBezTo>
                  <a:pt x="1016917" y="2611279"/>
                  <a:pt x="1101689" y="2534126"/>
                  <a:pt x="1186462" y="2456974"/>
                </a:cubicBezTo>
                <a:cubicBezTo>
                  <a:pt x="1301714" y="2351246"/>
                  <a:pt x="1417919" y="2245519"/>
                  <a:pt x="1533172" y="2140744"/>
                </a:cubicBezTo>
                <a:cubicBezTo>
                  <a:pt x="1617944" y="2063591"/>
                  <a:pt x="1702717" y="1985486"/>
                  <a:pt x="1787489" y="1908334"/>
                </a:cubicBezTo>
                <a:cubicBezTo>
                  <a:pt x="1903694" y="1801654"/>
                  <a:pt x="2019899" y="1695926"/>
                  <a:pt x="2137057" y="1589246"/>
                </a:cubicBezTo>
                <a:cubicBezTo>
                  <a:pt x="2220877" y="1513046"/>
                  <a:pt x="2304697" y="1435894"/>
                  <a:pt x="2388517" y="1359694"/>
                </a:cubicBezTo>
                <a:cubicBezTo>
                  <a:pt x="2478052" y="1277779"/>
                  <a:pt x="2567587" y="1194911"/>
                  <a:pt x="2658074" y="1113949"/>
                </a:cubicBezTo>
                <a:cubicBezTo>
                  <a:pt x="2667599" y="1105376"/>
                  <a:pt x="2667599" y="1100614"/>
                  <a:pt x="2659979" y="1091089"/>
                </a:cubicBezTo>
                <a:cubicBezTo>
                  <a:pt x="2626642" y="1049179"/>
                  <a:pt x="2630452" y="992029"/>
                  <a:pt x="2667599" y="954881"/>
                </a:cubicBezTo>
                <a:cubicBezTo>
                  <a:pt x="2703794" y="918686"/>
                  <a:pt x="2760944" y="915829"/>
                  <a:pt x="2802854" y="948214"/>
                </a:cubicBezTo>
                <a:cubicBezTo>
                  <a:pt x="2805712" y="951071"/>
                  <a:pt x="2808569" y="955834"/>
                  <a:pt x="2813332" y="953929"/>
                </a:cubicBezTo>
                <a:cubicBezTo>
                  <a:pt x="2819047" y="952024"/>
                  <a:pt x="2817142" y="946309"/>
                  <a:pt x="2818094" y="941546"/>
                </a:cubicBezTo>
                <a:cubicBezTo>
                  <a:pt x="2821904" y="914876"/>
                  <a:pt x="2825714" y="889159"/>
                  <a:pt x="2828572" y="862489"/>
                </a:cubicBezTo>
                <a:cubicBezTo>
                  <a:pt x="2829524" y="849154"/>
                  <a:pt x="2835239" y="843439"/>
                  <a:pt x="2848574" y="839629"/>
                </a:cubicBezTo>
                <a:cubicBezTo>
                  <a:pt x="2889532" y="829151"/>
                  <a:pt x="2930489" y="819626"/>
                  <a:pt x="2970494" y="806291"/>
                </a:cubicBezTo>
                <a:cubicBezTo>
                  <a:pt x="2975257" y="804386"/>
                  <a:pt x="2980019" y="802481"/>
                  <a:pt x="2986687" y="800576"/>
                </a:cubicBezTo>
                <a:cubicBezTo>
                  <a:pt x="2962874" y="796766"/>
                  <a:pt x="2940967" y="793909"/>
                  <a:pt x="2919059" y="790099"/>
                </a:cubicBezTo>
                <a:cubicBezTo>
                  <a:pt x="2756182" y="750094"/>
                  <a:pt x="2633309" y="616744"/>
                  <a:pt x="2610449" y="453866"/>
                </a:cubicBezTo>
                <a:cubicBezTo>
                  <a:pt x="2580922" y="245269"/>
                  <a:pt x="2723797" y="48101"/>
                  <a:pt x="2931442" y="11906"/>
                </a:cubicBezTo>
                <a:cubicBezTo>
                  <a:pt x="2938109" y="10954"/>
                  <a:pt x="2945729" y="9049"/>
                  <a:pt x="2952397" y="7144"/>
                </a:cubicBezTo>
                <a:cubicBezTo>
                  <a:pt x="2983829" y="7144"/>
                  <a:pt x="3016214" y="7144"/>
                  <a:pt x="3047647" y="7144"/>
                </a:cubicBezTo>
                <a:cubicBezTo>
                  <a:pt x="3050504" y="8096"/>
                  <a:pt x="3053362" y="9049"/>
                  <a:pt x="3056219" y="9049"/>
                </a:cubicBezTo>
                <a:cubicBezTo>
                  <a:pt x="3164804" y="27146"/>
                  <a:pt x="3253387" y="79534"/>
                  <a:pt x="3319109" y="168116"/>
                </a:cubicBezTo>
                <a:cubicBezTo>
                  <a:pt x="3330539" y="183356"/>
                  <a:pt x="3330539" y="183356"/>
                  <a:pt x="3341017" y="168116"/>
                </a:cubicBezTo>
                <a:cubicBezTo>
                  <a:pt x="3490559" y="-33814"/>
                  <a:pt x="3804884" y="-6191"/>
                  <a:pt x="3918232" y="218599"/>
                </a:cubicBezTo>
                <a:cubicBezTo>
                  <a:pt x="3935377" y="252889"/>
                  <a:pt x="3943949" y="289084"/>
                  <a:pt x="3952522" y="325279"/>
                </a:cubicBezTo>
                <a:cubicBezTo>
                  <a:pt x="3953474" y="356711"/>
                  <a:pt x="3953474" y="388144"/>
                  <a:pt x="3953474" y="419576"/>
                </a:cubicBezTo>
                <a:close/>
                <a:moveTo>
                  <a:pt x="3534374" y="1227296"/>
                </a:moveTo>
                <a:cubicBezTo>
                  <a:pt x="3546757" y="1226344"/>
                  <a:pt x="3560092" y="1227296"/>
                  <a:pt x="3572474" y="1224439"/>
                </a:cubicBezTo>
                <a:cubicBezTo>
                  <a:pt x="3670582" y="1206341"/>
                  <a:pt x="3740114" y="1150144"/>
                  <a:pt x="3769642" y="1054894"/>
                </a:cubicBezTo>
                <a:cubicBezTo>
                  <a:pt x="3800122" y="958691"/>
                  <a:pt x="3777262" y="872014"/>
                  <a:pt x="3705824" y="800576"/>
                </a:cubicBezTo>
                <a:cubicBezTo>
                  <a:pt x="3664867" y="759619"/>
                  <a:pt x="3612479" y="737711"/>
                  <a:pt x="3554377" y="732949"/>
                </a:cubicBezTo>
                <a:cubicBezTo>
                  <a:pt x="3538184" y="731996"/>
                  <a:pt x="3535327" y="724376"/>
                  <a:pt x="3537232" y="710089"/>
                </a:cubicBezTo>
                <a:cubicBezTo>
                  <a:pt x="3542947" y="665321"/>
                  <a:pt x="3547709" y="620554"/>
                  <a:pt x="3552472" y="575786"/>
                </a:cubicBezTo>
                <a:cubicBezTo>
                  <a:pt x="3555329" y="551974"/>
                  <a:pt x="3556282" y="551021"/>
                  <a:pt x="3580094" y="554831"/>
                </a:cubicBezTo>
                <a:cubicBezTo>
                  <a:pt x="3615337" y="560546"/>
                  <a:pt x="3649627" y="558641"/>
                  <a:pt x="3682964" y="545306"/>
                </a:cubicBezTo>
                <a:cubicBezTo>
                  <a:pt x="3778214" y="508159"/>
                  <a:pt x="3825839" y="401479"/>
                  <a:pt x="3791549" y="306229"/>
                </a:cubicBezTo>
                <a:cubicBezTo>
                  <a:pt x="3756307" y="210979"/>
                  <a:pt x="3651532" y="160496"/>
                  <a:pt x="3554377" y="192881"/>
                </a:cubicBezTo>
                <a:cubicBezTo>
                  <a:pt x="3481034" y="217646"/>
                  <a:pt x="3418169" y="290989"/>
                  <a:pt x="3428647" y="395764"/>
                </a:cubicBezTo>
                <a:cubicBezTo>
                  <a:pt x="3429599" y="409099"/>
                  <a:pt x="3426742" y="412909"/>
                  <a:pt x="3413407" y="413861"/>
                </a:cubicBezTo>
                <a:cubicBezTo>
                  <a:pt x="3369592" y="415766"/>
                  <a:pt x="3324824" y="415766"/>
                  <a:pt x="3281009" y="416719"/>
                </a:cubicBezTo>
                <a:cubicBezTo>
                  <a:pt x="3248624" y="417671"/>
                  <a:pt x="3249577" y="417671"/>
                  <a:pt x="3248624" y="385286"/>
                </a:cubicBezTo>
                <a:cubicBezTo>
                  <a:pt x="3244814" y="250984"/>
                  <a:pt x="3123847" y="130016"/>
                  <a:pt x="2966684" y="152876"/>
                </a:cubicBezTo>
                <a:cubicBezTo>
                  <a:pt x="2825714" y="172879"/>
                  <a:pt x="2737132" y="297656"/>
                  <a:pt x="2757134" y="437674"/>
                </a:cubicBezTo>
                <a:cubicBezTo>
                  <a:pt x="2774279" y="553879"/>
                  <a:pt x="2878102" y="644366"/>
                  <a:pt x="2995259" y="645319"/>
                </a:cubicBezTo>
                <a:cubicBezTo>
                  <a:pt x="3045742" y="646271"/>
                  <a:pt x="3092414" y="633889"/>
                  <a:pt x="3135277" y="606266"/>
                </a:cubicBezTo>
                <a:cubicBezTo>
                  <a:pt x="3147659" y="598646"/>
                  <a:pt x="3155279" y="599599"/>
                  <a:pt x="3163852" y="611029"/>
                </a:cubicBezTo>
                <a:cubicBezTo>
                  <a:pt x="3170519" y="619601"/>
                  <a:pt x="3178139" y="627221"/>
                  <a:pt x="3185759" y="634841"/>
                </a:cubicBezTo>
                <a:cubicBezTo>
                  <a:pt x="3188617" y="637699"/>
                  <a:pt x="3191474" y="642461"/>
                  <a:pt x="3197189" y="639604"/>
                </a:cubicBezTo>
                <a:cubicBezTo>
                  <a:pt x="3201952" y="636746"/>
                  <a:pt x="3205762" y="632936"/>
                  <a:pt x="3204809" y="627221"/>
                </a:cubicBezTo>
                <a:cubicBezTo>
                  <a:pt x="3204809" y="623411"/>
                  <a:pt x="3203857" y="618649"/>
                  <a:pt x="3202904" y="614839"/>
                </a:cubicBezTo>
                <a:cubicBezTo>
                  <a:pt x="3193379" y="551974"/>
                  <a:pt x="3244814" y="502444"/>
                  <a:pt x="3307679" y="513874"/>
                </a:cubicBezTo>
                <a:cubicBezTo>
                  <a:pt x="3383879" y="527209"/>
                  <a:pt x="3441982" y="592931"/>
                  <a:pt x="3445792" y="670084"/>
                </a:cubicBezTo>
                <a:cubicBezTo>
                  <a:pt x="3447697" y="710089"/>
                  <a:pt x="3422932" y="746284"/>
                  <a:pt x="3383879" y="757714"/>
                </a:cubicBezTo>
                <a:cubicBezTo>
                  <a:pt x="3366734" y="762476"/>
                  <a:pt x="3349589" y="763429"/>
                  <a:pt x="3332444" y="758666"/>
                </a:cubicBezTo>
                <a:cubicBezTo>
                  <a:pt x="3323872" y="756761"/>
                  <a:pt x="3314347" y="754856"/>
                  <a:pt x="3309584" y="764381"/>
                </a:cubicBezTo>
                <a:cubicBezTo>
                  <a:pt x="3304822" y="773906"/>
                  <a:pt x="3315299" y="775811"/>
                  <a:pt x="3319109" y="781526"/>
                </a:cubicBezTo>
                <a:cubicBezTo>
                  <a:pt x="3323872" y="787241"/>
                  <a:pt x="3328634" y="792956"/>
                  <a:pt x="3335302" y="798671"/>
                </a:cubicBezTo>
                <a:cubicBezTo>
                  <a:pt x="3347684" y="809149"/>
                  <a:pt x="3347684" y="817721"/>
                  <a:pt x="3337207" y="831056"/>
                </a:cubicBezTo>
                <a:cubicBezTo>
                  <a:pt x="3306727" y="869156"/>
                  <a:pt x="3290534" y="914876"/>
                  <a:pt x="3287677" y="963454"/>
                </a:cubicBezTo>
                <a:cubicBezTo>
                  <a:pt x="3277199" y="1108234"/>
                  <a:pt x="3389594" y="1227296"/>
                  <a:pt x="3534374" y="1227296"/>
                </a:cubicBezTo>
                <a:close/>
              </a:path>
            </a:pathLst>
          </a:custGeom>
          <a:noFill/>
          <a:ln w="34925"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cxnSp>
        <p:nvCxnSpPr>
          <p:cNvPr id="4" name="Straight Connector 3">
            <a:extLst>
              <a:ext uri="{FF2B5EF4-FFF2-40B4-BE49-F238E27FC236}">
                <a16:creationId xmlns:a16="http://schemas.microsoft.com/office/drawing/2014/main" id="{92F6D567-C060-4D2B-B097-8C3176DB8302}"/>
              </a:ext>
            </a:extLst>
          </p:cNvPr>
          <p:cNvCxnSpPr>
            <a:cxnSpLocks/>
          </p:cNvCxnSpPr>
          <p:nvPr userDrawn="1"/>
        </p:nvCxnSpPr>
        <p:spPr>
          <a:xfrm flipH="1">
            <a:off x="2872409" y="477136"/>
            <a:ext cx="8670698"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4193E77-7AFA-45E8-B176-B8D26B378350}"/>
              </a:ext>
            </a:extLst>
          </p:cNvPr>
          <p:cNvCxnSpPr>
            <a:cxnSpLocks/>
          </p:cNvCxnSpPr>
          <p:nvPr userDrawn="1"/>
        </p:nvCxnSpPr>
        <p:spPr>
          <a:xfrm flipV="1">
            <a:off x="11543107" y="477136"/>
            <a:ext cx="0" cy="593513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8A31E12-92B8-44BE-9F73-32CC46810BBB}"/>
              </a:ext>
            </a:extLst>
          </p:cNvPr>
          <p:cNvCxnSpPr>
            <a:cxnSpLocks/>
          </p:cNvCxnSpPr>
          <p:nvPr userDrawn="1"/>
        </p:nvCxnSpPr>
        <p:spPr>
          <a:xfrm flipH="1">
            <a:off x="2976596" y="6392850"/>
            <a:ext cx="8566511" cy="13272"/>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44274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1623393" y="701527"/>
            <a:ext cx="6957387" cy="724247"/>
          </a:xfrm>
          <a:prstGeom prst="rect">
            <a:avLst/>
          </a:prstGeom>
        </p:spPr>
        <p:txBody>
          <a:bodyPr anchor="ctr"/>
          <a:lstStyle>
            <a:lvl1pPr marL="0" indent="0" algn="l">
              <a:buNone/>
              <a:defRPr sz="5400" b="0" baseline="0">
                <a:solidFill>
                  <a:schemeClr val="accent1"/>
                </a:solidFill>
                <a:latin typeface="+mj-lt"/>
                <a:cs typeface="Arial" pitchFamily="34" charset="0"/>
              </a:defRPr>
            </a:lvl1pPr>
          </a:lstStyle>
          <a:p>
            <a:pPr lvl="0"/>
            <a:r>
              <a:rPr lang="en-US" altLang="ko-KR" dirty="0"/>
              <a:t>BASIC LAYOUT</a:t>
            </a:r>
          </a:p>
        </p:txBody>
      </p:sp>
      <p:sp>
        <p:nvSpPr>
          <p:cNvPr id="6" name="Graphic 2">
            <a:extLst>
              <a:ext uri="{FF2B5EF4-FFF2-40B4-BE49-F238E27FC236}">
                <a16:creationId xmlns:a16="http://schemas.microsoft.com/office/drawing/2014/main" id="{1DD60E7E-E490-46D9-AB9B-87D9364A77D2}"/>
              </a:ext>
            </a:extLst>
          </p:cNvPr>
          <p:cNvSpPr/>
          <p:nvPr userDrawn="1"/>
        </p:nvSpPr>
        <p:spPr>
          <a:xfrm rot="2816880" flipH="1">
            <a:off x="211958" y="4192650"/>
            <a:ext cx="2181863" cy="1887443"/>
          </a:xfrm>
          <a:custGeom>
            <a:avLst/>
            <a:gdLst>
              <a:gd name="connsiteX0" fmla="*/ 3953474 w 3952875"/>
              <a:gd name="connsiteY0" fmla="*/ 419576 h 3419475"/>
              <a:gd name="connsiteX1" fmla="*/ 3905849 w 3952875"/>
              <a:gd name="connsiteY1" fmla="*/ 547211 h 3419475"/>
              <a:gd name="connsiteX2" fmla="*/ 3792502 w 3952875"/>
              <a:gd name="connsiteY2" fmla="*/ 660559 h 3419475"/>
              <a:gd name="connsiteX3" fmla="*/ 3790597 w 3952875"/>
              <a:gd name="connsiteY3" fmla="*/ 681514 h 3419475"/>
              <a:gd name="connsiteX4" fmla="*/ 3926804 w 3952875"/>
              <a:gd name="connsiteY4" fmla="*/ 951071 h 3419475"/>
              <a:gd name="connsiteX5" fmla="*/ 3666772 w 3952875"/>
              <a:gd name="connsiteY5" fmla="*/ 1351121 h 3419475"/>
              <a:gd name="connsiteX6" fmla="*/ 3287677 w 3952875"/>
              <a:gd name="connsiteY6" fmla="*/ 1288256 h 3419475"/>
              <a:gd name="connsiteX7" fmla="*/ 3139087 w 3952875"/>
              <a:gd name="connsiteY7" fmla="*/ 980599 h 3419475"/>
              <a:gd name="connsiteX8" fmla="*/ 3139087 w 3952875"/>
              <a:gd name="connsiteY8" fmla="*/ 971074 h 3419475"/>
              <a:gd name="connsiteX9" fmla="*/ 3138134 w 3952875"/>
              <a:gd name="connsiteY9" fmla="*/ 968216 h 3419475"/>
              <a:gd name="connsiteX10" fmla="*/ 3120989 w 3952875"/>
              <a:gd name="connsiteY10" fmla="*/ 1003459 h 3419475"/>
              <a:gd name="connsiteX11" fmla="*/ 3085747 w 3952875"/>
              <a:gd name="connsiteY11" fmla="*/ 1100614 h 3419475"/>
              <a:gd name="connsiteX12" fmla="*/ 3064792 w 3952875"/>
              <a:gd name="connsiteY12" fmla="*/ 1115854 h 3419475"/>
              <a:gd name="connsiteX13" fmla="*/ 2966684 w 3952875"/>
              <a:gd name="connsiteY13" fmla="*/ 1120616 h 3419475"/>
              <a:gd name="connsiteX14" fmla="*/ 2990497 w 3952875"/>
              <a:gd name="connsiteY14" fmla="*/ 1170146 h 3419475"/>
              <a:gd name="connsiteX15" fmla="*/ 2941919 w 3952875"/>
              <a:gd name="connsiteY15" fmla="*/ 1277779 h 3419475"/>
              <a:gd name="connsiteX16" fmla="*/ 2824762 w 3952875"/>
              <a:gd name="connsiteY16" fmla="*/ 1266349 h 3419475"/>
              <a:gd name="connsiteX17" fmla="*/ 2794282 w 3952875"/>
              <a:gd name="connsiteY17" fmla="*/ 1266349 h 3419475"/>
              <a:gd name="connsiteX18" fmla="*/ 2549489 w 3952875"/>
              <a:gd name="connsiteY18" fmla="*/ 1492091 h 3419475"/>
              <a:gd name="connsiteX19" fmla="*/ 2170394 w 3952875"/>
              <a:gd name="connsiteY19" fmla="*/ 1841659 h 3419475"/>
              <a:gd name="connsiteX20" fmla="*/ 1886549 w 3952875"/>
              <a:gd name="connsiteY20" fmla="*/ 2103596 h 3419475"/>
              <a:gd name="connsiteX21" fmla="*/ 1505549 w 3952875"/>
              <a:gd name="connsiteY21" fmla="*/ 2454116 h 3419475"/>
              <a:gd name="connsiteX22" fmla="*/ 1221704 w 3952875"/>
              <a:gd name="connsiteY22" fmla="*/ 2716054 h 3419475"/>
              <a:gd name="connsiteX23" fmla="*/ 839752 w 3952875"/>
              <a:gd name="connsiteY23" fmla="*/ 3067526 h 3419475"/>
              <a:gd name="connsiteX24" fmla="*/ 621629 w 3952875"/>
              <a:gd name="connsiteY24" fmla="*/ 3269456 h 3419475"/>
              <a:gd name="connsiteX25" fmla="*/ 592102 w 3952875"/>
              <a:gd name="connsiteY25" fmla="*/ 3268504 h 3419475"/>
              <a:gd name="connsiteX26" fmla="*/ 572099 w 3952875"/>
              <a:gd name="connsiteY26" fmla="*/ 3254216 h 3419475"/>
              <a:gd name="connsiteX27" fmla="*/ 563527 w 3952875"/>
              <a:gd name="connsiteY27" fmla="*/ 3281839 h 3419475"/>
              <a:gd name="connsiteX28" fmla="*/ 458752 w 3952875"/>
              <a:gd name="connsiteY28" fmla="*/ 3411379 h 3419475"/>
              <a:gd name="connsiteX29" fmla="*/ 316829 w 3952875"/>
              <a:gd name="connsiteY29" fmla="*/ 3314224 h 3419475"/>
              <a:gd name="connsiteX30" fmla="*/ 461609 w 3952875"/>
              <a:gd name="connsiteY30" fmla="*/ 3164681 h 3419475"/>
              <a:gd name="connsiteX31" fmla="*/ 476849 w 3952875"/>
              <a:gd name="connsiteY31" fmla="*/ 3164681 h 3419475"/>
              <a:gd name="connsiteX32" fmla="*/ 479707 w 3952875"/>
              <a:gd name="connsiteY32" fmla="*/ 3146584 h 3419475"/>
              <a:gd name="connsiteX33" fmla="*/ 481612 w 3952875"/>
              <a:gd name="connsiteY33" fmla="*/ 3098006 h 3419475"/>
              <a:gd name="connsiteX34" fmla="*/ 644489 w 3952875"/>
              <a:gd name="connsiteY34" fmla="*/ 2950369 h 3419475"/>
              <a:gd name="connsiteX35" fmla="*/ 645442 w 3952875"/>
              <a:gd name="connsiteY35" fmla="*/ 2923699 h 3419475"/>
              <a:gd name="connsiteX36" fmla="*/ 614962 w 3952875"/>
              <a:gd name="connsiteY36" fmla="*/ 2890361 h 3419475"/>
              <a:gd name="connsiteX37" fmla="*/ 590197 w 3952875"/>
              <a:gd name="connsiteY37" fmla="*/ 2889409 h 3419475"/>
              <a:gd name="connsiteX38" fmla="*/ 465419 w 3952875"/>
              <a:gd name="connsiteY38" fmla="*/ 3003709 h 3419475"/>
              <a:gd name="connsiteX39" fmla="*/ 401602 w 3952875"/>
              <a:gd name="connsiteY39" fmla="*/ 3061811 h 3419475"/>
              <a:gd name="connsiteX40" fmla="*/ 382552 w 3952875"/>
              <a:gd name="connsiteY40" fmla="*/ 3060859 h 3419475"/>
              <a:gd name="connsiteX41" fmla="*/ 302542 w 3952875"/>
              <a:gd name="connsiteY41" fmla="*/ 2973229 h 3419475"/>
              <a:gd name="connsiteX42" fmla="*/ 299684 w 3952875"/>
              <a:gd name="connsiteY42" fmla="*/ 2953226 h 3419475"/>
              <a:gd name="connsiteX43" fmla="*/ 327307 w 3952875"/>
              <a:gd name="connsiteY43" fmla="*/ 2903696 h 3419475"/>
              <a:gd name="connsiteX44" fmla="*/ 325402 w 3952875"/>
              <a:gd name="connsiteY44" fmla="*/ 2884646 h 3419475"/>
              <a:gd name="connsiteX45" fmla="*/ 260632 w 3952875"/>
              <a:gd name="connsiteY45" fmla="*/ 2868454 h 3419475"/>
              <a:gd name="connsiteX46" fmla="*/ 192052 w 3952875"/>
              <a:gd name="connsiteY46" fmla="*/ 2854166 h 3419475"/>
              <a:gd name="connsiteX47" fmla="*/ 14887 w 3952875"/>
              <a:gd name="connsiteY47" fmla="*/ 2661761 h 3419475"/>
              <a:gd name="connsiteX48" fmla="*/ 15839 w 3952875"/>
              <a:gd name="connsiteY48" fmla="*/ 2631281 h 3419475"/>
              <a:gd name="connsiteX49" fmla="*/ 174907 w 3952875"/>
              <a:gd name="connsiteY49" fmla="*/ 2485549 h 3419475"/>
              <a:gd name="connsiteX50" fmla="*/ 198719 w 3952875"/>
              <a:gd name="connsiteY50" fmla="*/ 2486501 h 3419475"/>
              <a:gd name="connsiteX51" fmla="*/ 335879 w 3952875"/>
              <a:gd name="connsiteY51" fmla="*/ 2636996 h 3419475"/>
              <a:gd name="connsiteX52" fmla="*/ 354929 w 3952875"/>
              <a:gd name="connsiteY52" fmla="*/ 2637949 h 3419475"/>
              <a:gd name="connsiteX53" fmla="*/ 418747 w 3952875"/>
              <a:gd name="connsiteY53" fmla="*/ 2579846 h 3419475"/>
              <a:gd name="connsiteX54" fmla="*/ 419699 w 3952875"/>
              <a:gd name="connsiteY54" fmla="*/ 2563654 h 3419475"/>
              <a:gd name="connsiteX55" fmla="*/ 280634 w 3952875"/>
              <a:gd name="connsiteY55" fmla="*/ 2413159 h 3419475"/>
              <a:gd name="connsiteX56" fmla="*/ 280634 w 3952875"/>
              <a:gd name="connsiteY56" fmla="*/ 2388394 h 3419475"/>
              <a:gd name="connsiteX57" fmla="*/ 408269 w 3952875"/>
              <a:gd name="connsiteY57" fmla="*/ 2272189 h 3419475"/>
              <a:gd name="connsiteX58" fmla="*/ 429224 w 3952875"/>
              <a:gd name="connsiteY58" fmla="*/ 2273141 h 3419475"/>
              <a:gd name="connsiteX59" fmla="*/ 567337 w 3952875"/>
              <a:gd name="connsiteY59" fmla="*/ 2424589 h 3419475"/>
              <a:gd name="connsiteX60" fmla="*/ 587339 w 3952875"/>
              <a:gd name="connsiteY60" fmla="*/ 2425541 h 3419475"/>
              <a:gd name="connsiteX61" fmla="*/ 651157 w 3952875"/>
              <a:gd name="connsiteY61" fmla="*/ 2367439 h 3419475"/>
              <a:gd name="connsiteX62" fmla="*/ 651157 w 3952875"/>
              <a:gd name="connsiteY62" fmla="*/ 2351246 h 3419475"/>
              <a:gd name="connsiteX63" fmla="*/ 512092 w 3952875"/>
              <a:gd name="connsiteY63" fmla="*/ 2200751 h 3419475"/>
              <a:gd name="connsiteX64" fmla="*/ 513044 w 3952875"/>
              <a:gd name="connsiteY64" fmla="*/ 2176939 h 3419475"/>
              <a:gd name="connsiteX65" fmla="*/ 674017 w 3952875"/>
              <a:gd name="connsiteY65" fmla="*/ 2029301 h 3419475"/>
              <a:gd name="connsiteX66" fmla="*/ 698782 w 3952875"/>
              <a:gd name="connsiteY66" fmla="*/ 2030254 h 3419475"/>
              <a:gd name="connsiteX67" fmla="*/ 895949 w 3952875"/>
              <a:gd name="connsiteY67" fmla="*/ 2244566 h 3419475"/>
              <a:gd name="connsiteX68" fmla="*/ 899759 w 3952875"/>
              <a:gd name="connsiteY68" fmla="*/ 2275046 h 3419475"/>
              <a:gd name="connsiteX69" fmla="*/ 874994 w 3952875"/>
              <a:gd name="connsiteY69" fmla="*/ 2317909 h 3419475"/>
              <a:gd name="connsiteX70" fmla="*/ 876899 w 3952875"/>
              <a:gd name="connsiteY70" fmla="*/ 2339816 h 3419475"/>
              <a:gd name="connsiteX71" fmla="*/ 941669 w 3952875"/>
              <a:gd name="connsiteY71" fmla="*/ 2354104 h 3419475"/>
              <a:gd name="connsiteX72" fmla="*/ 1009297 w 3952875"/>
              <a:gd name="connsiteY72" fmla="*/ 2368391 h 3419475"/>
              <a:gd name="connsiteX73" fmla="*/ 1069304 w 3952875"/>
              <a:gd name="connsiteY73" fmla="*/ 2433161 h 3419475"/>
              <a:gd name="connsiteX74" fmla="*/ 1068352 w 3952875"/>
              <a:gd name="connsiteY74" fmla="*/ 2453164 h 3419475"/>
              <a:gd name="connsiteX75" fmla="*/ 889282 w 3952875"/>
              <a:gd name="connsiteY75" fmla="*/ 2617946 h 3419475"/>
              <a:gd name="connsiteX76" fmla="*/ 875947 w 3952875"/>
              <a:gd name="connsiteY76" fmla="*/ 2630329 h 3419475"/>
              <a:gd name="connsiteX77" fmla="*/ 875947 w 3952875"/>
              <a:gd name="connsiteY77" fmla="*/ 2645569 h 3419475"/>
              <a:gd name="connsiteX78" fmla="*/ 915952 w 3952875"/>
              <a:gd name="connsiteY78" fmla="*/ 2688431 h 3419475"/>
              <a:gd name="connsiteX79" fmla="*/ 932144 w 3952875"/>
              <a:gd name="connsiteY79" fmla="*/ 2689384 h 3419475"/>
              <a:gd name="connsiteX80" fmla="*/ 1186462 w 3952875"/>
              <a:gd name="connsiteY80" fmla="*/ 2456974 h 3419475"/>
              <a:gd name="connsiteX81" fmla="*/ 1533172 w 3952875"/>
              <a:gd name="connsiteY81" fmla="*/ 2140744 h 3419475"/>
              <a:gd name="connsiteX82" fmla="*/ 1787489 w 3952875"/>
              <a:gd name="connsiteY82" fmla="*/ 1908334 h 3419475"/>
              <a:gd name="connsiteX83" fmla="*/ 2137057 w 3952875"/>
              <a:gd name="connsiteY83" fmla="*/ 1589246 h 3419475"/>
              <a:gd name="connsiteX84" fmla="*/ 2388517 w 3952875"/>
              <a:gd name="connsiteY84" fmla="*/ 1359694 h 3419475"/>
              <a:gd name="connsiteX85" fmla="*/ 2658074 w 3952875"/>
              <a:gd name="connsiteY85" fmla="*/ 1113949 h 3419475"/>
              <a:gd name="connsiteX86" fmla="*/ 2659979 w 3952875"/>
              <a:gd name="connsiteY86" fmla="*/ 1091089 h 3419475"/>
              <a:gd name="connsiteX87" fmla="*/ 2667599 w 3952875"/>
              <a:gd name="connsiteY87" fmla="*/ 954881 h 3419475"/>
              <a:gd name="connsiteX88" fmla="*/ 2802854 w 3952875"/>
              <a:gd name="connsiteY88" fmla="*/ 948214 h 3419475"/>
              <a:gd name="connsiteX89" fmla="*/ 2813332 w 3952875"/>
              <a:gd name="connsiteY89" fmla="*/ 953929 h 3419475"/>
              <a:gd name="connsiteX90" fmla="*/ 2818094 w 3952875"/>
              <a:gd name="connsiteY90" fmla="*/ 941546 h 3419475"/>
              <a:gd name="connsiteX91" fmla="*/ 2828572 w 3952875"/>
              <a:gd name="connsiteY91" fmla="*/ 862489 h 3419475"/>
              <a:gd name="connsiteX92" fmla="*/ 2848574 w 3952875"/>
              <a:gd name="connsiteY92" fmla="*/ 839629 h 3419475"/>
              <a:gd name="connsiteX93" fmla="*/ 2970494 w 3952875"/>
              <a:gd name="connsiteY93" fmla="*/ 806291 h 3419475"/>
              <a:gd name="connsiteX94" fmla="*/ 2986687 w 3952875"/>
              <a:gd name="connsiteY94" fmla="*/ 800576 h 3419475"/>
              <a:gd name="connsiteX95" fmla="*/ 2919059 w 3952875"/>
              <a:gd name="connsiteY95" fmla="*/ 790099 h 3419475"/>
              <a:gd name="connsiteX96" fmla="*/ 2610449 w 3952875"/>
              <a:gd name="connsiteY96" fmla="*/ 453866 h 3419475"/>
              <a:gd name="connsiteX97" fmla="*/ 2931442 w 3952875"/>
              <a:gd name="connsiteY97" fmla="*/ 11906 h 3419475"/>
              <a:gd name="connsiteX98" fmla="*/ 2952397 w 3952875"/>
              <a:gd name="connsiteY98" fmla="*/ 7144 h 3419475"/>
              <a:gd name="connsiteX99" fmla="*/ 3047647 w 3952875"/>
              <a:gd name="connsiteY99" fmla="*/ 7144 h 3419475"/>
              <a:gd name="connsiteX100" fmla="*/ 3056219 w 3952875"/>
              <a:gd name="connsiteY100" fmla="*/ 9049 h 3419475"/>
              <a:gd name="connsiteX101" fmla="*/ 3319109 w 3952875"/>
              <a:gd name="connsiteY101" fmla="*/ 168116 h 3419475"/>
              <a:gd name="connsiteX102" fmla="*/ 3341017 w 3952875"/>
              <a:gd name="connsiteY102" fmla="*/ 168116 h 3419475"/>
              <a:gd name="connsiteX103" fmla="*/ 3918232 w 3952875"/>
              <a:gd name="connsiteY103" fmla="*/ 218599 h 3419475"/>
              <a:gd name="connsiteX104" fmla="*/ 3952522 w 3952875"/>
              <a:gd name="connsiteY104" fmla="*/ 325279 h 3419475"/>
              <a:gd name="connsiteX105" fmla="*/ 3953474 w 3952875"/>
              <a:gd name="connsiteY105" fmla="*/ 419576 h 3419475"/>
              <a:gd name="connsiteX106" fmla="*/ 3534374 w 3952875"/>
              <a:gd name="connsiteY106" fmla="*/ 1227296 h 3419475"/>
              <a:gd name="connsiteX107" fmla="*/ 3572474 w 3952875"/>
              <a:gd name="connsiteY107" fmla="*/ 1224439 h 3419475"/>
              <a:gd name="connsiteX108" fmla="*/ 3769642 w 3952875"/>
              <a:gd name="connsiteY108" fmla="*/ 1054894 h 3419475"/>
              <a:gd name="connsiteX109" fmla="*/ 3705824 w 3952875"/>
              <a:gd name="connsiteY109" fmla="*/ 800576 h 3419475"/>
              <a:gd name="connsiteX110" fmla="*/ 3554377 w 3952875"/>
              <a:gd name="connsiteY110" fmla="*/ 732949 h 3419475"/>
              <a:gd name="connsiteX111" fmla="*/ 3537232 w 3952875"/>
              <a:gd name="connsiteY111" fmla="*/ 710089 h 3419475"/>
              <a:gd name="connsiteX112" fmla="*/ 3552472 w 3952875"/>
              <a:gd name="connsiteY112" fmla="*/ 575786 h 3419475"/>
              <a:gd name="connsiteX113" fmla="*/ 3580094 w 3952875"/>
              <a:gd name="connsiteY113" fmla="*/ 554831 h 3419475"/>
              <a:gd name="connsiteX114" fmla="*/ 3682964 w 3952875"/>
              <a:gd name="connsiteY114" fmla="*/ 545306 h 3419475"/>
              <a:gd name="connsiteX115" fmla="*/ 3791549 w 3952875"/>
              <a:gd name="connsiteY115" fmla="*/ 306229 h 3419475"/>
              <a:gd name="connsiteX116" fmla="*/ 3554377 w 3952875"/>
              <a:gd name="connsiteY116" fmla="*/ 192881 h 3419475"/>
              <a:gd name="connsiteX117" fmla="*/ 3428647 w 3952875"/>
              <a:gd name="connsiteY117" fmla="*/ 395764 h 3419475"/>
              <a:gd name="connsiteX118" fmla="*/ 3413407 w 3952875"/>
              <a:gd name="connsiteY118" fmla="*/ 413861 h 3419475"/>
              <a:gd name="connsiteX119" fmla="*/ 3281009 w 3952875"/>
              <a:gd name="connsiteY119" fmla="*/ 416719 h 3419475"/>
              <a:gd name="connsiteX120" fmla="*/ 3248624 w 3952875"/>
              <a:gd name="connsiteY120" fmla="*/ 385286 h 3419475"/>
              <a:gd name="connsiteX121" fmla="*/ 2966684 w 3952875"/>
              <a:gd name="connsiteY121" fmla="*/ 152876 h 3419475"/>
              <a:gd name="connsiteX122" fmla="*/ 2757134 w 3952875"/>
              <a:gd name="connsiteY122" fmla="*/ 437674 h 3419475"/>
              <a:gd name="connsiteX123" fmla="*/ 2995259 w 3952875"/>
              <a:gd name="connsiteY123" fmla="*/ 645319 h 3419475"/>
              <a:gd name="connsiteX124" fmla="*/ 3135277 w 3952875"/>
              <a:gd name="connsiteY124" fmla="*/ 606266 h 3419475"/>
              <a:gd name="connsiteX125" fmla="*/ 3163852 w 3952875"/>
              <a:gd name="connsiteY125" fmla="*/ 611029 h 3419475"/>
              <a:gd name="connsiteX126" fmla="*/ 3185759 w 3952875"/>
              <a:gd name="connsiteY126" fmla="*/ 634841 h 3419475"/>
              <a:gd name="connsiteX127" fmla="*/ 3197189 w 3952875"/>
              <a:gd name="connsiteY127" fmla="*/ 639604 h 3419475"/>
              <a:gd name="connsiteX128" fmla="*/ 3204809 w 3952875"/>
              <a:gd name="connsiteY128" fmla="*/ 627221 h 3419475"/>
              <a:gd name="connsiteX129" fmla="*/ 3202904 w 3952875"/>
              <a:gd name="connsiteY129" fmla="*/ 614839 h 3419475"/>
              <a:gd name="connsiteX130" fmla="*/ 3307679 w 3952875"/>
              <a:gd name="connsiteY130" fmla="*/ 513874 h 3419475"/>
              <a:gd name="connsiteX131" fmla="*/ 3445792 w 3952875"/>
              <a:gd name="connsiteY131" fmla="*/ 670084 h 3419475"/>
              <a:gd name="connsiteX132" fmla="*/ 3383879 w 3952875"/>
              <a:gd name="connsiteY132" fmla="*/ 757714 h 3419475"/>
              <a:gd name="connsiteX133" fmla="*/ 3332444 w 3952875"/>
              <a:gd name="connsiteY133" fmla="*/ 758666 h 3419475"/>
              <a:gd name="connsiteX134" fmla="*/ 3309584 w 3952875"/>
              <a:gd name="connsiteY134" fmla="*/ 764381 h 3419475"/>
              <a:gd name="connsiteX135" fmla="*/ 3319109 w 3952875"/>
              <a:gd name="connsiteY135" fmla="*/ 781526 h 3419475"/>
              <a:gd name="connsiteX136" fmla="*/ 3335302 w 3952875"/>
              <a:gd name="connsiteY136" fmla="*/ 798671 h 3419475"/>
              <a:gd name="connsiteX137" fmla="*/ 3337207 w 3952875"/>
              <a:gd name="connsiteY137" fmla="*/ 831056 h 3419475"/>
              <a:gd name="connsiteX138" fmla="*/ 3287677 w 3952875"/>
              <a:gd name="connsiteY138" fmla="*/ 963454 h 3419475"/>
              <a:gd name="connsiteX139" fmla="*/ 3534374 w 3952875"/>
              <a:gd name="connsiteY139" fmla="*/ 1227296 h 34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3952875" h="3419475">
                <a:moveTo>
                  <a:pt x="3953474" y="419576"/>
                </a:moveTo>
                <a:cubicBezTo>
                  <a:pt x="3942997" y="464344"/>
                  <a:pt x="3930614" y="508159"/>
                  <a:pt x="3905849" y="547211"/>
                </a:cubicBezTo>
                <a:cubicBezTo>
                  <a:pt x="3877274" y="593884"/>
                  <a:pt x="3840127" y="631984"/>
                  <a:pt x="3792502" y="660559"/>
                </a:cubicBezTo>
                <a:cubicBezTo>
                  <a:pt x="3777262" y="670084"/>
                  <a:pt x="3777262" y="670084"/>
                  <a:pt x="3790597" y="681514"/>
                </a:cubicBezTo>
                <a:cubicBezTo>
                  <a:pt x="3871559" y="752951"/>
                  <a:pt x="3917279" y="842486"/>
                  <a:pt x="3926804" y="951071"/>
                </a:cubicBezTo>
                <a:cubicBezTo>
                  <a:pt x="3941092" y="1127284"/>
                  <a:pt x="3835364" y="1293019"/>
                  <a:pt x="3666772" y="1351121"/>
                </a:cubicBezTo>
                <a:cubicBezTo>
                  <a:pt x="3530564" y="1398746"/>
                  <a:pt x="3401977" y="1377791"/>
                  <a:pt x="3287677" y="1288256"/>
                </a:cubicBezTo>
                <a:cubicBezTo>
                  <a:pt x="3188617" y="1210151"/>
                  <a:pt x="3140992" y="1105376"/>
                  <a:pt x="3139087" y="980599"/>
                </a:cubicBezTo>
                <a:cubicBezTo>
                  <a:pt x="3139087" y="977741"/>
                  <a:pt x="3139087" y="974884"/>
                  <a:pt x="3139087" y="971074"/>
                </a:cubicBezTo>
                <a:cubicBezTo>
                  <a:pt x="3139087" y="970121"/>
                  <a:pt x="3139087" y="970121"/>
                  <a:pt x="3138134" y="968216"/>
                </a:cubicBezTo>
                <a:cubicBezTo>
                  <a:pt x="3129562" y="978694"/>
                  <a:pt x="3124799" y="991076"/>
                  <a:pt x="3120989" y="1003459"/>
                </a:cubicBezTo>
                <a:cubicBezTo>
                  <a:pt x="3108607" y="1035844"/>
                  <a:pt x="3097177" y="1068229"/>
                  <a:pt x="3085747" y="1100614"/>
                </a:cubicBezTo>
                <a:cubicBezTo>
                  <a:pt x="3081937" y="1112044"/>
                  <a:pt x="3076222" y="1115854"/>
                  <a:pt x="3064792" y="1115854"/>
                </a:cubicBezTo>
                <a:cubicBezTo>
                  <a:pt x="3033359" y="1116806"/>
                  <a:pt x="3000974" y="1118711"/>
                  <a:pt x="2966684" y="1120616"/>
                </a:cubicBezTo>
                <a:cubicBezTo>
                  <a:pt x="2978114" y="1137761"/>
                  <a:pt x="2986687" y="1153001"/>
                  <a:pt x="2990497" y="1170146"/>
                </a:cubicBezTo>
                <a:cubicBezTo>
                  <a:pt x="2999069" y="1211104"/>
                  <a:pt x="2979067" y="1255871"/>
                  <a:pt x="2941919" y="1277779"/>
                </a:cubicBezTo>
                <a:cubicBezTo>
                  <a:pt x="2903819" y="1299686"/>
                  <a:pt x="2854289" y="1295876"/>
                  <a:pt x="2824762" y="1266349"/>
                </a:cubicBezTo>
                <a:cubicBezTo>
                  <a:pt x="2812379" y="1253966"/>
                  <a:pt x="2805712" y="1255871"/>
                  <a:pt x="2794282" y="1266349"/>
                </a:cubicBezTo>
                <a:cubicBezTo>
                  <a:pt x="2713319" y="1341596"/>
                  <a:pt x="2631404" y="1416844"/>
                  <a:pt x="2549489" y="1492091"/>
                </a:cubicBezTo>
                <a:cubicBezTo>
                  <a:pt x="2422807" y="1608296"/>
                  <a:pt x="2296124" y="1725454"/>
                  <a:pt x="2170394" y="1841659"/>
                </a:cubicBezTo>
                <a:cubicBezTo>
                  <a:pt x="2076097" y="1929289"/>
                  <a:pt x="1980847" y="2015966"/>
                  <a:pt x="1886549" y="2103596"/>
                </a:cubicBezTo>
                <a:cubicBezTo>
                  <a:pt x="1759867" y="2220754"/>
                  <a:pt x="1633184" y="2336959"/>
                  <a:pt x="1505549" y="2454116"/>
                </a:cubicBezTo>
                <a:cubicBezTo>
                  <a:pt x="1411252" y="2541746"/>
                  <a:pt x="1316002" y="2628424"/>
                  <a:pt x="1221704" y="2716054"/>
                </a:cubicBezTo>
                <a:cubicBezTo>
                  <a:pt x="1094069" y="2833211"/>
                  <a:pt x="967387" y="2950369"/>
                  <a:pt x="839752" y="3067526"/>
                </a:cubicBezTo>
                <a:cubicBezTo>
                  <a:pt x="767362" y="3134201"/>
                  <a:pt x="694019" y="3201829"/>
                  <a:pt x="621629" y="3269456"/>
                </a:cubicBezTo>
                <a:cubicBezTo>
                  <a:pt x="605437" y="3283744"/>
                  <a:pt x="606389" y="3283744"/>
                  <a:pt x="592102" y="3268504"/>
                </a:cubicBezTo>
                <a:cubicBezTo>
                  <a:pt x="586387" y="3262789"/>
                  <a:pt x="582577" y="3249454"/>
                  <a:pt x="572099" y="3254216"/>
                </a:cubicBezTo>
                <a:cubicBezTo>
                  <a:pt x="560669" y="3258979"/>
                  <a:pt x="563527" y="3271361"/>
                  <a:pt x="563527" y="3281839"/>
                </a:cubicBezTo>
                <a:cubicBezTo>
                  <a:pt x="565432" y="3346609"/>
                  <a:pt x="518759" y="3402806"/>
                  <a:pt x="458752" y="3411379"/>
                </a:cubicBezTo>
                <a:cubicBezTo>
                  <a:pt x="391124" y="3419951"/>
                  <a:pt x="331117" y="3379946"/>
                  <a:pt x="316829" y="3314224"/>
                </a:cubicBezTo>
                <a:cubicBezTo>
                  <a:pt x="296827" y="3227546"/>
                  <a:pt x="373027" y="3150394"/>
                  <a:pt x="461609" y="3164681"/>
                </a:cubicBezTo>
                <a:cubicBezTo>
                  <a:pt x="466372" y="3165634"/>
                  <a:pt x="471134" y="3167539"/>
                  <a:pt x="476849" y="3164681"/>
                </a:cubicBezTo>
                <a:cubicBezTo>
                  <a:pt x="483517" y="3159919"/>
                  <a:pt x="488279" y="3156109"/>
                  <a:pt x="479707" y="3146584"/>
                </a:cubicBezTo>
                <a:cubicBezTo>
                  <a:pt x="456847" y="3121819"/>
                  <a:pt x="456847" y="3120866"/>
                  <a:pt x="481612" y="3098006"/>
                </a:cubicBezTo>
                <a:cubicBezTo>
                  <a:pt x="535904" y="3048476"/>
                  <a:pt x="590197" y="2998946"/>
                  <a:pt x="644489" y="2950369"/>
                </a:cubicBezTo>
                <a:cubicBezTo>
                  <a:pt x="655919" y="2939891"/>
                  <a:pt x="656872" y="2934176"/>
                  <a:pt x="645442" y="2923699"/>
                </a:cubicBezTo>
                <a:cubicBezTo>
                  <a:pt x="634012" y="2914174"/>
                  <a:pt x="624487" y="2902744"/>
                  <a:pt x="614962" y="2890361"/>
                </a:cubicBezTo>
                <a:cubicBezTo>
                  <a:pt x="606389" y="2878931"/>
                  <a:pt x="599722" y="2880836"/>
                  <a:pt x="590197" y="2889409"/>
                </a:cubicBezTo>
                <a:cubicBezTo>
                  <a:pt x="549239" y="2927509"/>
                  <a:pt x="507329" y="2965609"/>
                  <a:pt x="465419" y="3003709"/>
                </a:cubicBezTo>
                <a:cubicBezTo>
                  <a:pt x="444464" y="3022759"/>
                  <a:pt x="422557" y="3041809"/>
                  <a:pt x="401602" y="3061811"/>
                </a:cubicBezTo>
                <a:cubicBezTo>
                  <a:pt x="393982" y="3068479"/>
                  <a:pt x="389219" y="3068479"/>
                  <a:pt x="382552" y="3060859"/>
                </a:cubicBezTo>
                <a:cubicBezTo>
                  <a:pt x="355882" y="3031331"/>
                  <a:pt x="329212" y="3001804"/>
                  <a:pt x="302542" y="2973229"/>
                </a:cubicBezTo>
                <a:cubicBezTo>
                  <a:pt x="295874" y="2966561"/>
                  <a:pt x="295874" y="2960846"/>
                  <a:pt x="299684" y="2953226"/>
                </a:cubicBezTo>
                <a:cubicBezTo>
                  <a:pt x="309209" y="2937034"/>
                  <a:pt x="317782" y="2919889"/>
                  <a:pt x="327307" y="2903696"/>
                </a:cubicBezTo>
                <a:cubicBezTo>
                  <a:pt x="331117" y="2896076"/>
                  <a:pt x="331117" y="2891314"/>
                  <a:pt x="325402" y="2884646"/>
                </a:cubicBezTo>
                <a:cubicBezTo>
                  <a:pt x="299684" y="2851309"/>
                  <a:pt x="299684" y="2851309"/>
                  <a:pt x="260632" y="2868454"/>
                </a:cubicBezTo>
                <a:cubicBezTo>
                  <a:pt x="221579" y="2885599"/>
                  <a:pt x="221579" y="2885599"/>
                  <a:pt x="192052" y="2854166"/>
                </a:cubicBezTo>
                <a:cubicBezTo>
                  <a:pt x="132997" y="2790349"/>
                  <a:pt x="73942" y="2725579"/>
                  <a:pt x="14887" y="2661761"/>
                </a:cubicBezTo>
                <a:cubicBezTo>
                  <a:pt x="4409" y="2650331"/>
                  <a:pt x="4409" y="2641759"/>
                  <a:pt x="15839" y="2631281"/>
                </a:cubicBezTo>
                <a:cubicBezTo>
                  <a:pt x="69179" y="2582704"/>
                  <a:pt x="121567" y="2534126"/>
                  <a:pt x="174907" y="2485549"/>
                </a:cubicBezTo>
                <a:cubicBezTo>
                  <a:pt x="184432" y="2476976"/>
                  <a:pt x="190147" y="2476976"/>
                  <a:pt x="198719" y="2486501"/>
                </a:cubicBezTo>
                <a:cubicBezTo>
                  <a:pt x="244439" y="2536984"/>
                  <a:pt x="290159" y="2586514"/>
                  <a:pt x="335879" y="2636996"/>
                </a:cubicBezTo>
                <a:cubicBezTo>
                  <a:pt x="343499" y="2644616"/>
                  <a:pt x="347309" y="2645569"/>
                  <a:pt x="354929" y="2637949"/>
                </a:cubicBezTo>
                <a:cubicBezTo>
                  <a:pt x="375884" y="2617946"/>
                  <a:pt x="396839" y="2598896"/>
                  <a:pt x="418747" y="2579846"/>
                </a:cubicBezTo>
                <a:cubicBezTo>
                  <a:pt x="425414" y="2574131"/>
                  <a:pt x="425414" y="2570321"/>
                  <a:pt x="419699" y="2563654"/>
                </a:cubicBezTo>
                <a:cubicBezTo>
                  <a:pt x="373027" y="2513171"/>
                  <a:pt x="327307" y="2462689"/>
                  <a:pt x="280634" y="2413159"/>
                </a:cubicBezTo>
                <a:cubicBezTo>
                  <a:pt x="272062" y="2403634"/>
                  <a:pt x="270157" y="2397919"/>
                  <a:pt x="280634" y="2388394"/>
                </a:cubicBezTo>
                <a:cubicBezTo>
                  <a:pt x="323497" y="2350294"/>
                  <a:pt x="366359" y="2311241"/>
                  <a:pt x="408269" y="2272189"/>
                </a:cubicBezTo>
                <a:cubicBezTo>
                  <a:pt x="416842" y="2263616"/>
                  <a:pt x="421604" y="2265521"/>
                  <a:pt x="429224" y="2273141"/>
                </a:cubicBezTo>
                <a:cubicBezTo>
                  <a:pt x="474944" y="2323624"/>
                  <a:pt x="521617" y="2374106"/>
                  <a:pt x="567337" y="2424589"/>
                </a:cubicBezTo>
                <a:cubicBezTo>
                  <a:pt x="574957" y="2433161"/>
                  <a:pt x="579719" y="2432209"/>
                  <a:pt x="587339" y="2425541"/>
                </a:cubicBezTo>
                <a:cubicBezTo>
                  <a:pt x="608294" y="2405539"/>
                  <a:pt x="629249" y="2386489"/>
                  <a:pt x="651157" y="2367439"/>
                </a:cubicBezTo>
                <a:cubicBezTo>
                  <a:pt x="657824" y="2361724"/>
                  <a:pt x="656872" y="2357914"/>
                  <a:pt x="651157" y="2351246"/>
                </a:cubicBezTo>
                <a:cubicBezTo>
                  <a:pt x="604484" y="2300764"/>
                  <a:pt x="558764" y="2250281"/>
                  <a:pt x="512092" y="2200751"/>
                </a:cubicBezTo>
                <a:cubicBezTo>
                  <a:pt x="502567" y="2191226"/>
                  <a:pt x="502567" y="2185511"/>
                  <a:pt x="513044" y="2176939"/>
                </a:cubicBezTo>
                <a:cubicBezTo>
                  <a:pt x="567337" y="2128361"/>
                  <a:pt x="620677" y="2078831"/>
                  <a:pt x="674017" y="2029301"/>
                </a:cubicBezTo>
                <a:cubicBezTo>
                  <a:pt x="683542" y="2019776"/>
                  <a:pt x="689257" y="2019776"/>
                  <a:pt x="698782" y="2030254"/>
                </a:cubicBezTo>
                <a:cubicBezTo>
                  <a:pt x="764504" y="2101691"/>
                  <a:pt x="830227" y="2173129"/>
                  <a:pt x="895949" y="2244566"/>
                </a:cubicBezTo>
                <a:cubicBezTo>
                  <a:pt x="905474" y="2255044"/>
                  <a:pt x="907379" y="2262664"/>
                  <a:pt x="899759" y="2275046"/>
                </a:cubicBezTo>
                <a:cubicBezTo>
                  <a:pt x="890234" y="2288381"/>
                  <a:pt x="883567" y="2303621"/>
                  <a:pt x="874994" y="2317909"/>
                </a:cubicBezTo>
                <a:cubicBezTo>
                  <a:pt x="870232" y="2326481"/>
                  <a:pt x="870232" y="2332196"/>
                  <a:pt x="876899" y="2339816"/>
                </a:cubicBezTo>
                <a:cubicBezTo>
                  <a:pt x="903569" y="2371249"/>
                  <a:pt x="903569" y="2371249"/>
                  <a:pt x="941669" y="2354104"/>
                </a:cubicBezTo>
                <a:cubicBezTo>
                  <a:pt x="980722" y="2336959"/>
                  <a:pt x="980722" y="2336959"/>
                  <a:pt x="1009297" y="2368391"/>
                </a:cubicBezTo>
                <a:cubicBezTo>
                  <a:pt x="1029299" y="2390299"/>
                  <a:pt x="1048349" y="2411254"/>
                  <a:pt x="1069304" y="2433161"/>
                </a:cubicBezTo>
                <a:cubicBezTo>
                  <a:pt x="1076924" y="2440781"/>
                  <a:pt x="1075972" y="2445544"/>
                  <a:pt x="1068352" y="2453164"/>
                </a:cubicBezTo>
                <a:cubicBezTo>
                  <a:pt x="1008344" y="2507456"/>
                  <a:pt x="948337" y="2562701"/>
                  <a:pt x="889282" y="2617946"/>
                </a:cubicBezTo>
                <a:cubicBezTo>
                  <a:pt x="884519" y="2621756"/>
                  <a:pt x="880709" y="2626519"/>
                  <a:pt x="875947" y="2630329"/>
                </a:cubicBezTo>
                <a:cubicBezTo>
                  <a:pt x="869279" y="2635091"/>
                  <a:pt x="870232" y="2639854"/>
                  <a:pt x="875947" y="2645569"/>
                </a:cubicBezTo>
                <a:cubicBezTo>
                  <a:pt x="889282" y="2659856"/>
                  <a:pt x="902617" y="2674144"/>
                  <a:pt x="915952" y="2688431"/>
                </a:cubicBezTo>
                <a:cubicBezTo>
                  <a:pt x="921667" y="2694146"/>
                  <a:pt x="925477" y="2696051"/>
                  <a:pt x="932144" y="2689384"/>
                </a:cubicBezTo>
                <a:cubicBezTo>
                  <a:pt x="1016917" y="2611279"/>
                  <a:pt x="1101689" y="2534126"/>
                  <a:pt x="1186462" y="2456974"/>
                </a:cubicBezTo>
                <a:cubicBezTo>
                  <a:pt x="1301714" y="2351246"/>
                  <a:pt x="1417919" y="2245519"/>
                  <a:pt x="1533172" y="2140744"/>
                </a:cubicBezTo>
                <a:cubicBezTo>
                  <a:pt x="1617944" y="2063591"/>
                  <a:pt x="1702717" y="1985486"/>
                  <a:pt x="1787489" y="1908334"/>
                </a:cubicBezTo>
                <a:cubicBezTo>
                  <a:pt x="1903694" y="1801654"/>
                  <a:pt x="2019899" y="1695926"/>
                  <a:pt x="2137057" y="1589246"/>
                </a:cubicBezTo>
                <a:cubicBezTo>
                  <a:pt x="2220877" y="1513046"/>
                  <a:pt x="2304697" y="1435894"/>
                  <a:pt x="2388517" y="1359694"/>
                </a:cubicBezTo>
                <a:cubicBezTo>
                  <a:pt x="2478052" y="1277779"/>
                  <a:pt x="2567587" y="1194911"/>
                  <a:pt x="2658074" y="1113949"/>
                </a:cubicBezTo>
                <a:cubicBezTo>
                  <a:pt x="2667599" y="1105376"/>
                  <a:pt x="2667599" y="1100614"/>
                  <a:pt x="2659979" y="1091089"/>
                </a:cubicBezTo>
                <a:cubicBezTo>
                  <a:pt x="2626642" y="1049179"/>
                  <a:pt x="2630452" y="992029"/>
                  <a:pt x="2667599" y="954881"/>
                </a:cubicBezTo>
                <a:cubicBezTo>
                  <a:pt x="2703794" y="918686"/>
                  <a:pt x="2760944" y="915829"/>
                  <a:pt x="2802854" y="948214"/>
                </a:cubicBezTo>
                <a:cubicBezTo>
                  <a:pt x="2805712" y="951071"/>
                  <a:pt x="2808569" y="955834"/>
                  <a:pt x="2813332" y="953929"/>
                </a:cubicBezTo>
                <a:cubicBezTo>
                  <a:pt x="2819047" y="952024"/>
                  <a:pt x="2817142" y="946309"/>
                  <a:pt x="2818094" y="941546"/>
                </a:cubicBezTo>
                <a:cubicBezTo>
                  <a:pt x="2821904" y="914876"/>
                  <a:pt x="2825714" y="889159"/>
                  <a:pt x="2828572" y="862489"/>
                </a:cubicBezTo>
                <a:cubicBezTo>
                  <a:pt x="2829524" y="849154"/>
                  <a:pt x="2835239" y="843439"/>
                  <a:pt x="2848574" y="839629"/>
                </a:cubicBezTo>
                <a:cubicBezTo>
                  <a:pt x="2889532" y="829151"/>
                  <a:pt x="2930489" y="819626"/>
                  <a:pt x="2970494" y="806291"/>
                </a:cubicBezTo>
                <a:cubicBezTo>
                  <a:pt x="2975257" y="804386"/>
                  <a:pt x="2980019" y="802481"/>
                  <a:pt x="2986687" y="800576"/>
                </a:cubicBezTo>
                <a:cubicBezTo>
                  <a:pt x="2962874" y="796766"/>
                  <a:pt x="2940967" y="793909"/>
                  <a:pt x="2919059" y="790099"/>
                </a:cubicBezTo>
                <a:cubicBezTo>
                  <a:pt x="2756182" y="750094"/>
                  <a:pt x="2633309" y="616744"/>
                  <a:pt x="2610449" y="453866"/>
                </a:cubicBezTo>
                <a:cubicBezTo>
                  <a:pt x="2580922" y="245269"/>
                  <a:pt x="2723797" y="48101"/>
                  <a:pt x="2931442" y="11906"/>
                </a:cubicBezTo>
                <a:cubicBezTo>
                  <a:pt x="2938109" y="10954"/>
                  <a:pt x="2945729" y="9049"/>
                  <a:pt x="2952397" y="7144"/>
                </a:cubicBezTo>
                <a:cubicBezTo>
                  <a:pt x="2983829" y="7144"/>
                  <a:pt x="3016214" y="7144"/>
                  <a:pt x="3047647" y="7144"/>
                </a:cubicBezTo>
                <a:cubicBezTo>
                  <a:pt x="3050504" y="8096"/>
                  <a:pt x="3053362" y="9049"/>
                  <a:pt x="3056219" y="9049"/>
                </a:cubicBezTo>
                <a:cubicBezTo>
                  <a:pt x="3164804" y="27146"/>
                  <a:pt x="3253387" y="79534"/>
                  <a:pt x="3319109" y="168116"/>
                </a:cubicBezTo>
                <a:cubicBezTo>
                  <a:pt x="3330539" y="183356"/>
                  <a:pt x="3330539" y="183356"/>
                  <a:pt x="3341017" y="168116"/>
                </a:cubicBezTo>
                <a:cubicBezTo>
                  <a:pt x="3490559" y="-33814"/>
                  <a:pt x="3804884" y="-6191"/>
                  <a:pt x="3918232" y="218599"/>
                </a:cubicBezTo>
                <a:cubicBezTo>
                  <a:pt x="3935377" y="252889"/>
                  <a:pt x="3943949" y="289084"/>
                  <a:pt x="3952522" y="325279"/>
                </a:cubicBezTo>
                <a:cubicBezTo>
                  <a:pt x="3953474" y="356711"/>
                  <a:pt x="3953474" y="388144"/>
                  <a:pt x="3953474" y="419576"/>
                </a:cubicBezTo>
                <a:close/>
                <a:moveTo>
                  <a:pt x="3534374" y="1227296"/>
                </a:moveTo>
                <a:cubicBezTo>
                  <a:pt x="3546757" y="1226344"/>
                  <a:pt x="3560092" y="1227296"/>
                  <a:pt x="3572474" y="1224439"/>
                </a:cubicBezTo>
                <a:cubicBezTo>
                  <a:pt x="3670582" y="1206341"/>
                  <a:pt x="3740114" y="1150144"/>
                  <a:pt x="3769642" y="1054894"/>
                </a:cubicBezTo>
                <a:cubicBezTo>
                  <a:pt x="3800122" y="958691"/>
                  <a:pt x="3777262" y="872014"/>
                  <a:pt x="3705824" y="800576"/>
                </a:cubicBezTo>
                <a:cubicBezTo>
                  <a:pt x="3664867" y="759619"/>
                  <a:pt x="3612479" y="737711"/>
                  <a:pt x="3554377" y="732949"/>
                </a:cubicBezTo>
                <a:cubicBezTo>
                  <a:pt x="3538184" y="731996"/>
                  <a:pt x="3535327" y="724376"/>
                  <a:pt x="3537232" y="710089"/>
                </a:cubicBezTo>
                <a:cubicBezTo>
                  <a:pt x="3542947" y="665321"/>
                  <a:pt x="3547709" y="620554"/>
                  <a:pt x="3552472" y="575786"/>
                </a:cubicBezTo>
                <a:cubicBezTo>
                  <a:pt x="3555329" y="551974"/>
                  <a:pt x="3556282" y="551021"/>
                  <a:pt x="3580094" y="554831"/>
                </a:cubicBezTo>
                <a:cubicBezTo>
                  <a:pt x="3615337" y="560546"/>
                  <a:pt x="3649627" y="558641"/>
                  <a:pt x="3682964" y="545306"/>
                </a:cubicBezTo>
                <a:cubicBezTo>
                  <a:pt x="3778214" y="508159"/>
                  <a:pt x="3825839" y="401479"/>
                  <a:pt x="3791549" y="306229"/>
                </a:cubicBezTo>
                <a:cubicBezTo>
                  <a:pt x="3756307" y="210979"/>
                  <a:pt x="3651532" y="160496"/>
                  <a:pt x="3554377" y="192881"/>
                </a:cubicBezTo>
                <a:cubicBezTo>
                  <a:pt x="3481034" y="217646"/>
                  <a:pt x="3418169" y="290989"/>
                  <a:pt x="3428647" y="395764"/>
                </a:cubicBezTo>
                <a:cubicBezTo>
                  <a:pt x="3429599" y="409099"/>
                  <a:pt x="3426742" y="412909"/>
                  <a:pt x="3413407" y="413861"/>
                </a:cubicBezTo>
                <a:cubicBezTo>
                  <a:pt x="3369592" y="415766"/>
                  <a:pt x="3324824" y="415766"/>
                  <a:pt x="3281009" y="416719"/>
                </a:cubicBezTo>
                <a:cubicBezTo>
                  <a:pt x="3248624" y="417671"/>
                  <a:pt x="3249577" y="417671"/>
                  <a:pt x="3248624" y="385286"/>
                </a:cubicBezTo>
                <a:cubicBezTo>
                  <a:pt x="3244814" y="250984"/>
                  <a:pt x="3123847" y="130016"/>
                  <a:pt x="2966684" y="152876"/>
                </a:cubicBezTo>
                <a:cubicBezTo>
                  <a:pt x="2825714" y="172879"/>
                  <a:pt x="2737132" y="297656"/>
                  <a:pt x="2757134" y="437674"/>
                </a:cubicBezTo>
                <a:cubicBezTo>
                  <a:pt x="2774279" y="553879"/>
                  <a:pt x="2878102" y="644366"/>
                  <a:pt x="2995259" y="645319"/>
                </a:cubicBezTo>
                <a:cubicBezTo>
                  <a:pt x="3045742" y="646271"/>
                  <a:pt x="3092414" y="633889"/>
                  <a:pt x="3135277" y="606266"/>
                </a:cubicBezTo>
                <a:cubicBezTo>
                  <a:pt x="3147659" y="598646"/>
                  <a:pt x="3155279" y="599599"/>
                  <a:pt x="3163852" y="611029"/>
                </a:cubicBezTo>
                <a:cubicBezTo>
                  <a:pt x="3170519" y="619601"/>
                  <a:pt x="3178139" y="627221"/>
                  <a:pt x="3185759" y="634841"/>
                </a:cubicBezTo>
                <a:cubicBezTo>
                  <a:pt x="3188617" y="637699"/>
                  <a:pt x="3191474" y="642461"/>
                  <a:pt x="3197189" y="639604"/>
                </a:cubicBezTo>
                <a:cubicBezTo>
                  <a:pt x="3201952" y="636746"/>
                  <a:pt x="3205762" y="632936"/>
                  <a:pt x="3204809" y="627221"/>
                </a:cubicBezTo>
                <a:cubicBezTo>
                  <a:pt x="3204809" y="623411"/>
                  <a:pt x="3203857" y="618649"/>
                  <a:pt x="3202904" y="614839"/>
                </a:cubicBezTo>
                <a:cubicBezTo>
                  <a:pt x="3193379" y="551974"/>
                  <a:pt x="3244814" y="502444"/>
                  <a:pt x="3307679" y="513874"/>
                </a:cubicBezTo>
                <a:cubicBezTo>
                  <a:pt x="3383879" y="527209"/>
                  <a:pt x="3441982" y="592931"/>
                  <a:pt x="3445792" y="670084"/>
                </a:cubicBezTo>
                <a:cubicBezTo>
                  <a:pt x="3447697" y="710089"/>
                  <a:pt x="3422932" y="746284"/>
                  <a:pt x="3383879" y="757714"/>
                </a:cubicBezTo>
                <a:cubicBezTo>
                  <a:pt x="3366734" y="762476"/>
                  <a:pt x="3349589" y="763429"/>
                  <a:pt x="3332444" y="758666"/>
                </a:cubicBezTo>
                <a:cubicBezTo>
                  <a:pt x="3323872" y="756761"/>
                  <a:pt x="3314347" y="754856"/>
                  <a:pt x="3309584" y="764381"/>
                </a:cubicBezTo>
                <a:cubicBezTo>
                  <a:pt x="3304822" y="773906"/>
                  <a:pt x="3315299" y="775811"/>
                  <a:pt x="3319109" y="781526"/>
                </a:cubicBezTo>
                <a:cubicBezTo>
                  <a:pt x="3323872" y="787241"/>
                  <a:pt x="3328634" y="792956"/>
                  <a:pt x="3335302" y="798671"/>
                </a:cubicBezTo>
                <a:cubicBezTo>
                  <a:pt x="3347684" y="809149"/>
                  <a:pt x="3347684" y="817721"/>
                  <a:pt x="3337207" y="831056"/>
                </a:cubicBezTo>
                <a:cubicBezTo>
                  <a:pt x="3306727" y="869156"/>
                  <a:pt x="3290534" y="914876"/>
                  <a:pt x="3287677" y="963454"/>
                </a:cubicBezTo>
                <a:cubicBezTo>
                  <a:pt x="3277199" y="1108234"/>
                  <a:pt x="3389594" y="1227296"/>
                  <a:pt x="3534374" y="1227296"/>
                </a:cubicBezTo>
                <a:close/>
              </a:path>
            </a:pathLst>
          </a:custGeom>
          <a:noFill/>
          <a:ln w="34925"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cxnSp>
        <p:nvCxnSpPr>
          <p:cNvPr id="4" name="Straight Connector 3">
            <a:extLst>
              <a:ext uri="{FF2B5EF4-FFF2-40B4-BE49-F238E27FC236}">
                <a16:creationId xmlns:a16="http://schemas.microsoft.com/office/drawing/2014/main" id="{92F6D567-C060-4D2B-B097-8C3176DB8302}"/>
              </a:ext>
            </a:extLst>
          </p:cNvPr>
          <p:cNvCxnSpPr>
            <a:cxnSpLocks/>
          </p:cNvCxnSpPr>
          <p:nvPr userDrawn="1"/>
        </p:nvCxnSpPr>
        <p:spPr>
          <a:xfrm flipH="1">
            <a:off x="1281085" y="477136"/>
            <a:ext cx="10262022"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4193E77-7AFA-45E8-B176-B8D26B378350}"/>
              </a:ext>
            </a:extLst>
          </p:cNvPr>
          <p:cNvCxnSpPr>
            <a:cxnSpLocks/>
          </p:cNvCxnSpPr>
          <p:nvPr userDrawn="1"/>
        </p:nvCxnSpPr>
        <p:spPr>
          <a:xfrm flipV="1">
            <a:off x="11543107" y="477136"/>
            <a:ext cx="0" cy="593513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8A31E12-92B8-44BE-9F73-32CC46810BBB}"/>
              </a:ext>
            </a:extLst>
          </p:cNvPr>
          <p:cNvCxnSpPr>
            <a:cxnSpLocks/>
          </p:cNvCxnSpPr>
          <p:nvPr userDrawn="1"/>
        </p:nvCxnSpPr>
        <p:spPr>
          <a:xfrm flipH="1">
            <a:off x="1281085" y="6392850"/>
            <a:ext cx="10262024" cy="17495"/>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FCEB618-9DF6-4F92-9895-C3F16A28D107}"/>
              </a:ext>
            </a:extLst>
          </p:cNvPr>
          <p:cNvCxnSpPr>
            <a:cxnSpLocks/>
          </p:cNvCxnSpPr>
          <p:nvPr userDrawn="1"/>
        </p:nvCxnSpPr>
        <p:spPr>
          <a:xfrm flipV="1">
            <a:off x="1281085" y="477136"/>
            <a:ext cx="0" cy="1173029"/>
          </a:xfrm>
          <a:prstGeom prst="line">
            <a:avLst/>
          </a:prstGeom>
          <a:ln w="44450">
            <a:solidFill>
              <a:schemeClr val="accent1"/>
            </a:solidFill>
            <a:head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4282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id="{09EB6ADC-6B44-49DF-82E3-AB3A22E5DE2B}"/>
              </a:ext>
            </a:extLst>
          </p:cNvPr>
          <p:cNvSpPr>
            <a:spLocks noGrp="1"/>
          </p:cNvSpPr>
          <p:nvPr>
            <p:ph type="pic" sz="quarter" idx="41" hasCustomPrompt="1"/>
          </p:nvPr>
        </p:nvSpPr>
        <p:spPr>
          <a:xfrm>
            <a:off x="7628714" y="496198"/>
            <a:ext cx="3930307" cy="283464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2B7FFA71-E8E7-4BA8-AD43-D1DE14F120D0}"/>
              </a:ext>
            </a:extLst>
          </p:cNvPr>
          <p:cNvSpPr>
            <a:spLocks noGrp="1"/>
          </p:cNvSpPr>
          <p:nvPr>
            <p:ph type="pic" sz="quarter" idx="42" hasCustomPrompt="1"/>
          </p:nvPr>
        </p:nvSpPr>
        <p:spPr>
          <a:xfrm>
            <a:off x="4846324" y="3513718"/>
            <a:ext cx="2608213" cy="283464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871384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1563307B-4B6F-4D4D-AB66-99288A7B7613}"/>
              </a:ext>
            </a:extLst>
          </p:cNvPr>
          <p:cNvSpPr>
            <a:spLocks noGrp="1"/>
          </p:cNvSpPr>
          <p:nvPr>
            <p:ph type="pic" sz="quarter" idx="41" hasCustomPrompt="1"/>
          </p:nvPr>
        </p:nvSpPr>
        <p:spPr>
          <a:xfrm>
            <a:off x="5334000" y="0"/>
            <a:ext cx="6858000" cy="685800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547130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25CCC988-11E6-43E3-B86B-C909FFF498C6}"/>
              </a:ext>
            </a:extLst>
          </p:cNvPr>
          <p:cNvSpPr>
            <a:spLocks noGrp="1"/>
          </p:cNvSpPr>
          <p:nvPr>
            <p:ph type="pic" sz="quarter" idx="41" hasCustomPrompt="1"/>
          </p:nvPr>
        </p:nvSpPr>
        <p:spPr>
          <a:xfrm>
            <a:off x="0" y="0"/>
            <a:ext cx="6096000" cy="685800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6772676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25CCC988-11E6-43E3-B86B-C909FFF498C6}"/>
              </a:ext>
            </a:extLst>
          </p:cNvPr>
          <p:cNvSpPr>
            <a:spLocks noGrp="1"/>
          </p:cNvSpPr>
          <p:nvPr>
            <p:ph type="pic" sz="quarter" idx="41" hasCustomPrompt="1"/>
          </p:nvPr>
        </p:nvSpPr>
        <p:spPr>
          <a:xfrm>
            <a:off x="0" y="0"/>
            <a:ext cx="4689695" cy="685800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110465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112FC24-B0BB-43AE-AB6F-2F8A6318C976}"/>
              </a:ext>
            </a:extLst>
          </p:cNvPr>
          <p:cNvGrpSpPr/>
          <p:nvPr userDrawn="1"/>
        </p:nvGrpSpPr>
        <p:grpSpPr>
          <a:xfrm flipH="1">
            <a:off x="486250" y="477136"/>
            <a:ext cx="11704320" cy="5935130"/>
            <a:chOff x="-161213" y="477136"/>
            <a:chExt cx="11704320" cy="5935130"/>
          </a:xfrm>
        </p:grpSpPr>
        <p:cxnSp>
          <p:nvCxnSpPr>
            <p:cNvPr id="5" name="Straight Connector 4">
              <a:extLst>
                <a:ext uri="{FF2B5EF4-FFF2-40B4-BE49-F238E27FC236}">
                  <a16:creationId xmlns:a16="http://schemas.microsoft.com/office/drawing/2014/main" id="{202B0099-32CD-4A9E-A010-EB75F1B7ADBC}"/>
                </a:ext>
              </a:extLst>
            </p:cNvPr>
            <p:cNvCxnSpPr>
              <a:cxnSpLocks/>
            </p:cNvCxnSpPr>
            <p:nvPr userDrawn="1"/>
          </p:nvCxnSpPr>
          <p:spPr>
            <a:xfrm flipH="1">
              <a:off x="-161213" y="477136"/>
              <a:ext cx="11704320"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FFECB2-D63A-4DED-B565-1B5EC1C6DBCE}"/>
                </a:ext>
              </a:extLst>
            </p:cNvPr>
            <p:cNvCxnSpPr>
              <a:cxnSpLocks/>
            </p:cNvCxnSpPr>
            <p:nvPr userDrawn="1"/>
          </p:nvCxnSpPr>
          <p:spPr>
            <a:xfrm flipV="1">
              <a:off x="11543107" y="477136"/>
              <a:ext cx="0" cy="593513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23856D-6F4B-428C-8039-92BC2469A811}"/>
                </a:ext>
              </a:extLst>
            </p:cNvPr>
            <p:cNvCxnSpPr>
              <a:cxnSpLocks/>
            </p:cNvCxnSpPr>
            <p:nvPr userDrawn="1"/>
          </p:nvCxnSpPr>
          <p:spPr>
            <a:xfrm flipH="1">
              <a:off x="-161213" y="6392850"/>
              <a:ext cx="11704320" cy="13272"/>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Picture Placeholder 3">
            <a:extLst>
              <a:ext uri="{FF2B5EF4-FFF2-40B4-BE49-F238E27FC236}">
                <a16:creationId xmlns:a16="http://schemas.microsoft.com/office/drawing/2014/main" id="{2913480D-83E6-465D-B9EC-FA0799699FB0}"/>
              </a:ext>
            </a:extLst>
          </p:cNvPr>
          <p:cNvSpPr>
            <a:spLocks noGrp="1"/>
          </p:cNvSpPr>
          <p:nvPr>
            <p:ph type="pic" sz="quarter" idx="41" hasCustomPrompt="1"/>
          </p:nvPr>
        </p:nvSpPr>
        <p:spPr>
          <a:xfrm>
            <a:off x="5268686" y="0"/>
            <a:ext cx="6923314" cy="6858000"/>
          </a:xfrm>
          <a:custGeom>
            <a:avLst/>
            <a:gdLst>
              <a:gd name="connsiteX0" fmla="*/ 1714500 w 6923314"/>
              <a:gd name="connsiteY0" fmla="*/ 0 h 6858000"/>
              <a:gd name="connsiteX1" fmla="*/ 6923314 w 6923314"/>
              <a:gd name="connsiteY1" fmla="*/ 0 h 6858000"/>
              <a:gd name="connsiteX2" fmla="*/ 6923314 w 6923314"/>
              <a:gd name="connsiteY2" fmla="*/ 1637212 h 6858000"/>
              <a:gd name="connsiteX3" fmla="*/ 5618117 w 6923314"/>
              <a:gd name="connsiteY3" fmla="*/ 6858000 h 6858000"/>
              <a:gd name="connsiteX4" fmla="*/ 0 w 692331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314" h="6858000">
                <a:moveTo>
                  <a:pt x="1714500" y="0"/>
                </a:moveTo>
                <a:lnTo>
                  <a:pt x="6923314" y="0"/>
                </a:lnTo>
                <a:lnTo>
                  <a:pt x="6923314" y="1637212"/>
                </a:lnTo>
                <a:lnTo>
                  <a:pt x="5618117" y="6858000"/>
                </a:lnTo>
                <a:lnTo>
                  <a:pt x="0" y="6858000"/>
                </a:lnTo>
                <a:close/>
              </a:path>
            </a:pathLst>
          </a:custGeom>
          <a:solidFill>
            <a:schemeClr val="bg1">
              <a:lumMod val="95000"/>
            </a:schemeClr>
          </a:solidFill>
        </p:spPr>
        <p:txBody>
          <a:bodyPr wrap="square" anchor="ctr">
            <a:noAutofit/>
          </a:bodyP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835523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EE4B7-9087-E7B6-53BC-2781A996FC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EA077D-9195-011E-C0C4-B957F3CA55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696E9B-5AAC-4C67-41C9-BE936ECACA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DED319-B962-8D96-AA9B-1C626AA81B22}"/>
              </a:ext>
            </a:extLst>
          </p:cNvPr>
          <p:cNvSpPr>
            <a:spLocks noGrp="1"/>
          </p:cNvSpPr>
          <p:nvPr>
            <p:ph type="dt" sz="half" idx="10"/>
          </p:nvPr>
        </p:nvSpPr>
        <p:spPr/>
        <p:txBody>
          <a:bodyPr/>
          <a:lstStyle/>
          <a:p>
            <a:fld id="{4ECB753B-73E2-49C4-ADA1-2DCDD69536C4}" type="datetime1">
              <a:rPr lang="en-US" smtClean="0"/>
              <a:t>10/5/2024</a:t>
            </a:fld>
            <a:endParaRPr lang="en-US"/>
          </a:p>
        </p:txBody>
      </p:sp>
      <p:sp>
        <p:nvSpPr>
          <p:cNvPr id="6" name="Footer Placeholder 5">
            <a:extLst>
              <a:ext uri="{FF2B5EF4-FFF2-40B4-BE49-F238E27FC236}">
                <a16:creationId xmlns:a16="http://schemas.microsoft.com/office/drawing/2014/main" id="{D9C4738C-EE9A-DDED-B96D-D2BDBDE4FC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74F069-43C4-5955-98BD-A18FC23AA6F6}"/>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5910736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F11EEFC-446C-47E4-B2EA-DE7ED313E7C9}"/>
              </a:ext>
            </a:extLst>
          </p:cNvPr>
          <p:cNvSpPr/>
          <p:nvPr userDrawn="1"/>
        </p:nvSpPr>
        <p:spPr>
          <a:xfrm>
            <a:off x="4028659" y="0"/>
            <a:ext cx="8163341" cy="6858000"/>
          </a:xfrm>
          <a:custGeom>
            <a:avLst/>
            <a:gdLst>
              <a:gd name="connsiteX0" fmla="*/ 555736 w 8163341"/>
              <a:gd name="connsiteY0" fmla="*/ 0 h 6858000"/>
              <a:gd name="connsiteX1" fmla="*/ 8163341 w 8163341"/>
              <a:gd name="connsiteY1" fmla="*/ 0 h 6858000"/>
              <a:gd name="connsiteX2" fmla="*/ 8163341 w 8163341"/>
              <a:gd name="connsiteY2" fmla="*/ 6858000 h 6858000"/>
              <a:gd name="connsiteX3" fmla="*/ 1386403 w 8163341"/>
              <a:gd name="connsiteY3" fmla="*/ 6858000 h 6858000"/>
              <a:gd name="connsiteX4" fmla="*/ 1368696 w 8163341"/>
              <a:gd name="connsiteY4" fmla="*/ 6835467 h 6858000"/>
              <a:gd name="connsiteX5" fmla="*/ 0 w 8163341"/>
              <a:gd name="connsiteY5" fmla="*/ 2713384 h 6858000"/>
              <a:gd name="connsiteX6" fmla="*/ 541410 w 8163341"/>
              <a:gd name="connsiteY6" fmla="*/ 316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3341" h="6858000">
                <a:moveTo>
                  <a:pt x="555736" y="0"/>
                </a:moveTo>
                <a:lnTo>
                  <a:pt x="8163341" y="0"/>
                </a:lnTo>
                <a:lnTo>
                  <a:pt x="8163341" y="6858000"/>
                </a:lnTo>
                <a:lnTo>
                  <a:pt x="1386403" y="6858000"/>
                </a:lnTo>
                <a:lnTo>
                  <a:pt x="1368696" y="6835467"/>
                </a:lnTo>
                <a:cubicBezTo>
                  <a:pt x="509067" y="5686009"/>
                  <a:pt x="0" y="4259146"/>
                  <a:pt x="0" y="2713384"/>
                </a:cubicBezTo>
                <a:cubicBezTo>
                  <a:pt x="0" y="1762146"/>
                  <a:pt x="192783" y="855935"/>
                  <a:pt x="541410" y="316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3" name="Picture Placeholder 12">
            <a:extLst>
              <a:ext uri="{FF2B5EF4-FFF2-40B4-BE49-F238E27FC236}">
                <a16:creationId xmlns:a16="http://schemas.microsoft.com/office/drawing/2014/main" id="{8697FC26-F258-4DC5-8D4C-92A80119685B}"/>
              </a:ext>
            </a:extLst>
          </p:cNvPr>
          <p:cNvSpPr>
            <a:spLocks noGrp="1"/>
          </p:cNvSpPr>
          <p:nvPr>
            <p:ph type="pic" sz="quarter" idx="41" hasCustomPrompt="1"/>
          </p:nvPr>
        </p:nvSpPr>
        <p:spPr>
          <a:xfrm>
            <a:off x="4131362" y="0"/>
            <a:ext cx="8060638" cy="6858000"/>
          </a:xfrm>
          <a:custGeom>
            <a:avLst/>
            <a:gdLst>
              <a:gd name="connsiteX0" fmla="*/ 555736 w 8060638"/>
              <a:gd name="connsiteY0" fmla="*/ 0 h 6858000"/>
              <a:gd name="connsiteX1" fmla="*/ 8060638 w 8060638"/>
              <a:gd name="connsiteY1" fmla="*/ 0 h 6858000"/>
              <a:gd name="connsiteX2" fmla="*/ 8060638 w 8060638"/>
              <a:gd name="connsiteY2" fmla="*/ 6858000 h 6858000"/>
              <a:gd name="connsiteX3" fmla="*/ 1386404 w 8060638"/>
              <a:gd name="connsiteY3" fmla="*/ 6858000 h 6858000"/>
              <a:gd name="connsiteX4" fmla="*/ 1368697 w 8060638"/>
              <a:gd name="connsiteY4" fmla="*/ 6835467 h 6858000"/>
              <a:gd name="connsiteX5" fmla="*/ 0 w 8060638"/>
              <a:gd name="connsiteY5" fmla="*/ 2713384 h 6858000"/>
              <a:gd name="connsiteX6" fmla="*/ 541410 w 8060638"/>
              <a:gd name="connsiteY6" fmla="*/ 316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60638" h="6858000">
                <a:moveTo>
                  <a:pt x="555736" y="0"/>
                </a:moveTo>
                <a:lnTo>
                  <a:pt x="8060638" y="0"/>
                </a:lnTo>
                <a:lnTo>
                  <a:pt x="8060638" y="6858000"/>
                </a:lnTo>
                <a:lnTo>
                  <a:pt x="1386404" y="6858000"/>
                </a:lnTo>
                <a:lnTo>
                  <a:pt x="1368697" y="6835467"/>
                </a:lnTo>
                <a:cubicBezTo>
                  <a:pt x="509067" y="5686009"/>
                  <a:pt x="0" y="4259146"/>
                  <a:pt x="0" y="2713384"/>
                </a:cubicBezTo>
                <a:cubicBezTo>
                  <a:pt x="0" y="1762146"/>
                  <a:pt x="192784" y="855935"/>
                  <a:pt x="541410" y="31689"/>
                </a:cubicBezTo>
                <a:close/>
              </a:path>
            </a:pathLst>
          </a:custGeom>
          <a:solidFill>
            <a:schemeClr val="bg1">
              <a:lumMod val="95000"/>
            </a:schemeClr>
          </a:solidFill>
        </p:spPr>
        <p:txBody>
          <a:bodyPr wrap="square" anchor="ctr">
            <a:noAutofit/>
          </a:bodyP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4338582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3" name="Hexagon 7">
            <a:extLst>
              <a:ext uri="{FF2B5EF4-FFF2-40B4-BE49-F238E27FC236}">
                <a16:creationId xmlns:a16="http://schemas.microsoft.com/office/drawing/2014/main" id="{81307760-051C-4C15-A332-4E9693E15B43}"/>
              </a:ext>
            </a:extLst>
          </p:cNvPr>
          <p:cNvSpPr/>
          <p:nvPr userDrawn="1"/>
        </p:nvSpPr>
        <p:spPr>
          <a:xfrm>
            <a:off x="627017" y="2679826"/>
            <a:ext cx="11037601" cy="165874"/>
          </a:xfrm>
          <a:custGeom>
            <a:avLst/>
            <a:gdLst/>
            <a:ahLst/>
            <a:cxnLst/>
            <a:rect l="l" t="t" r="r" b="b"/>
            <a:pathLst>
              <a:path w="8352928" h="576064">
                <a:moveTo>
                  <a:pt x="0" y="0"/>
                </a:moveTo>
                <a:lnTo>
                  <a:pt x="7704856" y="0"/>
                </a:lnTo>
                <a:lnTo>
                  <a:pt x="7776864" y="0"/>
                </a:lnTo>
                <a:lnTo>
                  <a:pt x="8208912" y="0"/>
                </a:lnTo>
                <a:lnTo>
                  <a:pt x="8352928" y="288032"/>
                </a:lnTo>
                <a:lnTo>
                  <a:pt x="8208912" y="576064"/>
                </a:lnTo>
                <a:lnTo>
                  <a:pt x="7776864" y="576064"/>
                </a:lnTo>
                <a:lnTo>
                  <a:pt x="7704856" y="576064"/>
                </a:lnTo>
                <a:lnTo>
                  <a:pt x="0" y="576064"/>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 name="그림 개체 틀 2">
            <a:extLst>
              <a:ext uri="{FF2B5EF4-FFF2-40B4-BE49-F238E27FC236}">
                <a16:creationId xmlns:a16="http://schemas.microsoft.com/office/drawing/2014/main" id="{840A11CA-422C-4A04-8A4D-FAF2E080A4BA}"/>
              </a:ext>
            </a:extLst>
          </p:cNvPr>
          <p:cNvSpPr>
            <a:spLocks noGrp="1"/>
          </p:cNvSpPr>
          <p:nvPr>
            <p:ph type="pic" sz="quarter" idx="13" hasCustomPrompt="1"/>
          </p:nvPr>
        </p:nvSpPr>
        <p:spPr>
          <a:xfrm>
            <a:off x="1106725" y="1826763"/>
            <a:ext cx="1872000" cy="1872000"/>
          </a:xfrm>
          <a:prstGeom prst="ellipse">
            <a:avLst/>
          </a:prstGeom>
          <a:solidFill>
            <a:schemeClr val="bg1"/>
          </a:solidFill>
          <a:ln w="50800">
            <a:solidFill>
              <a:schemeClr val="accent1"/>
            </a:solidFill>
          </a:ln>
          <a:effectLst>
            <a:innerShdw blurRad="114300">
              <a:schemeClr val="bg1"/>
            </a:innerShdw>
          </a:effectLst>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B4671F09-6A0A-4146-B1B8-FDD75C385BD7}"/>
              </a:ext>
            </a:extLst>
          </p:cNvPr>
          <p:cNvSpPr>
            <a:spLocks noGrp="1"/>
          </p:cNvSpPr>
          <p:nvPr>
            <p:ph type="pic" sz="quarter" idx="14" hasCustomPrompt="1"/>
          </p:nvPr>
        </p:nvSpPr>
        <p:spPr>
          <a:xfrm>
            <a:off x="9193031" y="1826763"/>
            <a:ext cx="1872000" cy="1872000"/>
          </a:xfrm>
          <a:prstGeom prst="ellipse">
            <a:avLst/>
          </a:prstGeom>
          <a:solidFill>
            <a:schemeClr val="bg1"/>
          </a:solidFill>
          <a:ln w="50800">
            <a:solidFill>
              <a:schemeClr val="accent4"/>
            </a:solidFill>
          </a:ln>
          <a:effectLst>
            <a:innerShdw blurRad="114300">
              <a:schemeClr val="bg1"/>
            </a:innerShdw>
          </a:effectLst>
        </p:spPr>
        <p:txBody>
          <a:bodyPr anchor="ctr"/>
          <a:lstStyle>
            <a:lvl1pPr marL="0" indent="0" algn="ctr">
              <a:buNone/>
              <a:defRPr sz="1200"/>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id="{1D8A55DD-EC4E-441F-81AD-8EA8BB43D188}"/>
              </a:ext>
            </a:extLst>
          </p:cNvPr>
          <p:cNvSpPr>
            <a:spLocks noGrp="1"/>
          </p:cNvSpPr>
          <p:nvPr>
            <p:ph type="pic" sz="quarter" idx="15" hasCustomPrompt="1"/>
          </p:nvPr>
        </p:nvSpPr>
        <p:spPr>
          <a:xfrm>
            <a:off x="6497595" y="1826763"/>
            <a:ext cx="1872000" cy="1872000"/>
          </a:xfrm>
          <a:prstGeom prst="ellipse">
            <a:avLst/>
          </a:prstGeom>
          <a:solidFill>
            <a:schemeClr val="bg1"/>
          </a:solidFill>
          <a:ln w="50800">
            <a:solidFill>
              <a:schemeClr val="accent3"/>
            </a:solidFill>
          </a:ln>
          <a:effectLst>
            <a:innerShdw blurRad="114300">
              <a:schemeClr val="bg1"/>
            </a:innerShdw>
          </a:effectLst>
        </p:spPr>
        <p:txBody>
          <a:bodyPr anchor="ctr"/>
          <a:lstStyle>
            <a:lvl1pPr marL="0" indent="0" algn="ctr">
              <a:buNone/>
              <a:defRPr sz="1200"/>
            </a:lvl1pPr>
          </a:lstStyle>
          <a:p>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id="{4C0EFF93-9B49-4BDB-8D8F-A9173DC17B60}"/>
              </a:ext>
            </a:extLst>
          </p:cNvPr>
          <p:cNvSpPr>
            <a:spLocks noGrp="1"/>
          </p:cNvSpPr>
          <p:nvPr>
            <p:ph type="pic" sz="quarter" idx="16" hasCustomPrompt="1"/>
          </p:nvPr>
        </p:nvSpPr>
        <p:spPr>
          <a:xfrm>
            <a:off x="3802160" y="1826763"/>
            <a:ext cx="1872000" cy="1872000"/>
          </a:xfrm>
          <a:prstGeom prst="ellipse">
            <a:avLst/>
          </a:prstGeom>
          <a:solidFill>
            <a:schemeClr val="bg1"/>
          </a:solidFill>
          <a:ln w="50800">
            <a:solidFill>
              <a:schemeClr val="accent2"/>
            </a:solidFill>
          </a:ln>
          <a:effectLst>
            <a:innerShdw blurRad="114300">
              <a:schemeClr val="bg1"/>
            </a:innerShdw>
          </a:effectLst>
        </p:spPr>
        <p:txBody>
          <a:bodyPr anchor="ctr"/>
          <a:lstStyle>
            <a:lvl1pPr marL="0" indent="0" algn="ctr">
              <a:buNone/>
              <a:defRPr sz="1200"/>
            </a:lvl1pPr>
          </a:lstStyle>
          <a:p>
            <a:r>
              <a:rPr lang="en-US" altLang="ko-KR" dirty="0"/>
              <a:t>Place Your Picture Here</a:t>
            </a:r>
            <a:endParaRPr lang="ko-KR" altLang="en-US" dirty="0"/>
          </a:p>
        </p:txBody>
      </p:sp>
      <p:sp>
        <p:nvSpPr>
          <p:cNvPr id="8" name="Rectangle 7">
            <a:extLst>
              <a:ext uri="{FF2B5EF4-FFF2-40B4-BE49-F238E27FC236}">
                <a16:creationId xmlns:a16="http://schemas.microsoft.com/office/drawing/2014/main" id="{1727EEFC-6B81-4FCF-8608-B01244E803FE}"/>
              </a:ext>
            </a:extLst>
          </p:cNvPr>
          <p:cNvSpPr/>
          <p:nvPr userDrawn="1"/>
        </p:nvSpPr>
        <p:spPr>
          <a:xfrm>
            <a:off x="3694160" y="4207989"/>
            <a:ext cx="2088000"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262626"/>
              </a:solidFill>
              <a:effectLst/>
              <a:uLnTx/>
              <a:uFillTx/>
              <a:latin typeface="Arial"/>
              <a:cs typeface="+mn-cs"/>
            </a:endParaRPr>
          </a:p>
        </p:txBody>
      </p:sp>
      <p:sp>
        <p:nvSpPr>
          <p:cNvPr id="9" name="Rectangle 8">
            <a:extLst>
              <a:ext uri="{FF2B5EF4-FFF2-40B4-BE49-F238E27FC236}">
                <a16:creationId xmlns:a16="http://schemas.microsoft.com/office/drawing/2014/main" id="{DB610D67-A5B6-4309-B89A-8A1072CFBDFF}"/>
              </a:ext>
            </a:extLst>
          </p:cNvPr>
          <p:cNvSpPr/>
          <p:nvPr userDrawn="1"/>
        </p:nvSpPr>
        <p:spPr>
          <a:xfrm>
            <a:off x="6389595" y="4207989"/>
            <a:ext cx="2088000"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262626"/>
              </a:solidFill>
              <a:effectLst/>
              <a:uLnTx/>
              <a:uFillTx/>
              <a:latin typeface="Arial"/>
              <a:cs typeface="+mn-cs"/>
            </a:endParaRPr>
          </a:p>
        </p:txBody>
      </p:sp>
      <p:sp>
        <p:nvSpPr>
          <p:cNvPr id="10" name="Rectangle 9">
            <a:extLst>
              <a:ext uri="{FF2B5EF4-FFF2-40B4-BE49-F238E27FC236}">
                <a16:creationId xmlns:a16="http://schemas.microsoft.com/office/drawing/2014/main" id="{2D71F3DA-CDBA-42D2-8E22-75B555233C19}"/>
              </a:ext>
            </a:extLst>
          </p:cNvPr>
          <p:cNvSpPr/>
          <p:nvPr userDrawn="1"/>
        </p:nvSpPr>
        <p:spPr>
          <a:xfrm>
            <a:off x="9085031" y="4207989"/>
            <a:ext cx="2088000"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262626"/>
              </a:solidFill>
              <a:effectLst/>
              <a:uLnTx/>
              <a:uFillTx/>
              <a:latin typeface="Arial"/>
              <a:cs typeface="+mn-cs"/>
            </a:endParaRPr>
          </a:p>
        </p:txBody>
      </p:sp>
      <p:sp>
        <p:nvSpPr>
          <p:cNvPr id="11" name="Rectangle 10">
            <a:extLst>
              <a:ext uri="{FF2B5EF4-FFF2-40B4-BE49-F238E27FC236}">
                <a16:creationId xmlns:a16="http://schemas.microsoft.com/office/drawing/2014/main" id="{A160E14D-DED8-4BDC-9BA4-11EC795C536A}"/>
              </a:ext>
            </a:extLst>
          </p:cNvPr>
          <p:cNvSpPr/>
          <p:nvPr userDrawn="1"/>
        </p:nvSpPr>
        <p:spPr>
          <a:xfrm>
            <a:off x="998725" y="4207989"/>
            <a:ext cx="2088000" cy="36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262626"/>
              </a:solidFill>
              <a:effectLst/>
              <a:uLnTx/>
              <a:uFillTx/>
              <a:latin typeface="Arial"/>
              <a:cs typeface="+mn-cs"/>
            </a:endParaRPr>
          </a:p>
        </p:txBody>
      </p:sp>
      <p:sp>
        <p:nvSpPr>
          <p:cNvPr id="12" name="Text Placeholder 9">
            <a:extLst>
              <a:ext uri="{FF2B5EF4-FFF2-40B4-BE49-F238E27FC236}">
                <a16:creationId xmlns:a16="http://schemas.microsoft.com/office/drawing/2014/main" id="{CF0494C1-45DC-4230-8D7B-EDFD8F3C409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
        <p:nvSpPr>
          <p:cNvPr id="13" name="Rectangle 12">
            <a:extLst>
              <a:ext uri="{FF2B5EF4-FFF2-40B4-BE49-F238E27FC236}">
                <a16:creationId xmlns:a16="http://schemas.microsoft.com/office/drawing/2014/main" id="{2583D185-DFB2-42F1-9BBA-3E1F4BB1E702}"/>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4" name="Rectangle 13">
            <a:extLst>
              <a:ext uri="{FF2B5EF4-FFF2-40B4-BE49-F238E27FC236}">
                <a16:creationId xmlns:a16="http://schemas.microsoft.com/office/drawing/2014/main" id="{CB6B6611-3E7E-499A-814C-DC0D6919B6FB}"/>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5" name="Isosceles Triangle 14">
            <a:extLst>
              <a:ext uri="{FF2B5EF4-FFF2-40B4-BE49-F238E27FC236}">
                <a16:creationId xmlns:a16="http://schemas.microsoft.com/office/drawing/2014/main" id="{624EA248-E326-48AF-AA36-DAF279AEC15F}"/>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2546397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1906CD0-196C-4FC7-8872-5383668D4DBD}"/>
              </a:ext>
            </a:extLst>
          </p:cNvPr>
          <p:cNvCxnSpPr>
            <a:cxnSpLocks/>
          </p:cNvCxnSpPr>
          <p:nvPr userDrawn="1"/>
        </p:nvCxnSpPr>
        <p:spPr>
          <a:xfrm flipH="1">
            <a:off x="1" y="6624450"/>
            <a:ext cx="121919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3" descr="E:\002-KIMS BUSINESS\007-02-MaxPPT-Contents\150902-com-Global-Laptop\mo900.png">
            <a:extLst>
              <a:ext uri="{FF2B5EF4-FFF2-40B4-BE49-F238E27FC236}">
                <a16:creationId xmlns:a16="http://schemas.microsoft.com/office/drawing/2014/main" id="{A0D68BEC-81CA-49DB-B5DB-32E86BC56049}"/>
              </a:ext>
            </a:extLst>
          </p:cNvPr>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18253"/>
          <a:stretch/>
        </p:blipFill>
        <p:spPr bwMode="auto">
          <a:xfrm>
            <a:off x="0" y="2348880"/>
            <a:ext cx="3683812" cy="450912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pic>
        <p:nvPicPr>
          <p:cNvPr id="3" name="Graphic 2">
            <a:extLst>
              <a:ext uri="{FF2B5EF4-FFF2-40B4-BE49-F238E27FC236}">
                <a16:creationId xmlns:a16="http://schemas.microsoft.com/office/drawing/2014/main" id="{AC16D358-38D5-4BFB-AC73-E794FB2772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68410" y="4207471"/>
            <a:ext cx="863147" cy="2425033"/>
          </a:xfrm>
          <a:prstGeom prst="rect">
            <a:avLst/>
          </a:prstGeom>
        </p:spPr>
      </p:pic>
      <p:sp>
        <p:nvSpPr>
          <p:cNvPr id="5" name="Rectangle 4">
            <a:extLst>
              <a:ext uri="{FF2B5EF4-FFF2-40B4-BE49-F238E27FC236}">
                <a16:creationId xmlns:a16="http://schemas.microsoft.com/office/drawing/2014/main" id="{37ED3AE3-3013-4678-B766-8D5D6FF87822}"/>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6" name="Isosceles Triangle 5">
            <a:extLst>
              <a:ext uri="{FF2B5EF4-FFF2-40B4-BE49-F238E27FC236}">
                <a16:creationId xmlns:a16="http://schemas.microsoft.com/office/drawing/2014/main" id="{53361A3F-6E74-4E9B-BD80-119E81BF9950}"/>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7" name="Picture Placeholder 2">
            <a:extLst>
              <a:ext uri="{FF2B5EF4-FFF2-40B4-BE49-F238E27FC236}">
                <a16:creationId xmlns:a16="http://schemas.microsoft.com/office/drawing/2014/main" id="{4D6FA72B-64F2-4946-B4AF-2E2AD3ABD15C}"/>
              </a:ext>
            </a:extLst>
          </p:cNvPr>
          <p:cNvSpPr>
            <a:spLocks noGrp="1"/>
          </p:cNvSpPr>
          <p:nvPr>
            <p:ph type="pic" idx="14" hasCustomPrompt="1"/>
          </p:nvPr>
        </p:nvSpPr>
        <p:spPr>
          <a:xfrm>
            <a:off x="1620092" y="2699240"/>
            <a:ext cx="1684418" cy="2650546"/>
          </a:xfrm>
          <a:custGeom>
            <a:avLst/>
            <a:gdLst>
              <a:gd name="connsiteX0" fmla="*/ 0 w 1296000"/>
              <a:gd name="connsiteY0" fmla="*/ 0 h 2700000"/>
              <a:gd name="connsiteX1" fmla="*/ 1296000 w 1296000"/>
              <a:gd name="connsiteY1" fmla="*/ 0 h 2700000"/>
              <a:gd name="connsiteX2" fmla="*/ 1296000 w 1296000"/>
              <a:gd name="connsiteY2" fmla="*/ 2700000 h 2700000"/>
              <a:gd name="connsiteX3" fmla="*/ 0 w 1296000"/>
              <a:gd name="connsiteY3" fmla="*/ 2700000 h 2700000"/>
              <a:gd name="connsiteX4" fmla="*/ 0 w 1296000"/>
              <a:gd name="connsiteY4" fmla="*/ 0 h 2700000"/>
              <a:gd name="connsiteX0" fmla="*/ 0 w 1436677"/>
              <a:gd name="connsiteY0" fmla="*/ 0 h 2745513"/>
              <a:gd name="connsiteX1" fmla="*/ 1436677 w 1436677"/>
              <a:gd name="connsiteY1" fmla="*/ 45513 h 2745513"/>
              <a:gd name="connsiteX2" fmla="*/ 1436677 w 1436677"/>
              <a:gd name="connsiteY2" fmla="*/ 2745513 h 2745513"/>
              <a:gd name="connsiteX3" fmla="*/ 140677 w 1436677"/>
              <a:gd name="connsiteY3" fmla="*/ 2745513 h 2745513"/>
              <a:gd name="connsiteX4" fmla="*/ 0 w 1436677"/>
              <a:gd name="connsiteY4" fmla="*/ 0 h 2745513"/>
              <a:gd name="connsiteX0" fmla="*/ 0 w 1453227"/>
              <a:gd name="connsiteY0" fmla="*/ 0 h 2745513"/>
              <a:gd name="connsiteX1" fmla="*/ 1453227 w 1453227"/>
              <a:gd name="connsiteY1" fmla="*/ 45513 h 2745513"/>
              <a:gd name="connsiteX2" fmla="*/ 1453227 w 1453227"/>
              <a:gd name="connsiteY2" fmla="*/ 2745513 h 2745513"/>
              <a:gd name="connsiteX3" fmla="*/ 157227 w 1453227"/>
              <a:gd name="connsiteY3" fmla="*/ 2745513 h 2745513"/>
              <a:gd name="connsiteX4" fmla="*/ 0 w 1453227"/>
              <a:gd name="connsiteY4" fmla="*/ 0 h 2745513"/>
              <a:gd name="connsiteX0" fmla="*/ 0 w 1523565"/>
              <a:gd name="connsiteY0" fmla="*/ 0 h 2745513"/>
              <a:gd name="connsiteX1" fmla="*/ 1523565 w 1523565"/>
              <a:gd name="connsiteY1" fmla="*/ 16550 h 2745513"/>
              <a:gd name="connsiteX2" fmla="*/ 1453227 w 1523565"/>
              <a:gd name="connsiteY2" fmla="*/ 2745513 h 2745513"/>
              <a:gd name="connsiteX3" fmla="*/ 157227 w 1523565"/>
              <a:gd name="connsiteY3" fmla="*/ 2745513 h 2745513"/>
              <a:gd name="connsiteX4" fmla="*/ 0 w 1523565"/>
              <a:gd name="connsiteY4" fmla="*/ 0 h 2745513"/>
              <a:gd name="connsiteX0" fmla="*/ 0 w 1672517"/>
              <a:gd name="connsiteY0" fmla="*/ 0 h 2745513"/>
              <a:gd name="connsiteX1" fmla="*/ 1523565 w 1672517"/>
              <a:gd name="connsiteY1" fmla="*/ 16550 h 2745513"/>
              <a:gd name="connsiteX2" fmla="*/ 1672517 w 1672517"/>
              <a:gd name="connsiteY2" fmla="*/ 2580011 h 2745513"/>
              <a:gd name="connsiteX3" fmla="*/ 157227 w 1672517"/>
              <a:gd name="connsiteY3" fmla="*/ 2745513 h 2745513"/>
              <a:gd name="connsiteX4" fmla="*/ 0 w 1672517"/>
              <a:gd name="connsiteY4" fmla="*/ 0 h 2745513"/>
              <a:gd name="connsiteX0" fmla="*/ 0 w 1672517"/>
              <a:gd name="connsiteY0" fmla="*/ 0 h 2580011"/>
              <a:gd name="connsiteX1" fmla="*/ 1523565 w 1672517"/>
              <a:gd name="connsiteY1" fmla="*/ 16550 h 2580011"/>
              <a:gd name="connsiteX2" fmla="*/ 1672517 w 1672517"/>
              <a:gd name="connsiteY2" fmla="*/ 2580011 h 2580011"/>
              <a:gd name="connsiteX3" fmla="*/ 165502 w 1672517"/>
              <a:gd name="connsiteY3" fmla="*/ 2563460 h 2580011"/>
              <a:gd name="connsiteX4" fmla="*/ 0 w 1672517"/>
              <a:gd name="connsiteY4" fmla="*/ 0 h 2580011"/>
              <a:gd name="connsiteX0" fmla="*/ 0 w 1672517"/>
              <a:gd name="connsiteY0" fmla="*/ 0 h 2604835"/>
              <a:gd name="connsiteX1" fmla="*/ 1523565 w 1672517"/>
              <a:gd name="connsiteY1" fmla="*/ 16550 h 2604835"/>
              <a:gd name="connsiteX2" fmla="*/ 1672517 w 1672517"/>
              <a:gd name="connsiteY2" fmla="*/ 2580011 h 2604835"/>
              <a:gd name="connsiteX3" fmla="*/ 161364 w 1672517"/>
              <a:gd name="connsiteY3" fmla="*/ 2604835 h 2604835"/>
              <a:gd name="connsiteX4" fmla="*/ 0 w 1672517"/>
              <a:gd name="connsiteY4" fmla="*/ 0 h 2604835"/>
              <a:gd name="connsiteX0" fmla="*/ 0 w 1672517"/>
              <a:gd name="connsiteY0" fmla="*/ 0 h 2613110"/>
              <a:gd name="connsiteX1" fmla="*/ 1523565 w 1672517"/>
              <a:gd name="connsiteY1" fmla="*/ 16550 h 2613110"/>
              <a:gd name="connsiteX2" fmla="*/ 1672517 w 1672517"/>
              <a:gd name="connsiteY2" fmla="*/ 2580011 h 2613110"/>
              <a:gd name="connsiteX3" fmla="*/ 161364 w 1672517"/>
              <a:gd name="connsiteY3" fmla="*/ 2613110 h 2613110"/>
              <a:gd name="connsiteX4" fmla="*/ 0 w 1672517"/>
              <a:gd name="connsiteY4" fmla="*/ 0 h 2613110"/>
              <a:gd name="connsiteX0" fmla="*/ 0 w 1707351"/>
              <a:gd name="connsiteY0" fmla="*/ 867 h 2596560"/>
              <a:gd name="connsiteX1" fmla="*/ 1558399 w 1707351"/>
              <a:gd name="connsiteY1" fmla="*/ 0 h 2596560"/>
              <a:gd name="connsiteX2" fmla="*/ 1707351 w 1707351"/>
              <a:gd name="connsiteY2" fmla="*/ 2563461 h 2596560"/>
              <a:gd name="connsiteX3" fmla="*/ 196198 w 1707351"/>
              <a:gd name="connsiteY3" fmla="*/ 2596560 h 2596560"/>
              <a:gd name="connsiteX4" fmla="*/ 0 w 1707351"/>
              <a:gd name="connsiteY4" fmla="*/ 867 h 2596560"/>
              <a:gd name="connsiteX0" fmla="*/ 186979 w 1894330"/>
              <a:gd name="connsiteY0" fmla="*/ 867 h 2596560"/>
              <a:gd name="connsiteX1" fmla="*/ 1745378 w 1894330"/>
              <a:gd name="connsiteY1" fmla="*/ 0 h 2596560"/>
              <a:gd name="connsiteX2" fmla="*/ 1894330 w 1894330"/>
              <a:gd name="connsiteY2" fmla="*/ 2563461 h 2596560"/>
              <a:gd name="connsiteX3" fmla="*/ 0 w 1894330"/>
              <a:gd name="connsiteY3" fmla="*/ 2596560 h 2596560"/>
              <a:gd name="connsiteX4" fmla="*/ 186979 w 1894330"/>
              <a:gd name="connsiteY4" fmla="*/ 867 h 2596560"/>
              <a:gd name="connsiteX0" fmla="*/ 186979 w 1745378"/>
              <a:gd name="connsiteY0" fmla="*/ 867 h 2615713"/>
              <a:gd name="connsiteX1" fmla="*/ 1745378 w 1745378"/>
              <a:gd name="connsiteY1" fmla="*/ 0 h 2615713"/>
              <a:gd name="connsiteX2" fmla="*/ 1528570 w 1745378"/>
              <a:gd name="connsiteY2" fmla="*/ 2615713 h 2615713"/>
              <a:gd name="connsiteX3" fmla="*/ 0 w 1745378"/>
              <a:gd name="connsiteY3" fmla="*/ 2596560 h 2615713"/>
              <a:gd name="connsiteX4" fmla="*/ 186979 w 1745378"/>
              <a:gd name="connsiteY4" fmla="*/ 867 h 2615713"/>
              <a:gd name="connsiteX0" fmla="*/ 186979 w 1658293"/>
              <a:gd name="connsiteY0" fmla="*/ 0 h 2614846"/>
              <a:gd name="connsiteX1" fmla="*/ 1658293 w 1658293"/>
              <a:gd name="connsiteY1" fmla="*/ 16551 h 2614846"/>
              <a:gd name="connsiteX2" fmla="*/ 1528570 w 1658293"/>
              <a:gd name="connsiteY2" fmla="*/ 2614846 h 2614846"/>
              <a:gd name="connsiteX3" fmla="*/ 0 w 1658293"/>
              <a:gd name="connsiteY3" fmla="*/ 2595693 h 2614846"/>
              <a:gd name="connsiteX4" fmla="*/ 186979 w 1658293"/>
              <a:gd name="connsiteY4" fmla="*/ 0 h 2614846"/>
              <a:gd name="connsiteX0" fmla="*/ 186979 w 1545081"/>
              <a:gd name="connsiteY0" fmla="*/ 0 h 2614846"/>
              <a:gd name="connsiteX1" fmla="*/ 1545081 w 1545081"/>
              <a:gd name="connsiteY1" fmla="*/ 16551 h 2614846"/>
              <a:gd name="connsiteX2" fmla="*/ 1528570 w 1545081"/>
              <a:gd name="connsiteY2" fmla="*/ 2614846 h 2614846"/>
              <a:gd name="connsiteX3" fmla="*/ 0 w 1545081"/>
              <a:gd name="connsiteY3" fmla="*/ 2595693 h 2614846"/>
              <a:gd name="connsiteX4" fmla="*/ 186979 w 1545081"/>
              <a:gd name="connsiteY4" fmla="*/ 0 h 2614846"/>
              <a:gd name="connsiteX0" fmla="*/ 186979 w 1675709"/>
              <a:gd name="connsiteY0" fmla="*/ 866 h 2615712"/>
              <a:gd name="connsiteX1" fmla="*/ 1675709 w 1675709"/>
              <a:gd name="connsiteY1" fmla="*/ 0 h 2615712"/>
              <a:gd name="connsiteX2" fmla="*/ 1528570 w 1675709"/>
              <a:gd name="connsiteY2" fmla="*/ 2615712 h 2615712"/>
              <a:gd name="connsiteX3" fmla="*/ 0 w 1675709"/>
              <a:gd name="connsiteY3" fmla="*/ 2596559 h 2615712"/>
              <a:gd name="connsiteX4" fmla="*/ 186979 w 1675709"/>
              <a:gd name="connsiteY4" fmla="*/ 866 h 2615712"/>
              <a:gd name="connsiteX0" fmla="*/ 169562 w 1675709"/>
              <a:gd name="connsiteY0" fmla="*/ 18283 h 2615712"/>
              <a:gd name="connsiteX1" fmla="*/ 1675709 w 1675709"/>
              <a:gd name="connsiteY1" fmla="*/ 0 h 2615712"/>
              <a:gd name="connsiteX2" fmla="*/ 1528570 w 1675709"/>
              <a:gd name="connsiteY2" fmla="*/ 2615712 h 2615712"/>
              <a:gd name="connsiteX3" fmla="*/ 0 w 1675709"/>
              <a:gd name="connsiteY3" fmla="*/ 2596559 h 2615712"/>
              <a:gd name="connsiteX4" fmla="*/ 169562 w 1675709"/>
              <a:gd name="connsiteY4" fmla="*/ 18283 h 2615712"/>
              <a:gd name="connsiteX0" fmla="*/ 169562 w 1667000"/>
              <a:gd name="connsiteY0" fmla="*/ 18283 h 2615712"/>
              <a:gd name="connsiteX1" fmla="*/ 1667000 w 1667000"/>
              <a:gd name="connsiteY1" fmla="*/ 0 h 2615712"/>
              <a:gd name="connsiteX2" fmla="*/ 1528570 w 1667000"/>
              <a:gd name="connsiteY2" fmla="*/ 2615712 h 2615712"/>
              <a:gd name="connsiteX3" fmla="*/ 0 w 1667000"/>
              <a:gd name="connsiteY3" fmla="*/ 2596559 h 2615712"/>
              <a:gd name="connsiteX4" fmla="*/ 169562 w 1667000"/>
              <a:gd name="connsiteY4" fmla="*/ 18283 h 2615712"/>
              <a:gd name="connsiteX0" fmla="*/ 169562 w 1667000"/>
              <a:gd name="connsiteY0" fmla="*/ 866 h 2615712"/>
              <a:gd name="connsiteX1" fmla="*/ 1667000 w 1667000"/>
              <a:gd name="connsiteY1" fmla="*/ 0 h 2615712"/>
              <a:gd name="connsiteX2" fmla="*/ 1528570 w 1667000"/>
              <a:gd name="connsiteY2" fmla="*/ 2615712 h 2615712"/>
              <a:gd name="connsiteX3" fmla="*/ 0 w 1667000"/>
              <a:gd name="connsiteY3" fmla="*/ 2596559 h 2615712"/>
              <a:gd name="connsiteX4" fmla="*/ 169562 w 1667000"/>
              <a:gd name="connsiteY4" fmla="*/ 866 h 2615712"/>
              <a:gd name="connsiteX0" fmla="*/ 169562 w 1667000"/>
              <a:gd name="connsiteY0" fmla="*/ 26991 h 2641837"/>
              <a:gd name="connsiteX1" fmla="*/ 1667000 w 1667000"/>
              <a:gd name="connsiteY1" fmla="*/ 0 h 2641837"/>
              <a:gd name="connsiteX2" fmla="*/ 1528570 w 1667000"/>
              <a:gd name="connsiteY2" fmla="*/ 2641837 h 2641837"/>
              <a:gd name="connsiteX3" fmla="*/ 0 w 1667000"/>
              <a:gd name="connsiteY3" fmla="*/ 2622684 h 2641837"/>
              <a:gd name="connsiteX4" fmla="*/ 169562 w 1667000"/>
              <a:gd name="connsiteY4" fmla="*/ 26991 h 2641837"/>
              <a:gd name="connsiteX0" fmla="*/ 169562 w 1667000"/>
              <a:gd name="connsiteY0" fmla="*/ 26991 h 2641837"/>
              <a:gd name="connsiteX1" fmla="*/ 1667000 w 1667000"/>
              <a:gd name="connsiteY1" fmla="*/ 0 h 2641837"/>
              <a:gd name="connsiteX2" fmla="*/ 1528570 w 1667000"/>
              <a:gd name="connsiteY2" fmla="*/ 2641837 h 2641837"/>
              <a:gd name="connsiteX3" fmla="*/ 0 w 1667000"/>
              <a:gd name="connsiteY3" fmla="*/ 2622684 h 2641837"/>
              <a:gd name="connsiteX4" fmla="*/ 169562 w 1667000"/>
              <a:gd name="connsiteY4" fmla="*/ 26991 h 2641837"/>
              <a:gd name="connsiteX0" fmla="*/ 169562 w 1667000"/>
              <a:gd name="connsiteY0" fmla="*/ 26991 h 2641837"/>
              <a:gd name="connsiteX1" fmla="*/ 1667000 w 1667000"/>
              <a:gd name="connsiteY1" fmla="*/ 0 h 2641837"/>
              <a:gd name="connsiteX2" fmla="*/ 1528570 w 1667000"/>
              <a:gd name="connsiteY2" fmla="*/ 2641837 h 2641837"/>
              <a:gd name="connsiteX3" fmla="*/ 0 w 1667000"/>
              <a:gd name="connsiteY3" fmla="*/ 2613976 h 2641837"/>
              <a:gd name="connsiteX4" fmla="*/ 169562 w 1667000"/>
              <a:gd name="connsiteY4" fmla="*/ 26991 h 2641837"/>
              <a:gd name="connsiteX0" fmla="*/ 169562 w 1667000"/>
              <a:gd name="connsiteY0" fmla="*/ 26991 h 2650546"/>
              <a:gd name="connsiteX1" fmla="*/ 1667000 w 1667000"/>
              <a:gd name="connsiteY1" fmla="*/ 0 h 2650546"/>
              <a:gd name="connsiteX2" fmla="*/ 1528570 w 1667000"/>
              <a:gd name="connsiteY2" fmla="*/ 2650546 h 2650546"/>
              <a:gd name="connsiteX3" fmla="*/ 0 w 1667000"/>
              <a:gd name="connsiteY3" fmla="*/ 2613976 h 2650546"/>
              <a:gd name="connsiteX4" fmla="*/ 169562 w 1667000"/>
              <a:gd name="connsiteY4" fmla="*/ 26991 h 2650546"/>
              <a:gd name="connsiteX0" fmla="*/ 169562 w 1684418"/>
              <a:gd name="connsiteY0" fmla="*/ 26991 h 2650546"/>
              <a:gd name="connsiteX1" fmla="*/ 1684418 w 1684418"/>
              <a:gd name="connsiteY1" fmla="*/ 0 h 2650546"/>
              <a:gd name="connsiteX2" fmla="*/ 1528570 w 1684418"/>
              <a:gd name="connsiteY2" fmla="*/ 2650546 h 2650546"/>
              <a:gd name="connsiteX3" fmla="*/ 0 w 1684418"/>
              <a:gd name="connsiteY3" fmla="*/ 2613976 h 2650546"/>
              <a:gd name="connsiteX4" fmla="*/ 169562 w 1684418"/>
              <a:gd name="connsiteY4" fmla="*/ 26991 h 2650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4418" h="2650546">
                <a:moveTo>
                  <a:pt x="169562" y="26991"/>
                </a:moveTo>
                <a:lnTo>
                  <a:pt x="1684418" y="0"/>
                </a:lnTo>
                <a:lnTo>
                  <a:pt x="1528570" y="2650546"/>
                </a:lnTo>
                <a:lnTo>
                  <a:pt x="0" y="2613976"/>
                </a:lnTo>
                <a:lnTo>
                  <a:pt x="169562" y="26991"/>
                </a:lnTo>
                <a:close/>
              </a:path>
            </a:pathLst>
          </a:custGeom>
          <a:solidFill>
            <a:schemeClr val="bg1">
              <a:lumMod val="95000"/>
            </a:schemeClr>
          </a:solidFill>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8257354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9B1A541-96AC-491F-A4C3-A87E563723CA}"/>
              </a:ext>
            </a:extLst>
          </p:cNvPr>
          <p:cNvSpPr>
            <a:spLocks noGrp="1"/>
          </p:cNvSpPr>
          <p:nvPr>
            <p:ph type="pic" sz="quarter" idx="42" hasCustomPrompt="1"/>
          </p:nvPr>
        </p:nvSpPr>
        <p:spPr>
          <a:xfrm>
            <a:off x="756172" y="4696914"/>
            <a:ext cx="1371600" cy="1371600"/>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2" name="Picture Placeholder 2">
            <a:extLst>
              <a:ext uri="{FF2B5EF4-FFF2-40B4-BE49-F238E27FC236}">
                <a16:creationId xmlns:a16="http://schemas.microsoft.com/office/drawing/2014/main" id="{483ECD2A-B2C9-421D-A8D2-32E383E518AD}"/>
              </a:ext>
            </a:extLst>
          </p:cNvPr>
          <p:cNvSpPr>
            <a:spLocks noGrp="1"/>
          </p:cNvSpPr>
          <p:nvPr>
            <p:ph type="pic" sz="quarter" idx="43" hasCustomPrompt="1"/>
          </p:nvPr>
        </p:nvSpPr>
        <p:spPr>
          <a:xfrm>
            <a:off x="4480350" y="4696914"/>
            <a:ext cx="1371600" cy="1371600"/>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3" name="Picture Placeholder 2">
            <a:extLst>
              <a:ext uri="{FF2B5EF4-FFF2-40B4-BE49-F238E27FC236}">
                <a16:creationId xmlns:a16="http://schemas.microsoft.com/office/drawing/2014/main" id="{3A93B8D7-9580-4A09-9DAC-42E66631F61C}"/>
              </a:ext>
            </a:extLst>
          </p:cNvPr>
          <p:cNvSpPr>
            <a:spLocks noGrp="1"/>
          </p:cNvSpPr>
          <p:nvPr>
            <p:ph type="pic" sz="quarter" idx="44" hasCustomPrompt="1"/>
          </p:nvPr>
        </p:nvSpPr>
        <p:spPr>
          <a:xfrm>
            <a:off x="8257279" y="4696914"/>
            <a:ext cx="1371600" cy="1371600"/>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20" name="Oval 19">
            <a:extLst>
              <a:ext uri="{FF2B5EF4-FFF2-40B4-BE49-F238E27FC236}">
                <a16:creationId xmlns:a16="http://schemas.microsoft.com/office/drawing/2014/main" id="{16D13416-37E2-47AB-A01D-21EAD8DDE15A}"/>
              </a:ext>
            </a:extLst>
          </p:cNvPr>
          <p:cNvSpPr/>
          <p:nvPr userDrawn="1"/>
        </p:nvSpPr>
        <p:spPr>
          <a:xfrm>
            <a:off x="8165839" y="4605474"/>
            <a:ext cx="1554480" cy="155448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21" name="Oval 20">
            <a:extLst>
              <a:ext uri="{FF2B5EF4-FFF2-40B4-BE49-F238E27FC236}">
                <a16:creationId xmlns:a16="http://schemas.microsoft.com/office/drawing/2014/main" id="{9E6CFF5B-D9AE-4106-8445-EBB74E8C1D93}"/>
              </a:ext>
            </a:extLst>
          </p:cNvPr>
          <p:cNvSpPr/>
          <p:nvPr userDrawn="1"/>
        </p:nvSpPr>
        <p:spPr>
          <a:xfrm>
            <a:off x="664732" y="4605474"/>
            <a:ext cx="1554480" cy="155448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22" name="Oval 21">
            <a:extLst>
              <a:ext uri="{FF2B5EF4-FFF2-40B4-BE49-F238E27FC236}">
                <a16:creationId xmlns:a16="http://schemas.microsoft.com/office/drawing/2014/main" id="{A954ABF2-964B-4695-9125-6F6F0AAE886D}"/>
              </a:ext>
            </a:extLst>
          </p:cNvPr>
          <p:cNvSpPr/>
          <p:nvPr userDrawn="1"/>
        </p:nvSpPr>
        <p:spPr>
          <a:xfrm>
            <a:off x="4388910" y="4605474"/>
            <a:ext cx="1554480" cy="155448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8" name="Text Placeholder 9">
            <a:extLst>
              <a:ext uri="{FF2B5EF4-FFF2-40B4-BE49-F238E27FC236}">
                <a16:creationId xmlns:a16="http://schemas.microsoft.com/office/drawing/2014/main" id="{E86BD326-A0F4-4536-BFA3-9946312E4096}"/>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
        <p:nvSpPr>
          <p:cNvPr id="9" name="Rectangle 8">
            <a:extLst>
              <a:ext uri="{FF2B5EF4-FFF2-40B4-BE49-F238E27FC236}">
                <a16:creationId xmlns:a16="http://schemas.microsoft.com/office/drawing/2014/main" id="{CDA8B23D-E5B8-4CD0-8EC1-A3AB2E3F9089}"/>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9">
            <a:extLst>
              <a:ext uri="{FF2B5EF4-FFF2-40B4-BE49-F238E27FC236}">
                <a16:creationId xmlns:a16="http://schemas.microsoft.com/office/drawing/2014/main" id="{9BA5F741-3ADB-40A1-93F3-257F05B4C5F7}"/>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4" name="Isosceles Triangle 13">
            <a:extLst>
              <a:ext uri="{FF2B5EF4-FFF2-40B4-BE49-F238E27FC236}">
                <a16:creationId xmlns:a16="http://schemas.microsoft.com/office/drawing/2014/main" id="{69476099-B6CF-4F49-B704-F82E3664514A}"/>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830092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1_Images &amp; Contents">
    <p:spTree>
      <p:nvGrpSpPr>
        <p:cNvPr id="1" name=""/>
        <p:cNvGrpSpPr/>
        <p:nvPr/>
      </p:nvGrpSpPr>
      <p:grpSpPr>
        <a:xfrm>
          <a:off x="0" y="0"/>
          <a:ext cx="0" cy="0"/>
          <a:chOff x="0" y="0"/>
          <a:chExt cx="0" cy="0"/>
        </a:xfrm>
      </p:grpSpPr>
      <p:sp>
        <p:nvSpPr>
          <p:cNvPr id="56" name="그림 개체 틀 55">
            <a:extLst>
              <a:ext uri="{FF2B5EF4-FFF2-40B4-BE49-F238E27FC236}">
                <a16:creationId xmlns:a16="http://schemas.microsoft.com/office/drawing/2014/main" id="{739E918C-6E75-4027-902A-7A25921C6EEF}"/>
              </a:ext>
            </a:extLst>
          </p:cNvPr>
          <p:cNvSpPr>
            <a:spLocks noGrp="1"/>
          </p:cNvSpPr>
          <p:nvPr>
            <p:ph type="pic" sz="quarter" idx="11" hasCustomPrompt="1"/>
          </p:nvPr>
        </p:nvSpPr>
        <p:spPr>
          <a:xfrm flipH="1">
            <a:off x="781176" y="764646"/>
            <a:ext cx="6174102" cy="5328708"/>
          </a:xfrm>
          <a:custGeom>
            <a:avLst/>
            <a:gdLst>
              <a:gd name="connsiteX0" fmla="*/ 1275523 w 5178638"/>
              <a:gd name="connsiteY0" fmla="*/ 4465566 h 4469549"/>
              <a:gd name="connsiteX1" fmla="*/ 1283032 w 5178638"/>
              <a:gd name="connsiteY1" fmla="*/ 4466683 h 4469549"/>
              <a:gd name="connsiteX2" fmla="*/ 1294296 w 5178638"/>
              <a:gd name="connsiteY2" fmla="*/ 4467799 h 4469549"/>
              <a:gd name="connsiteX3" fmla="*/ 1406938 w 5178638"/>
              <a:gd name="connsiteY3" fmla="*/ 4468915 h 4469549"/>
              <a:gd name="connsiteX4" fmla="*/ 1411517 w 5178638"/>
              <a:gd name="connsiteY4" fmla="*/ 4469299 h 4469549"/>
              <a:gd name="connsiteX5" fmla="*/ 1237861 w 5178638"/>
              <a:gd name="connsiteY5" fmla="*/ 4469299 h 4469549"/>
              <a:gd name="connsiteX6" fmla="*/ 177644 w 5178638"/>
              <a:gd name="connsiteY6" fmla="*/ 4459919 h 4469549"/>
              <a:gd name="connsiteX7" fmla="*/ 179239 w 5178638"/>
              <a:gd name="connsiteY7" fmla="*/ 4469299 h 4469549"/>
              <a:gd name="connsiteX8" fmla="*/ 175322 w 5178638"/>
              <a:gd name="connsiteY8" fmla="*/ 4469299 h 4469549"/>
              <a:gd name="connsiteX9" fmla="*/ 176758 w 5178638"/>
              <a:gd name="connsiteY9" fmla="*/ 4463812 h 4469549"/>
              <a:gd name="connsiteX10" fmla="*/ 1632686 w 5178638"/>
              <a:gd name="connsiteY10" fmla="*/ 4432359 h 4469549"/>
              <a:gd name="connsiteX11" fmla="*/ 1879565 w 5178638"/>
              <a:gd name="connsiteY11" fmla="*/ 4432359 h 4469549"/>
              <a:gd name="connsiteX12" fmla="*/ 1879208 w 5178638"/>
              <a:gd name="connsiteY12" fmla="*/ 4432513 h 4469549"/>
              <a:gd name="connsiteX13" fmla="*/ 1872168 w 5178638"/>
              <a:gd name="connsiteY13" fmla="*/ 4435163 h 4469549"/>
              <a:gd name="connsiteX14" fmla="*/ 1887186 w 5178638"/>
              <a:gd name="connsiteY14" fmla="*/ 4435163 h 4469549"/>
              <a:gd name="connsiteX15" fmla="*/ 1913470 w 5178638"/>
              <a:gd name="connsiteY15" fmla="*/ 4434047 h 4469549"/>
              <a:gd name="connsiteX16" fmla="*/ 1943508 w 5178638"/>
              <a:gd name="connsiteY16" fmla="*/ 4435163 h 4469549"/>
              <a:gd name="connsiteX17" fmla="*/ 1962281 w 5178638"/>
              <a:gd name="connsiteY17" fmla="*/ 4440745 h 4469549"/>
              <a:gd name="connsiteX18" fmla="*/ 1977300 w 5178638"/>
              <a:gd name="connsiteY18" fmla="*/ 4441861 h 4469549"/>
              <a:gd name="connsiteX19" fmla="*/ 2037375 w 5178638"/>
              <a:gd name="connsiteY19" fmla="*/ 4441861 h 4469549"/>
              <a:gd name="connsiteX20" fmla="*/ 2101206 w 5178638"/>
              <a:gd name="connsiteY20" fmla="*/ 4441861 h 4469549"/>
              <a:gd name="connsiteX21" fmla="*/ 2101206 w 5178638"/>
              <a:gd name="connsiteY21" fmla="*/ 4442978 h 4469549"/>
              <a:gd name="connsiteX22" fmla="*/ 2037375 w 5178638"/>
              <a:gd name="connsiteY22" fmla="*/ 4444094 h 4469549"/>
              <a:gd name="connsiteX23" fmla="*/ 2052394 w 5178638"/>
              <a:gd name="connsiteY23" fmla="*/ 4447443 h 4469549"/>
              <a:gd name="connsiteX24" fmla="*/ 2165036 w 5178638"/>
              <a:gd name="connsiteY24" fmla="*/ 4450792 h 4469549"/>
              <a:gd name="connsiteX25" fmla="*/ 2187564 w 5178638"/>
              <a:gd name="connsiteY25" fmla="*/ 4450792 h 4469549"/>
              <a:gd name="connsiteX26" fmla="*/ 2236376 w 5178638"/>
              <a:gd name="connsiteY26" fmla="*/ 4457489 h 4469549"/>
              <a:gd name="connsiteX27" fmla="*/ 2270168 w 5178638"/>
              <a:gd name="connsiteY27" fmla="*/ 4457489 h 4469549"/>
              <a:gd name="connsiteX28" fmla="*/ 2281433 w 5178638"/>
              <a:gd name="connsiteY28" fmla="*/ 4459722 h 4469549"/>
              <a:gd name="connsiteX29" fmla="*/ 2277678 w 5178638"/>
              <a:gd name="connsiteY29" fmla="*/ 4463071 h 4469549"/>
              <a:gd name="connsiteX30" fmla="*/ 2251395 w 5178638"/>
              <a:gd name="connsiteY30" fmla="*/ 4464187 h 4469549"/>
              <a:gd name="connsiteX31" fmla="*/ 2236376 w 5178638"/>
              <a:gd name="connsiteY31" fmla="*/ 4458606 h 4469549"/>
              <a:gd name="connsiteX32" fmla="*/ 2198829 w 5178638"/>
              <a:gd name="connsiteY32" fmla="*/ 4457489 h 4469549"/>
              <a:gd name="connsiteX33" fmla="*/ 2153772 w 5178638"/>
              <a:gd name="connsiteY33" fmla="*/ 4457489 h 4469549"/>
              <a:gd name="connsiteX34" fmla="*/ 2134998 w 5178638"/>
              <a:gd name="connsiteY34" fmla="*/ 4457489 h 4469549"/>
              <a:gd name="connsiteX35" fmla="*/ 2108715 w 5178638"/>
              <a:gd name="connsiteY35" fmla="*/ 4458606 h 4469549"/>
              <a:gd name="connsiteX36" fmla="*/ 2082432 w 5178638"/>
              <a:gd name="connsiteY36" fmla="*/ 4457489 h 4469549"/>
              <a:gd name="connsiteX37" fmla="*/ 2067413 w 5178638"/>
              <a:gd name="connsiteY37" fmla="*/ 4458606 h 4469549"/>
              <a:gd name="connsiteX38" fmla="*/ 2059904 w 5178638"/>
              <a:gd name="connsiteY38" fmla="*/ 4455257 h 4469549"/>
              <a:gd name="connsiteX39" fmla="*/ 2041130 w 5178638"/>
              <a:gd name="connsiteY39" fmla="*/ 4455257 h 4469549"/>
              <a:gd name="connsiteX40" fmla="*/ 2033621 w 5178638"/>
              <a:gd name="connsiteY40" fmla="*/ 4457489 h 4469549"/>
              <a:gd name="connsiteX41" fmla="*/ 2029866 w 5178638"/>
              <a:gd name="connsiteY41" fmla="*/ 4453024 h 4469549"/>
              <a:gd name="connsiteX42" fmla="*/ 2007338 w 5178638"/>
              <a:gd name="connsiteY42" fmla="*/ 4453024 h 4469549"/>
              <a:gd name="connsiteX43" fmla="*/ 1999828 w 5178638"/>
              <a:gd name="connsiteY43" fmla="*/ 4455257 h 4469549"/>
              <a:gd name="connsiteX44" fmla="*/ 1996073 w 5178638"/>
              <a:gd name="connsiteY44" fmla="*/ 4450792 h 4469549"/>
              <a:gd name="connsiteX45" fmla="*/ 1935998 w 5178638"/>
              <a:gd name="connsiteY45" fmla="*/ 4449675 h 4469549"/>
              <a:gd name="connsiteX46" fmla="*/ 1924734 w 5178638"/>
              <a:gd name="connsiteY46" fmla="*/ 4449675 h 4469549"/>
              <a:gd name="connsiteX47" fmla="*/ 1909715 w 5178638"/>
              <a:gd name="connsiteY47" fmla="*/ 4450792 h 4469549"/>
              <a:gd name="connsiteX48" fmla="*/ 1875923 w 5178638"/>
              <a:gd name="connsiteY48" fmla="*/ 4453024 h 4469549"/>
              <a:gd name="connsiteX49" fmla="*/ 1842130 w 5178638"/>
              <a:gd name="connsiteY49" fmla="*/ 4453024 h 4469549"/>
              <a:gd name="connsiteX50" fmla="*/ 1808338 w 5178638"/>
              <a:gd name="connsiteY50" fmla="*/ 4450792 h 4469549"/>
              <a:gd name="connsiteX51" fmla="*/ 1782054 w 5178638"/>
              <a:gd name="connsiteY51" fmla="*/ 4450792 h 4469549"/>
              <a:gd name="connsiteX52" fmla="*/ 1767035 w 5178638"/>
              <a:gd name="connsiteY52" fmla="*/ 4453024 h 4469549"/>
              <a:gd name="connsiteX53" fmla="*/ 1748262 w 5178638"/>
              <a:gd name="connsiteY53" fmla="*/ 4453024 h 4469549"/>
              <a:gd name="connsiteX54" fmla="*/ 1714469 w 5178638"/>
              <a:gd name="connsiteY54" fmla="*/ 4453024 h 4469549"/>
              <a:gd name="connsiteX55" fmla="*/ 1710715 w 5178638"/>
              <a:gd name="connsiteY55" fmla="*/ 4453024 h 4469549"/>
              <a:gd name="connsiteX56" fmla="*/ 1669412 w 5178638"/>
              <a:gd name="connsiteY56" fmla="*/ 4446326 h 4469549"/>
              <a:gd name="connsiteX57" fmla="*/ 1669412 w 5178638"/>
              <a:gd name="connsiteY57" fmla="*/ 4444094 h 4469549"/>
              <a:gd name="connsiteX58" fmla="*/ 1680677 w 5178638"/>
              <a:gd name="connsiteY58" fmla="*/ 4437396 h 4469549"/>
              <a:gd name="connsiteX59" fmla="*/ 1710715 w 5178638"/>
              <a:gd name="connsiteY59" fmla="*/ 4437396 h 4469549"/>
              <a:gd name="connsiteX60" fmla="*/ 1721979 w 5178638"/>
              <a:gd name="connsiteY60" fmla="*/ 4435163 h 4469549"/>
              <a:gd name="connsiteX61" fmla="*/ 1710715 w 5178638"/>
              <a:gd name="connsiteY61" fmla="*/ 4434047 h 4469549"/>
              <a:gd name="connsiteX62" fmla="*/ 1695696 w 5178638"/>
              <a:gd name="connsiteY62" fmla="*/ 4435163 h 4469549"/>
              <a:gd name="connsiteX63" fmla="*/ 1676922 w 5178638"/>
              <a:gd name="connsiteY63" fmla="*/ 4435163 h 4469549"/>
              <a:gd name="connsiteX64" fmla="*/ 1646884 w 5178638"/>
              <a:gd name="connsiteY64" fmla="*/ 4434047 h 4469549"/>
              <a:gd name="connsiteX65" fmla="*/ 2236283 w 5178638"/>
              <a:gd name="connsiteY65" fmla="*/ 4414691 h 4469549"/>
              <a:gd name="connsiteX66" fmla="*/ 2264278 w 5178638"/>
              <a:gd name="connsiteY66" fmla="*/ 4414691 h 4469549"/>
              <a:gd name="connsiteX67" fmla="*/ 2232621 w 5178638"/>
              <a:gd name="connsiteY67" fmla="*/ 4419535 h 4469549"/>
              <a:gd name="connsiteX68" fmla="*/ 2232528 w 5178638"/>
              <a:gd name="connsiteY68" fmla="*/ 4419494 h 4469549"/>
              <a:gd name="connsiteX69" fmla="*/ 2232528 w 5178638"/>
              <a:gd name="connsiteY69" fmla="*/ 4419156 h 4469549"/>
              <a:gd name="connsiteX70" fmla="*/ 2236283 w 5178638"/>
              <a:gd name="connsiteY70" fmla="*/ 4414691 h 4469549"/>
              <a:gd name="connsiteX71" fmla="*/ 2272500 w 5178638"/>
              <a:gd name="connsiteY71" fmla="*/ 4414478 h 4469549"/>
              <a:gd name="connsiteX72" fmla="*/ 2270076 w 5178638"/>
              <a:gd name="connsiteY72" fmla="*/ 4414691 h 4469549"/>
              <a:gd name="connsiteX73" fmla="*/ 2264278 w 5178638"/>
              <a:gd name="connsiteY73" fmla="*/ 4414691 h 4469549"/>
              <a:gd name="connsiteX74" fmla="*/ 2264536 w 5178638"/>
              <a:gd name="connsiteY74" fmla="*/ 4414652 h 4469549"/>
              <a:gd name="connsiteX75" fmla="*/ 1278967 w 5178638"/>
              <a:gd name="connsiteY75" fmla="*/ 4411605 h 4469549"/>
              <a:gd name="connsiteX76" fmla="*/ 1304864 w 5178638"/>
              <a:gd name="connsiteY76" fmla="*/ 4411605 h 4469549"/>
              <a:gd name="connsiteX77" fmla="*/ 1286431 w 5178638"/>
              <a:gd name="connsiteY77" fmla="*/ 4413954 h 4469549"/>
              <a:gd name="connsiteX78" fmla="*/ 1278921 w 5178638"/>
              <a:gd name="connsiteY78" fmla="*/ 4411721 h 4469549"/>
              <a:gd name="connsiteX79" fmla="*/ 553850 w 5178638"/>
              <a:gd name="connsiteY79" fmla="*/ 4407256 h 4469549"/>
              <a:gd name="connsiteX80" fmla="*/ 565114 w 5178638"/>
              <a:gd name="connsiteY80" fmla="*/ 4409488 h 4469549"/>
              <a:gd name="connsiteX81" fmla="*/ 580133 w 5178638"/>
              <a:gd name="connsiteY81" fmla="*/ 4417302 h 4469549"/>
              <a:gd name="connsiteX82" fmla="*/ 591397 w 5178638"/>
              <a:gd name="connsiteY82" fmla="*/ 4418419 h 4469549"/>
              <a:gd name="connsiteX83" fmla="*/ 632699 w 5178638"/>
              <a:gd name="connsiteY83" fmla="*/ 4415070 h 4469549"/>
              <a:gd name="connsiteX84" fmla="*/ 658982 w 5178638"/>
              <a:gd name="connsiteY84" fmla="*/ 4413954 h 4469549"/>
              <a:gd name="connsiteX85" fmla="*/ 674001 w 5178638"/>
              <a:gd name="connsiteY85" fmla="*/ 4419535 h 4469549"/>
              <a:gd name="connsiteX86" fmla="*/ 704038 w 5178638"/>
              <a:gd name="connsiteY86" fmla="*/ 4419535 h 4469549"/>
              <a:gd name="connsiteX87" fmla="*/ 711548 w 5178638"/>
              <a:gd name="connsiteY87" fmla="*/ 4413954 h 4469549"/>
              <a:gd name="connsiteX88" fmla="*/ 730322 w 5178638"/>
              <a:gd name="connsiteY88" fmla="*/ 4410605 h 4469549"/>
              <a:gd name="connsiteX89" fmla="*/ 752850 w 5178638"/>
              <a:gd name="connsiteY89" fmla="*/ 4408372 h 4469549"/>
              <a:gd name="connsiteX90" fmla="*/ 782888 w 5178638"/>
              <a:gd name="connsiteY90" fmla="*/ 4412837 h 4469549"/>
              <a:gd name="connsiteX91" fmla="*/ 835454 w 5178638"/>
              <a:gd name="connsiteY91" fmla="*/ 4421768 h 4469549"/>
              <a:gd name="connsiteX92" fmla="*/ 861737 w 5178638"/>
              <a:gd name="connsiteY92" fmla="*/ 4419535 h 4469549"/>
              <a:gd name="connsiteX93" fmla="*/ 891775 w 5178638"/>
              <a:gd name="connsiteY93" fmla="*/ 4415070 h 4469549"/>
              <a:gd name="connsiteX94" fmla="*/ 933077 w 5178638"/>
              <a:gd name="connsiteY94" fmla="*/ 4416186 h 4469549"/>
              <a:gd name="connsiteX95" fmla="*/ 940493 w 5178638"/>
              <a:gd name="connsiteY95" fmla="*/ 4419494 h 4469549"/>
              <a:gd name="connsiteX96" fmla="*/ 940493 w 5178638"/>
              <a:gd name="connsiteY96" fmla="*/ 4420200 h 4469549"/>
              <a:gd name="connsiteX97" fmla="*/ 990071 w 5178638"/>
              <a:gd name="connsiteY97" fmla="*/ 4421372 h 4469549"/>
              <a:gd name="connsiteX98" fmla="*/ 1072675 w 5178638"/>
              <a:gd name="connsiteY98" fmla="*/ 4421651 h 4469549"/>
              <a:gd name="connsiteX99" fmla="*/ 1076429 w 5178638"/>
              <a:gd name="connsiteY99" fmla="*/ 4420535 h 4469549"/>
              <a:gd name="connsiteX100" fmla="*/ 1061411 w 5178638"/>
              <a:gd name="connsiteY100" fmla="*/ 4419419 h 4469549"/>
              <a:gd name="connsiteX101" fmla="*/ 1057656 w 5178638"/>
              <a:gd name="connsiteY101" fmla="*/ 4418302 h 4469549"/>
              <a:gd name="connsiteX102" fmla="*/ 1061411 w 5178638"/>
              <a:gd name="connsiteY102" fmla="*/ 4416070 h 4469549"/>
              <a:gd name="connsiteX103" fmla="*/ 1072675 w 5178638"/>
              <a:gd name="connsiteY103" fmla="*/ 4413837 h 4469549"/>
              <a:gd name="connsiteX104" fmla="*/ 1081508 w 5178638"/>
              <a:gd name="connsiteY104" fmla="*/ 4413528 h 4469549"/>
              <a:gd name="connsiteX105" fmla="*/ 1139587 w 5178638"/>
              <a:gd name="connsiteY105" fmla="*/ 4412837 h 4469549"/>
              <a:gd name="connsiteX106" fmla="*/ 1148512 w 5178638"/>
              <a:gd name="connsiteY106" fmla="*/ 4411605 h 4469549"/>
              <a:gd name="connsiteX107" fmla="*/ 1163686 w 5178638"/>
              <a:gd name="connsiteY107" fmla="*/ 4411605 h 4469549"/>
              <a:gd name="connsiteX108" fmla="*/ 1165870 w 5178638"/>
              <a:gd name="connsiteY108" fmla="*/ 4411721 h 4469549"/>
              <a:gd name="connsiteX109" fmla="*/ 1195907 w 5178638"/>
              <a:gd name="connsiteY109" fmla="*/ 4412837 h 4469549"/>
              <a:gd name="connsiteX110" fmla="*/ 1229700 w 5178638"/>
              <a:gd name="connsiteY110" fmla="*/ 4412837 h 4469549"/>
              <a:gd name="connsiteX111" fmla="*/ 1233455 w 5178638"/>
              <a:gd name="connsiteY111" fmla="*/ 4419535 h 4469549"/>
              <a:gd name="connsiteX112" fmla="*/ 1278511 w 5178638"/>
              <a:gd name="connsiteY112" fmla="*/ 4422884 h 4469549"/>
              <a:gd name="connsiteX113" fmla="*/ 1289775 w 5178638"/>
              <a:gd name="connsiteY113" fmla="*/ 4421768 h 4469549"/>
              <a:gd name="connsiteX114" fmla="*/ 1297285 w 5178638"/>
              <a:gd name="connsiteY114" fmla="*/ 4425117 h 4469549"/>
              <a:gd name="connsiteX115" fmla="*/ 1289775 w 5178638"/>
              <a:gd name="connsiteY115" fmla="*/ 4428466 h 4469549"/>
              <a:gd name="connsiteX116" fmla="*/ 1259738 w 5178638"/>
              <a:gd name="connsiteY116" fmla="*/ 4427349 h 4469549"/>
              <a:gd name="connsiteX117" fmla="*/ 1225945 w 5178638"/>
              <a:gd name="connsiteY117" fmla="*/ 4429582 h 4469549"/>
              <a:gd name="connsiteX118" fmla="*/ 1222451 w 5178638"/>
              <a:gd name="connsiteY118" fmla="*/ 4431660 h 4469549"/>
              <a:gd name="connsiteX119" fmla="*/ 1196111 w 5178638"/>
              <a:gd name="connsiteY119" fmla="*/ 4429186 h 4469549"/>
              <a:gd name="connsiteX120" fmla="*/ 1166543 w 5178638"/>
              <a:gd name="connsiteY120" fmla="*/ 4428349 h 4469549"/>
              <a:gd name="connsiteX121" fmla="*/ 1146284 w 5178638"/>
              <a:gd name="connsiteY121" fmla="*/ 4428475 h 4469549"/>
              <a:gd name="connsiteX122" fmla="*/ 1141840 w 5178638"/>
              <a:gd name="connsiteY122" fmla="*/ 4430877 h 4469549"/>
              <a:gd name="connsiteX123" fmla="*/ 1128230 w 5178638"/>
              <a:gd name="connsiteY123" fmla="*/ 4430319 h 4469549"/>
              <a:gd name="connsiteX124" fmla="*/ 1087049 w 5178638"/>
              <a:gd name="connsiteY124" fmla="*/ 4432359 h 4469549"/>
              <a:gd name="connsiteX125" fmla="*/ 1221275 w 5178638"/>
              <a:gd name="connsiteY125" fmla="*/ 4432359 h 4469549"/>
              <a:gd name="connsiteX126" fmla="*/ 1214681 w 5178638"/>
              <a:gd name="connsiteY126" fmla="*/ 4436280 h 4469549"/>
              <a:gd name="connsiteX127" fmla="*/ 1195907 w 5178638"/>
              <a:gd name="connsiteY127" fmla="*/ 4438512 h 4469549"/>
              <a:gd name="connsiteX128" fmla="*/ 1150851 w 5178638"/>
              <a:gd name="connsiteY128" fmla="*/ 4434047 h 4469549"/>
              <a:gd name="connsiteX129" fmla="*/ 1132077 w 5178638"/>
              <a:gd name="connsiteY129" fmla="*/ 4434047 h 4469549"/>
              <a:gd name="connsiteX130" fmla="*/ 1124568 w 5178638"/>
              <a:gd name="connsiteY130" fmla="*/ 4437396 h 4469549"/>
              <a:gd name="connsiteX131" fmla="*/ 1128322 w 5178638"/>
              <a:gd name="connsiteY131" fmla="*/ 4442978 h 4469549"/>
              <a:gd name="connsiteX132" fmla="*/ 1150851 w 5178638"/>
              <a:gd name="connsiteY132" fmla="*/ 4447443 h 4469549"/>
              <a:gd name="connsiteX133" fmla="*/ 1154605 w 5178638"/>
              <a:gd name="connsiteY133" fmla="*/ 4449675 h 4469549"/>
              <a:gd name="connsiteX134" fmla="*/ 1147096 w 5178638"/>
              <a:gd name="connsiteY134" fmla="*/ 4450792 h 4469549"/>
              <a:gd name="connsiteX135" fmla="*/ 1109549 w 5178638"/>
              <a:gd name="connsiteY135" fmla="*/ 4449675 h 4469549"/>
              <a:gd name="connsiteX136" fmla="*/ 1105794 w 5178638"/>
              <a:gd name="connsiteY136" fmla="*/ 4449675 h 4469549"/>
              <a:gd name="connsiteX137" fmla="*/ 1105794 w 5178638"/>
              <a:gd name="connsiteY137" fmla="*/ 4451908 h 4469549"/>
              <a:gd name="connsiteX138" fmla="*/ 1102039 w 5178638"/>
              <a:gd name="connsiteY138" fmla="*/ 4455257 h 4469549"/>
              <a:gd name="connsiteX139" fmla="*/ 1075756 w 5178638"/>
              <a:gd name="connsiteY139" fmla="*/ 4455257 h 4469549"/>
              <a:gd name="connsiteX140" fmla="*/ 1109549 w 5178638"/>
              <a:gd name="connsiteY140" fmla="*/ 4458606 h 4469549"/>
              <a:gd name="connsiteX141" fmla="*/ 1113303 w 5178638"/>
              <a:gd name="connsiteY141" fmla="*/ 4461955 h 4469549"/>
              <a:gd name="connsiteX142" fmla="*/ 1122591 w 5178638"/>
              <a:gd name="connsiteY142" fmla="*/ 4467477 h 4469549"/>
              <a:gd name="connsiteX143" fmla="*/ 1129088 w 5178638"/>
              <a:gd name="connsiteY143" fmla="*/ 4467799 h 4469549"/>
              <a:gd name="connsiteX144" fmla="*/ 1170390 w 5178638"/>
              <a:gd name="connsiteY144" fmla="*/ 4467799 h 4469549"/>
              <a:gd name="connsiteX145" fmla="*/ 1177900 w 5178638"/>
              <a:gd name="connsiteY145" fmla="*/ 4467799 h 4469549"/>
              <a:gd name="connsiteX146" fmla="*/ 1187121 w 5178638"/>
              <a:gd name="connsiteY146" fmla="*/ 4469299 h 4469549"/>
              <a:gd name="connsiteX147" fmla="*/ 344167 w 5178638"/>
              <a:gd name="connsiteY147" fmla="*/ 4469299 h 4469549"/>
              <a:gd name="connsiteX148" fmla="*/ 353084 w 5178638"/>
              <a:gd name="connsiteY148" fmla="*/ 4450560 h 4469549"/>
              <a:gd name="connsiteX149" fmla="*/ 361051 w 5178638"/>
              <a:gd name="connsiteY149" fmla="*/ 4434278 h 4469549"/>
              <a:gd name="connsiteX150" fmla="*/ 384887 w 5178638"/>
              <a:gd name="connsiteY150" fmla="*/ 4435163 h 4469549"/>
              <a:gd name="connsiteX151" fmla="*/ 403661 w 5178638"/>
              <a:gd name="connsiteY151" fmla="*/ 4435163 h 4469549"/>
              <a:gd name="connsiteX152" fmla="*/ 418680 w 5178638"/>
              <a:gd name="connsiteY152" fmla="*/ 4434047 h 4469549"/>
              <a:gd name="connsiteX153" fmla="*/ 429944 w 5178638"/>
              <a:gd name="connsiteY153" fmla="*/ 4435163 h 4469549"/>
              <a:gd name="connsiteX154" fmla="*/ 418680 w 5178638"/>
              <a:gd name="connsiteY154" fmla="*/ 4437396 h 4469549"/>
              <a:gd name="connsiteX155" fmla="*/ 388642 w 5178638"/>
              <a:gd name="connsiteY155" fmla="*/ 4437396 h 4469549"/>
              <a:gd name="connsiteX156" fmla="*/ 383466 w 5178638"/>
              <a:gd name="connsiteY156" fmla="*/ 4440473 h 4469549"/>
              <a:gd name="connsiteX157" fmla="*/ 399831 w 5178638"/>
              <a:gd name="connsiteY157" fmla="*/ 4441394 h 4469549"/>
              <a:gd name="connsiteX158" fmla="*/ 474926 w 5178638"/>
              <a:gd name="connsiteY158" fmla="*/ 4442511 h 4469549"/>
              <a:gd name="connsiteX159" fmla="*/ 523737 w 5178638"/>
              <a:gd name="connsiteY159" fmla="*/ 4442511 h 4469549"/>
              <a:gd name="connsiteX160" fmla="*/ 527613 w 5178638"/>
              <a:gd name="connsiteY160" fmla="*/ 4442703 h 4469549"/>
              <a:gd name="connsiteX161" fmla="*/ 379717 w 5178638"/>
              <a:gd name="connsiteY161" fmla="*/ 4442703 h 4469549"/>
              <a:gd name="connsiteX162" fmla="*/ 377377 w 5178638"/>
              <a:gd name="connsiteY162" fmla="*/ 4444094 h 4469549"/>
              <a:gd name="connsiteX163" fmla="*/ 377377 w 5178638"/>
              <a:gd name="connsiteY163" fmla="*/ 4446326 h 4469549"/>
              <a:gd name="connsiteX164" fmla="*/ 418680 w 5178638"/>
              <a:gd name="connsiteY164" fmla="*/ 4453024 h 4469549"/>
              <a:gd name="connsiteX165" fmla="*/ 422434 w 5178638"/>
              <a:gd name="connsiteY165" fmla="*/ 4453024 h 4469549"/>
              <a:gd name="connsiteX166" fmla="*/ 456227 w 5178638"/>
              <a:gd name="connsiteY166" fmla="*/ 4453024 h 4469549"/>
              <a:gd name="connsiteX167" fmla="*/ 475000 w 5178638"/>
              <a:gd name="connsiteY167" fmla="*/ 4453024 h 4469549"/>
              <a:gd name="connsiteX168" fmla="*/ 490019 w 5178638"/>
              <a:gd name="connsiteY168" fmla="*/ 4450792 h 4469549"/>
              <a:gd name="connsiteX169" fmla="*/ 516303 w 5178638"/>
              <a:gd name="connsiteY169" fmla="*/ 4450792 h 4469549"/>
              <a:gd name="connsiteX170" fmla="*/ 550095 w 5178638"/>
              <a:gd name="connsiteY170" fmla="*/ 4453024 h 4469549"/>
              <a:gd name="connsiteX171" fmla="*/ 583888 w 5178638"/>
              <a:gd name="connsiteY171" fmla="*/ 4453024 h 4469549"/>
              <a:gd name="connsiteX172" fmla="*/ 617680 w 5178638"/>
              <a:gd name="connsiteY172" fmla="*/ 4450792 h 4469549"/>
              <a:gd name="connsiteX173" fmla="*/ 632699 w 5178638"/>
              <a:gd name="connsiteY173" fmla="*/ 4449675 h 4469549"/>
              <a:gd name="connsiteX174" fmla="*/ 643963 w 5178638"/>
              <a:gd name="connsiteY174" fmla="*/ 4449675 h 4469549"/>
              <a:gd name="connsiteX175" fmla="*/ 704038 w 5178638"/>
              <a:gd name="connsiteY175" fmla="*/ 4450792 h 4469549"/>
              <a:gd name="connsiteX176" fmla="*/ 707793 w 5178638"/>
              <a:gd name="connsiteY176" fmla="*/ 4455257 h 4469549"/>
              <a:gd name="connsiteX177" fmla="*/ 715303 w 5178638"/>
              <a:gd name="connsiteY177" fmla="*/ 4453024 h 4469549"/>
              <a:gd name="connsiteX178" fmla="*/ 737831 w 5178638"/>
              <a:gd name="connsiteY178" fmla="*/ 4453024 h 4469549"/>
              <a:gd name="connsiteX179" fmla="*/ 741586 w 5178638"/>
              <a:gd name="connsiteY179" fmla="*/ 4457489 h 4469549"/>
              <a:gd name="connsiteX180" fmla="*/ 749095 w 5178638"/>
              <a:gd name="connsiteY180" fmla="*/ 4455257 h 4469549"/>
              <a:gd name="connsiteX181" fmla="*/ 767869 w 5178638"/>
              <a:gd name="connsiteY181" fmla="*/ 4455257 h 4469549"/>
              <a:gd name="connsiteX182" fmla="*/ 775378 w 5178638"/>
              <a:gd name="connsiteY182" fmla="*/ 4458606 h 4469549"/>
              <a:gd name="connsiteX183" fmla="*/ 790397 w 5178638"/>
              <a:gd name="connsiteY183" fmla="*/ 4457489 h 4469549"/>
              <a:gd name="connsiteX184" fmla="*/ 816680 w 5178638"/>
              <a:gd name="connsiteY184" fmla="*/ 4458606 h 4469549"/>
              <a:gd name="connsiteX185" fmla="*/ 842963 w 5178638"/>
              <a:gd name="connsiteY185" fmla="*/ 4457489 h 4469549"/>
              <a:gd name="connsiteX186" fmla="*/ 861737 w 5178638"/>
              <a:gd name="connsiteY186" fmla="*/ 4457489 h 4469549"/>
              <a:gd name="connsiteX187" fmla="*/ 906794 w 5178638"/>
              <a:gd name="connsiteY187" fmla="*/ 4457489 h 4469549"/>
              <a:gd name="connsiteX188" fmla="*/ 944341 w 5178638"/>
              <a:gd name="connsiteY188" fmla="*/ 4458606 h 4469549"/>
              <a:gd name="connsiteX189" fmla="*/ 959360 w 5178638"/>
              <a:gd name="connsiteY189" fmla="*/ 4464187 h 4469549"/>
              <a:gd name="connsiteX190" fmla="*/ 985643 w 5178638"/>
              <a:gd name="connsiteY190" fmla="*/ 4463071 h 4469549"/>
              <a:gd name="connsiteX191" fmla="*/ 989398 w 5178638"/>
              <a:gd name="connsiteY191" fmla="*/ 4459722 h 4469549"/>
              <a:gd name="connsiteX192" fmla="*/ 978133 w 5178638"/>
              <a:gd name="connsiteY192" fmla="*/ 4457489 h 4469549"/>
              <a:gd name="connsiteX193" fmla="*/ 944341 w 5178638"/>
              <a:gd name="connsiteY193" fmla="*/ 4457489 h 4469549"/>
              <a:gd name="connsiteX194" fmla="*/ 895529 w 5178638"/>
              <a:gd name="connsiteY194" fmla="*/ 4450792 h 4469549"/>
              <a:gd name="connsiteX195" fmla="*/ 873001 w 5178638"/>
              <a:gd name="connsiteY195" fmla="*/ 4450792 h 4469549"/>
              <a:gd name="connsiteX196" fmla="*/ 760359 w 5178638"/>
              <a:gd name="connsiteY196" fmla="*/ 4447443 h 4469549"/>
              <a:gd name="connsiteX197" fmla="*/ 745340 w 5178638"/>
              <a:gd name="connsiteY197" fmla="*/ 4444094 h 4469549"/>
              <a:gd name="connsiteX198" fmla="*/ 809171 w 5178638"/>
              <a:gd name="connsiteY198" fmla="*/ 4442978 h 4469549"/>
              <a:gd name="connsiteX199" fmla="*/ 809171 w 5178638"/>
              <a:gd name="connsiteY199" fmla="*/ 4441861 h 4469549"/>
              <a:gd name="connsiteX200" fmla="*/ 745340 w 5178638"/>
              <a:gd name="connsiteY200" fmla="*/ 4441861 h 4469549"/>
              <a:gd name="connsiteX201" fmla="*/ 685265 w 5178638"/>
              <a:gd name="connsiteY201" fmla="*/ 4441861 h 4469549"/>
              <a:gd name="connsiteX202" fmla="*/ 670246 w 5178638"/>
              <a:gd name="connsiteY202" fmla="*/ 4440745 h 4469549"/>
              <a:gd name="connsiteX203" fmla="*/ 651473 w 5178638"/>
              <a:gd name="connsiteY203" fmla="*/ 4435163 h 4469549"/>
              <a:gd name="connsiteX204" fmla="*/ 621435 w 5178638"/>
              <a:gd name="connsiteY204" fmla="*/ 4434047 h 4469549"/>
              <a:gd name="connsiteX205" fmla="*/ 595151 w 5178638"/>
              <a:gd name="connsiteY205" fmla="*/ 4435163 h 4469549"/>
              <a:gd name="connsiteX206" fmla="*/ 580133 w 5178638"/>
              <a:gd name="connsiteY206" fmla="*/ 4435163 h 4469549"/>
              <a:gd name="connsiteX207" fmla="*/ 591397 w 5178638"/>
              <a:gd name="connsiteY207" fmla="*/ 4430698 h 4469549"/>
              <a:gd name="connsiteX208" fmla="*/ 583888 w 5178638"/>
              <a:gd name="connsiteY208" fmla="*/ 4426233 h 4469549"/>
              <a:gd name="connsiteX209" fmla="*/ 565114 w 5178638"/>
              <a:gd name="connsiteY209" fmla="*/ 4422884 h 4469549"/>
              <a:gd name="connsiteX210" fmla="*/ 553850 w 5178638"/>
              <a:gd name="connsiteY210" fmla="*/ 4421768 h 4469549"/>
              <a:gd name="connsiteX211" fmla="*/ 501283 w 5178638"/>
              <a:gd name="connsiteY211" fmla="*/ 4420651 h 4469549"/>
              <a:gd name="connsiteX212" fmla="*/ 493774 w 5178638"/>
              <a:gd name="connsiteY212" fmla="*/ 4418419 h 4469549"/>
              <a:gd name="connsiteX213" fmla="*/ 501283 w 5178638"/>
              <a:gd name="connsiteY213" fmla="*/ 4416186 h 4469549"/>
              <a:gd name="connsiteX214" fmla="*/ 553850 w 5178638"/>
              <a:gd name="connsiteY214" fmla="*/ 4407256 h 4469549"/>
              <a:gd name="connsiteX215" fmla="*/ 255797 w 5178638"/>
              <a:gd name="connsiteY215" fmla="*/ 4402571 h 4469549"/>
              <a:gd name="connsiteX216" fmla="*/ 249591 w 5178638"/>
              <a:gd name="connsiteY216" fmla="*/ 4416338 h 4469549"/>
              <a:gd name="connsiteX217" fmla="*/ 219349 w 5178638"/>
              <a:gd name="connsiteY217" fmla="*/ 4468245 h 4469549"/>
              <a:gd name="connsiteX218" fmla="*/ 219044 w 5178638"/>
              <a:gd name="connsiteY218" fmla="*/ 4469299 h 4469549"/>
              <a:gd name="connsiteX219" fmla="*/ 184261 w 5178638"/>
              <a:gd name="connsiteY219" fmla="*/ 4469299 h 4469549"/>
              <a:gd name="connsiteX220" fmla="*/ 200627 w 5178638"/>
              <a:gd name="connsiteY220" fmla="*/ 4444301 h 4469549"/>
              <a:gd name="connsiteX221" fmla="*/ 212789 w 5178638"/>
              <a:gd name="connsiteY221" fmla="*/ 4429659 h 4469549"/>
              <a:gd name="connsiteX222" fmla="*/ 255797 w 5178638"/>
              <a:gd name="connsiteY222" fmla="*/ 4402571 h 4469549"/>
              <a:gd name="connsiteX223" fmla="*/ 1354762 w 5178638"/>
              <a:gd name="connsiteY223" fmla="*/ 4401034 h 4469549"/>
              <a:gd name="connsiteX224" fmla="*/ 1343015 w 5178638"/>
              <a:gd name="connsiteY224" fmla="*/ 4406023 h 4469549"/>
              <a:gd name="connsiteX225" fmla="*/ 1331751 w 5178638"/>
              <a:gd name="connsiteY225" fmla="*/ 4407139 h 4469549"/>
              <a:gd name="connsiteX226" fmla="*/ 1294203 w 5178638"/>
              <a:gd name="connsiteY226" fmla="*/ 4406023 h 4469549"/>
              <a:gd name="connsiteX227" fmla="*/ 1230373 w 5178638"/>
              <a:gd name="connsiteY227" fmla="*/ 4402674 h 4469549"/>
              <a:gd name="connsiteX228" fmla="*/ 1230079 w 5178638"/>
              <a:gd name="connsiteY228" fmla="*/ 4402646 h 4469549"/>
              <a:gd name="connsiteX229" fmla="*/ 1474430 w 5178638"/>
              <a:gd name="connsiteY229" fmla="*/ 4392628 h 4469549"/>
              <a:gd name="connsiteX230" fmla="*/ 1489449 w 5178638"/>
              <a:gd name="connsiteY230" fmla="*/ 4392628 h 4469549"/>
              <a:gd name="connsiteX231" fmla="*/ 1500713 w 5178638"/>
              <a:gd name="connsiteY231" fmla="*/ 4393744 h 4469549"/>
              <a:gd name="connsiteX232" fmla="*/ 1493204 w 5178638"/>
              <a:gd name="connsiteY232" fmla="*/ 4397093 h 4469549"/>
              <a:gd name="connsiteX233" fmla="*/ 1455657 w 5178638"/>
              <a:gd name="connsiteY233" fmla="*/ 4401558 h 4469549"/>
              <a:gd name="connsiteX234" fmla="*/ 1440638 w 5178638"/>
              <a:gd name="connsiteY234" fmla="*/ 4404907 h 4469549"/>
              <a:gd name="connsiteX235" fmla="*/ 1489418 w 5178638"/>
              <a:gd name="connsiteY235" fmla="*/ 4408774 h 4469549"/>
              <a:gd name="connsiteX236" fmla="*/ 1477921 w 5178638"/>
              <a:gd name="connsiteY236" fmla="*/ 4408372 h 4469549"/>
              <a:gd name="connsiteX237" fmla="*/ 1387808 w 5178638"/>
              <a:gd name="connsiteY237" fmla="*/ 4408372 h 4469549"/>
              <a:gd name="connsiteX238" fmla="*/ 1382456 w 5178638"/>
              <a:gd name="connsiteY238" fmla="*/ 4408145 h 4469549"/>
              <a:gd name="connsiteX239" fmla="*/ 1395581 w 5178638"/>
              <a:gd name="connsiteY239" fmla="*/ 4404907 h 4469549"/>
              <a:gd name="connsiteX240" fmla="*/ 1380562 w 5178638"/>
              <a:gd name="connsiteY240" fmla="*/ 4401558 h 4469549"/>
              <a:gd name="connsiteX241" fmla="*/ 1365945 w 5178638"/>
              <a:gd name="connsiteY241" fmla="*/ 4400889 h 4469549"/>
              <a:gd name="connsiteX242" fmla="*/ 1391563 w 5178638"/>
              <a:gd name="connsiteY242" fmla="*/ 4400558 h 4469549"/>
              <a:gd name="connsiteX243" fmla="*/ 1470412 w 5178638"/>
              <a:gd name="connsiteY243" fmla="*/ 4398325 h 4469549"/>
              <a:gd name="connsiteX244" fmla="*/ 1446945 w 5178638"/>
              <a:gd name="connsiteY244" fmla="*/ 4394698 h 4469549"/>
              <a:gd name="connsiteX245" fmla="*/ 1432962 w 5178638"/>
              <a:gd name="connsiteY245" fmla="*/ 4393166 h 4469549"/>
              <a:gd name="connsiteX246" fmla="*/ 1445800 w 5178638"/>
              <a:gd name="connsiteY246" fmla="*/ 4392767 h 4469549"/>
              <a:gd name="connsiteX247" fmla="*/ 1474430 w 5178638"/>
              <a:gd name="connsiteY247" fmla="*/ 4392628 h 4469549"/>
              <a:gd name="connsiteX248" fmla="*/ 1263741 w 5178638"/>
              <a:gd name="connsiteY248" fmla="*/ 4390974 h 4469549"/>
              <a:gd name="connsiteX249" fmla="*/ 1286694 w 5178638"/>
              <a:gd name="connsiteY249" fmla="*/ 4391372 h 4469549"/>
              <a:gd name="connsiteX250" fmla="*/ 1343015 w 5178638"/>
              <a:gd name="connsiteY250" fmla="*/ 4391511 h 4469549"/>
              <a:gd name="connsiteX251" fmla="*/ 1376807 w 5178638"/>
              <a:gd name="connsiteY251" fmla="*/ 4393744 h 4469549"/>
              <a:gd name="connsiteX252" fmla="*/ 1393989 w 5178638"/>
              <a:gd name="connsiteY252" fmla="*/ 4393744 h 4469549"/>
              <a:gd name="connsiteX253" fmla="*/ 1376544 w 5178638"/>
              <a:gd name="connsiteY253" fmla="*/ 4396093 h 4469549"/>
              <a:gd name="connsiteX254" fmla="*/ 1357770 w 5178638"/>
              <a:gd name="connsiteY254" fmla="*/ 4397209 h 4469549"/>
              <a:gd name="connsiteX255" fmla="*/ 1237619 w 5178638"/>
              <a:gd name="connsiteY255" fmla="*/ 4397209 h 4469549"/>
              <a:gd name="connsiteX256" fmla="*/ 1203827 w 5178638"/>
              <a:gd name="connsiteY256" fmla="*/ 4392744 h 4469549"/>
              <a:gd name="connsiteX257" fmla="*/ 1239027 w 5178638"/>
              <a:gd name="connsiteY257" fmla="*/ 4392465 h 4469549"/>
              <a:gd name="connsiteX258" fmla="*/ 4346457 w 5178638"/>
              <a:gd name="connsiteY258" fmla="*/ 4381118 h 4469549"/>
              <a:gd name="connsiteX259" fmla="*/ 4350210 w 5178638"/>
              <a:gd name="connsiteY259" fmla="*/ 4382234 h 4469549"/>
              <a:gd name="connsiteX260" fmla="*/ 4373208 w 5178638"/>
              <a:gd name="connsiteY260" fmla="*/ 4386560 h 4469549"/>
              <a:gd name="connsiteX261" fmla="*/ 4399022 w 5178638"/>
              <a:gd name="connsiteY261" fmla="*/ 4383351 h 4469549"/>
              <a:gd name="connsiteX262" fmla="*/ 4403909 w 5178638"/>
              <a:gd name="connsiteY262" fmla="*/ 4381898 h 4469549"/>
              <a:gd name="connsiteX263" fmla="*/ 4388168 w 5178638"/>
              <a:gd name="connsiteY263" fmla="*/ 4381118 h 4469549"/>
              <a:gd name="connsiteX264" fmla="*/ 4346865 w 5178638"/>
              <a:gd name="connsiteY264" fmla="*/ 4381118 h 4469549"/>
              <a:gd name="connsiteX265" fmla="*/ 4038978 w 5178638"/>
              <a:gd name="connsiteY265" fmla="*/ 4377769 h 4469549"/>
              <a:gd name="connsiteX266" fmla="*/ 3978903 w 5178638"/>
              <a:gd name="connsiteY266" fmla="*/ 4378885 h 4469549"/>
              <a:gd name="connsiteX267" fmla="*/ 3989757 w 5178638"/>
              <a:gd name="connsiteY267" fmla="*/ 4378885 h 4469549"/>
              <a:gd name="connsiteX268" fmla="*/ 4012285 w 5178638"/>
              <a:gd name="connsiteY268" fmla="*/ 4381118 h 4469549"/>
              <a:gd name="connsiteX269" fmla="*/ 4027304 w 5178638"/>
              <a:gd name="connsiteY269" fmla="*/ 4381118 h 4469549"/>
              <a:gd name="connsiteX270" fmla="*/ 4057342 w 5178638"/>
              <a:gd name="connsiteY270" fmla="*/ 4378885 h 4469549"/>
              <a:gd name="connsiteX271" fmla="*/ 4093414 w 5178638"/>
              <a:gd name="connsiteY271" fmla="*/ 4378885 h 4469549"/>
              <a:gd name="connsiteX272" fmla="*/ 4076525 w 5178638"/>
              <a:gd name="connsiteY272" fmla="*/ 4377769 h 4469549"/>
              <a:gd name="connsiteX273" fmla="*/ 4038978 w 5178638"/>
              <a:gd name="connsiteY273" fmla="*/ 4377769 h 4469549"/>
              <a:gd name="connsiteX274" fmla="*/ 389750 w 5178638"/>
              <a:gd name="connsiteY274" fmla="*/ 4375620 h 4469549"/>
              <a:gd name="connsiteX275" fmla="*/ 392304 w 5178638"/>
              <a:gd name="connsiteY275" fmla="*/ 4375620 h 4469549"/>
              <a:gd name="connsiteX276" fmla="*/ 402673 w 5178638"/>
              <a:gd name="connsiteY276" fmla="*/ 4375620 h 4469549"/>
              <a:gd name="connsiteX277" fmla="*/ 407341 w 5178638"/>
              <a:gd name="connsiteY277" fmla="*/ 4377765 h 4469549"/>
              <a:gd name="connsiteX278" fmla="*/ 441133 w 5178638"/>
              <a:gd name="connsiteY278" fmla="*/ 4391161 h 4469549"/>
              <a:gd name="connsiteX279" fmla="*/ 463661 w 5178638"/>
              <a:gd name="connsiteY279" fmla="*/ 4397859 h 4469549"/>
              <a:gd name="connsiteX280" fmla="*/ 478680 w 5178638"/>
              <a:gd name="connsiteY280" fmla="*/ 4406789 h 4469549"/>
              <a:gd name="connsiteX281" fmla="*/ 478680 w 5178638"/>
              <a:gd name="connsiteY281" fmla="*/ 4409022 h 4469549"/>
              <a:gd name="connsiteX282" fmla="*/ 422359 w 5178638"/>
              <a:gd name="connsiteY282" fmla="*/ 4420185 h 4469549"/>
              <a:gd name="connsiteX283" fmla="*/ 367946 w 5178638"/>
              <a:gd name="connsiteY283" fmla="*/ 4420185 h 4469549"/>
              <a:gd name="connsiteX284" fmla="*/ 351938 w 5178638"/>
              <a:gd name="connsiteY284" fmla="*/ 4375603 h 4469549"/>
              <a:gd name="connsiteX285" fmla="*/ 354757 w 5178638"/>
              <a:gd name="connsiteY285" fmla="*/ 4375620 h 4469549"/>
              <a:gd name="connsiteX286" fmla="*/ 358511 w 5178638"/>
              <a:gd name="connsiteY286" fmla="*/ 4375620 h 4469549"/>
              <a:gd name="connsiteX287" fmla="*/ 376345 w 5178638"/>
              <a:gd name="connsiteY287" fmla="*/ 4375620 h 4469549"/>
              <a:gd name="connsiteX288" fmla="*/ 358149 w 5178638"/>
              <a:gd name="connsiteY288" fmla="*/ 4401366 h 4469549"/>
              <a:gd name="connsiteX289" fmla="*/ 347184 w 5178638"/>
              <a:gd name="connsiteY289" fmla="*/ 4420185 h 4469549"/>
              <a:gd name="connsiteX290" fmla="*/ 332208 w 5178638"/>
              <a:gd name="connsiteY290" fmla="*/ 4420185 h 4469549"/>
              <a:gd name="connsiteX291" fmla="*/ 332208 w 5178638"/>
              <a:gd name="connsiteY291" fmla="*/ 4430378 h 4469549"/>
              <a:gd name="connsiteX292" fmla="*/ 336076 w 5178638"/>
              <a:gd name="connsiteY292" fmla="*/ 4431815 h 4469549"/>
              <a:gd name="connsiteX293" fmla="*/ 340128 w 5178638"/>
              <a:gd name="connsiteY293" fmla="*/ 4432297 h 4469549"/>
              <a:gd name="connsiteX294" fmla="*/ 327906 w 5178638"/>
              <a:gd name="connsiteY294" fmla="*/ 4453273 h 4469549"/>
              <a:gd name="connsiteX295" fmla="*/ 321334 w 5178638"/>
              <a:gd name="connsiteY295" fmla="*/ 4469299 h 4469549"/>
              <a:gd name="connsiteX296" fmla="*/ 295188 w 5178638"/>
              <a:gd name="connsiteY296" fmla="*/ 4469299 h 4469549"/>
              <a:gd name="connsiteX297" fmla="*/ 317314 w 5178638"/>
              <a:gd name="connsiteY297" fmla="*/ 4434066 h 4469549"/>
              <a:gd name="connsiteX298" fmla="*/ 345667 w 5178638"/>
              <a:gd name="connsiteY298" fmla="*/ 4385402 h 4469549"/>
              <a:gd name="connsiteX299" fmla="*/ 1813123 w 5178638"/>
              <a:gd name="connsiteY299" fmla="*/ 4375509 h 4469549"/>
              <a:gd name="connsiteX300" fmla="*/ 1812000 w 5178638"/>
              <a:gd name="connsiteY300" fmla="*/ 4375620 h 4469549"/>
              <a:gd name="connsiteX301" fmla="*/ 1808633 w 5178638"/>
              <a:gd name="connsiteY301" fmla="*/ 4375620 h 4469549"/>
              <a:gd name="connsiteX302" fmla="*/ 426096 w 5178638"/>
              <a:gd name="connsiteY302" fmla="*/ 4373388 h 4469549"/>
              <a:gd name="connsiteX303" fmla="*/ 452380 w 5178638"/>
              <a:gd name="connsiteY303" fmla="*/ 4373388 h 4469549"/>
              <a:gd name="connsiteX304" fmla="*/ 486172 w 5178638"/>
              <a:gd name="connsiteY304" fmla="*/ 4375620 h 4469549"/>
              <a:gd name="connsiteX305" fmla="*/ 516598 w 5178638"/>
              <a:gd name="connsiteY305" fmla="*/ 4375620 h 4469549"/>
              <a:gd name="connsiteX306" fmla="*/ 456227 w 5178638"/>
              <a:gd name="connsiteY306" fmla="*/ 4377116 h 4469549"/>
              <a:gd name="connsiteX307" fmla="*/ 444962 w 5178638"/>
              <a:gd name="connsiteY307" fmla="*/ 4377116 h 4469549"/>
              <a:gd name="connsiteX308" fmla="*/ 407815 w 5178638"/>
              <a:gd name="connsiteY308" fmla="*/ 4375620 h 4469549"/>
              <a:gd name="connsiteX309" fmla="*/ 411077 w 5178638"/>
              <a:gd name="connsiteY309" fmla="*/ 4375620 h 4469549"/>
              <a:gd name="connsiteX310" fmla="*/ 426096 w 5178638"/>
              <a:gd name="connsiteY310" fmla="*/ 4373388 h 4469549"/>
              <a:gd name="connsiteX311" fmla="*/ 568776 w 5178638"/>
              <a:gd name="connsiteY311" fmla="*/ 4372271 h 4469549"/>
              <a:gd name="connsiteX312" fmla="*/ 580040 w 5178638"/>
              <a:gd name="connsiteY312" fmla="*/ 4372271 h 4469549"/>
              <a:gd name="connsiteX313" fmla="*/ 640115 w 5178638"/>
              <a:gd name="connsiteY313" fmla="*/ 4373388 h 4469549"/>
              <a:gd name="connsiteX314" fmla="*/ 643870 w 5178638"/>
              <a:gd name="connsiteY314" fmla="*/ 4377853 h 4469549"/>
              <a:gd name="connsiteX315" fmla="*/ 651380 w 5178638"/>
              <a:gd name="connsiteY315" fmla="*/ 4375620 h 4469549"/>
              <a:gd name="connsiteX316" fmla="*/ 673908 w 5178638"/>
              <a:gd name="connsiteY316" fmla="*/ 4375620 h 4469549"/>
              <a:gd name="connsiteX317" fmla="*/ 672969 w 5178638"/>
              <a:gd name="connsiteY317" fmla="*/ 4377853 h 4469549"/>
              <a:gd name="connsiteX318" fmla="*/ 673480 w 5178638"/>
              <a:gd name="connsiteY318" fmla="*/ 4378096 h 4469549"/>
              <a:gd name="connsiteX319" fmla="*/ 655227 w 5178638"/>
              <a:gd name="connsiteY319" fmla="*/ 4379348 h 4469549"/>
              <a:gd name="connsiteX320" fmla="*/ 602661 w 5178638"/>
              <a:gd name="connsiteY320" fmla="*/ 4378232 h 4469549"/>
              <a:gd name="connsiteX321" fmla="*/ 546340 w 5178638"/>
              <a:gd name="connsiteY321" fmla="*/ 4374883 h 4469549"/>
              <a:gd name="connsiteX322" fmla="*/ 521088 w 5178638"/>
              <a:gd name="connsiteY322" fmla="*/ 4375509 h 4469549"/>
              <a:gd name="connsiteX323" fmla="*/ 535453 w 5178638"/>
              <a:gd name="connsiteY323" fmla="*/ 4374086 h 4469549"/>
              <a:gd name="connsiteX324" fmla="*/ 553757 w 5178638"/>
              <a:gd name="connsiteY324" fmla="*/ 4373388 h 4469549"/>
              <a:gd name="connsiteX325" fmla="*/ 568776 w 5178638"/>
              <a:gd name="connsiteY325" fmla="*/ 4372271 h 4469549"/>
              <a:gd name="connsiteX326" fmla="*/ 2050077 w 5178638"/>
              <a:gd name="connsiteY326" fmla="*/ 4371871 h 4469549"/>
              <a:gd name="connsiteX327" fmla="*/ 2101113 w 5178638"/>
              <a:gd name="connsiteY327" fmla="*/ 4373388 h 4469549"/>
              <a:gd name="connsiteX328" fmla="*/ 2123641 w 5178638"/>
              <a:gd name="connsiteY328" fmla="*/ 4373388 h 4469549"/>
              <a:gd name="connsiteX329" fmla="*/ 2172453 w 5178638"/>
              <a:gd name="connsiteY329" fmla="*/ 4380085 h 4469549"/>
              <a:gd name="connsiteX330" fmla="*/ 2206245 w 5178638"/>
              <a:gd name="connsiteY330" fmla="*/ 4380085 h 4469549"/>
              <a:gd name="connsiteX331" fmla="*/ 2217510 w 5178638"/>
              <a:gd name="connsiteY331" fmla="*/ 4382318 h 4469549"/>
              <a:gd name="connsiteX332" fmla="*/ 2213755 w 5178638"/>
              <a:gd name="connsiteY332" fmla="*/ 4385667 h 4469549"/>
              <a:gd name="connsiteX333" fmla="*/ 2187472 w 5178638"/>
              <a:gd name="connsiteY333" fmla="*/ 4386783 h 4469549"/>
              <a:gd name="connsiteX334" fmla="*/ 2172453 w 5178638"/>
              <a:gd name="connsiteY334" fmla="*/ 4381202 h 4469549"/>
              <a:gd name="connsiteX335" fmla="*/ 2134906 w 5178638"/>
              <a:gd name="connsiteY335" fmla="*/ 4380085 h 4469549"/>
              <a:gd name="connsiteX336" fmla="*/ 2089849 w 5178638"/>
              <a:gd name="connsiteY336" fmla="*/ 4380085 h 4469549"/>
              <a:gd name="connsiteX337" fmla="*/ 2071075 w 5178638"/>
              <a:gd name="connsiteY337" fmla="*/ 4380085 h 4469549"/>
              <a:gd name="connsiteX338" fmla="*/ 2044792 w 5178638"/>
              <a:gd name="connsiteY338" fmla="*/ 4381202 h 4469549"/>
              <a:gd name="connsiteX339" fmla="*/ 2018509 w 5178638"/>
              <a:gd name="connsiteY339" fmla="*/ 4380085 h 4469549"/>
              <a:gd name="connsiteX340" fmla="*/ 2003490 w 5178638"/>
              <a:gd name="connsiteY340" fmla="*/ 4381202 h 4469549"/>
              <a:gd name="connsiteX341" fmla="*/ 1995981 w 5178638"/>
              <a:gd name="connsiteY341" fmla="*/ 4377853 h 4469549"/>
              <a:gd name="connsiteX342" fmla="*/ 1977207 w 5178638"/>
              <a:gd name="connsiteY342" fmla="*/ 4377853 h 4469549"/>
              <a:gd name="connsiteX343" fmla="*/ 1969698 w 5178638"/>
              <a:gd name="connsiteY343" fmla="*/ 4380085 h 4469549"/>
              <a:gd name="connsiteX344" fmla="*/ 1965515 w 5178638"/>
              <a:gd name="connsiteY344" fmla="*/ 4378096 h 4469549"/>
              <a:gd name="connsiteX345" fmla="*/ 1996073 w 5178638"/>
              <a:gd name="connsiteY345" fmla="*/ 4375999 h 4469549"/>
              <a:gd name="connsiteX346" fmla="*/ 438364 w 5178638"/>
              <a:gd name="connsiteY346" fmla="*/ 4365107 h 4469549"/>
              <a:gd name="connsiteX347" fmla="*/ 459814 w 5178638"/>
              <a:gd name="connsiteY347" fmla="*/ 4365107 h 4469549"/>
              <a:gd name="connsiteX348" fmla="*/ 463690 w 5178638"/>
              <a:gd name="connsiteY348" fmla="*/ 4365299 h 4469549"/>
              <a:gd name="connsiteX349" fmla="*/ 439009 w 5178638"/>
              <a:gd name="connsiteY349" fmla="*/ 4365299 h 4469549"/>
              <a:gd name="connsiteX350" fmla="*/ 359149 w 5178638"/>
              <a:gd name="connsiteY350" fmla="*/ 4364336 h 4469549"/>
              <a:gd name="connsiteX351" fmla="*/ 378749 w 5178638"/>
              <a:gd name="connsiteY351" fmla="*/ 4364627 h 4469549"/>
              <a:gd name="connsiteX352" fmla="*/ 380211 w 5178638"/>
              <a:gd name="connsiteY352" fmla="*/ 4365299 h 4469549"/>
              <a:gd name="connsiteX353" fmla="*/ 358532 w 5178638"/>
              <a:gd name="connsiteY353" fmla="*/ 4365299 h 4469549"/>
              <a:gd name="connsiteX354" fmla="*/ 290415 w 5178638"/>
              <a:gd name="connsiteY354" fmla="*/ 4356583 h 4469549"/>
              <a:gd name="connsiteX355" fmla="*/ 290926 w 5178638"/>
              <a:gd name="connsiteY355" fmla="*/ 4356643 h 4469549"/>
              <a:gd name="connsiteX356" fmla="*/ 320964 w 5178638"/>
              <a:gd name="connsiteY356" fmla="*/ 4357759 h 4469549"/>
              <a:gd name="connsiteX357" fmla="*/ 339738 w 5178638"/>
              <a:gd name="connsiteY357" fmla="*/ 4357759 h 4469549"/>
              <a:gd name="connsiteX358" fmla="*/ 344493 w 5178638"/>
              <a:gd name="connsiteY358" fmla="*/ 4357406 h 4469549"/>
              <a:gd name="connsiteX359" fmla="*/ 343055 w 5178638"/>
              <a:gd name="connsiteY359" fmla="*/ 4359992 h 4469549"/>
              <a:gd name="connsiteX360" fmla="*/ 324719 w 5178638"/>
              <a:gd name="connsiteY360" fmla="*/ 4359992 h 4469549"/>
              <a:gd name="connsiteX361" fmla="*/ 319543 w 5178638"/>
              <a:gd name="connsiteY361" fmla="*/ 4363069 h 4469549"/>
              <a:gd name="connsiteX362" fmla="*/ 335908 w 5178638"/>
              <a:gd name="connsiteY362" fmla="*/ 4363990 h 4469549"/>
              <a:gd name="connsiteX363" fmla="*/ 340790 w 5178638"/>
              <a:gd name="connsiteY363" fmla="*/ 4364063 h 4469549"/>
              <a:gd name="connsiteX364" fmla="*/ 340103 w 5178638"/>
              <a:gd name="connsiteY364" fmla="*/ 4365299 h 4469549"/>
              <a:gd name="connsiteX365" fmla="*/ 315794 w 5178638"/>
              <a:gd name="connsiteY365" fmla="*/ 4365299 h 4469549"/>
              <a:gd name="connsiteX366" fmla="*/ 313454 w 5178638"/>
              <a:gd name="connsiteY366" fmla="*/ 4366690 h 4469549"/>
              <a:gd name="connsiteX367" fmla="*/ 313454 w 5178638"/>
              <a:gd name="connsiteY367" fmla="*/ 4368922 h 4469549"/>
              <a:gd name="connsiteX368" fmla="*/ 327066 w 5178638"/>
              <a:gd name="connsiteY368" fmla="*/ 4374783 h 4469549"/>
              <a:gd name="connsiteX369" fmla="*/ 334528 w 5178638"/>
              <a:gd name="connsiteY369" fmla="*/ 4375322 h 4469549"/>
              <a:gd name="connsiteX370" fmla="*/ 320240 w 5178638"/>
              <a:gd name="connsiteY370" fmla="*/ 4401006 h 4469549"/>
              <a:gd name="connsiteX371" fmla="*/ 297192 w 5178638"/>
              <a:gd name="connsiteY371" fmla="*/ 4444070 h 4469549"/>
              <a:gd name="connsiteX372" fmla="*/ 281246 w 5178638"/>
              <a:gd name="connsiteY372" fmla="*/ 4469299 h 4469549"/>
              <a:gd name="connsiteX373" fmla="*/ 224182 w 5178638"/>
              <a:gd name="connsiteY373" fmla="*/ 4469299 h 4469549"/>
              <a:gd name="connsiteX374" fmla="*/ 247987 w 5178638"/>
              <a:gd name="connsiteY374" fmla="*/ 4428439 h 4469549"/>
              <a:gd name="connsiteX375" fmla="*/ 282009 w 5178638"/>
              <a:gd name="connsiteY375" fmla="*/ 4370042 h 4469549"/>
              <a:gd name="connsiteX376" fmla="*/ 4380658 w 5178638"/>
              <a:gd name="connsiteY376" fmla="*/ 4349862 h 4469549"/>
              <a:gd name="connsiteX377" fmla="*/ 4376903 w 5178638"/>
              <a:gd name="connsiteY377" fmla="*/ 4350978 h 4469549"/>
              <a:gd name="connsiteX378" fmla="*/ 4391922 w 5178638"/>
              <a:gd name="connsiteY378" fmla="*/ 4352094 h 4469549"/>
              <a:gd name="connsiteX379" fmla="*/ 4395677 w 5178638"/>
              <a:gd name="connsiteY379" fmla="*/ 4353211 h 4469549"/>
              <a:gd name="connsiteX380" fmla="*/ 4391922 w 5178638"/>
              <a:gd name="connsiteY380" fmla="*/ 4355443 h 4469549"/>
              <a:gd name="connsiteX381" fmla="*/ 4380658 w 5178638"/>
              <a:gd name="connsiteY381" fmla="*/ 4357676 h 4469549"/>
              <a:gd name="connsiteX382" fmla="*/ 4316827 w 5178638"/>
              <a:gd name="connsiteY382" fmla="*/ 4359908 h 4469549"/>
              <a:gd name="connsiteX383" fmla="*/ 4110318 w 5178638"/>
              <a:gd name="connsiteY383" fmla="*/ 4359908 h 4469549"/>
              <a:gd name="connsiteX384" fmla="*/ 4057752 w 5178638"/>
              <a:gd name="connsiteY384" fmla="*/ 4366606 h 4469549"/>
              <a:gd name="connsiteX385" fmla="*/ 4072771 w 5178638"/>
              <a:gd name="connsiteY385" fmla="*/ 4369955 h 4469549"/>
              <a:gd name="connsiteX386" fmla="*/ 4110318 w 5178638"/>
              <a:gd name="connsiteY386" fmla="*/ 4365490 h 4469549"/>
              <a:gd name="connsiteX387" fmla="*/ 4121582 w 5178638"/>
              <a:gd name="connsiteY387" fmla="*/ 4364374 h 4469549"/>
              <a:gd name="connsiteX388" fmla="*/ 4159129 w 5178638"/>
              <a:gd name="connsiteY388" fmla="*/ 4365490 h 4469549"/>
              <a:gd name="connsiteX389" fmla="*/ 4222960 w 5178638"/>
              <a:gd name="connsiteY389" fmla="*/ 4368839 h 4469549"/>
              <a:gd name="connsiteX390" fmla="*/ 4249242 w 5178638"/>
              <a:gd name="connsiteY390" fmla="*/ 4369955 h 4469549"/>
              <a:gd name="connsiteX391" fmla="*/ 4294299 w 5178638"/>
              <a:gd name="connsiteY391" fmla="*/ 4366606 h 4469549"/>
              <a:gd name="connsiteX392" fmla="*/ 4316827 w 5178638"/>
              <a:gd name="connsiteY392" fmla="*/ 4366606 h 4469549"/>
              <a:gd name="connsiteX393" fmla="*/ 4358130 w 5178638"/>
              <a:gd name="connsiteY393" fmla="*/ 4366606 h 4469549"/>
              <a:gd name="connsiteX394" fmla="*/ 4388168 w 5178638"/>
              <a:gd name="connsiteY394" fmla="*/ 4367722 h 4469549"/>
              <a:gd name="connsiteX395" fmla="*/ 4459507 w 5178638"/>
              <a:gd name="connsiteY395" fmla="*/ 4373304 h 4469549"/>
              <a:gd name="connsiteX396" fmla="*/ 4478281 w 5178638"/>
              <a:gd name="connsiteY396" fmla="*/ 4371071 h 4469549"/>
              <a:gd name="connsiteX397" fmla="*/ 4500922 w 5178638"/>
              <a:gd name="connsiteY397" fmla="*/ 4368827 h 4469549"/>
              <a:gd name="connsiteX398" fmla="*/ 4500922 w 5178638"/>
              <a:gd name="connsiteY398" fmla="*/ 4361392 h 4469549"/>
              <a:gd name="connsiteX399" fmla="*/ 4482110 w 5178638"/>
              <a:gd name="connsiteY399" fmla="*/ 4360375 h 4469549"/>
              <a:gd name="connsiteX400" fmla="*/ 4467091 w 5178638"/>
              <a:gd name="connsiteY400" fmla="*/ 4359259 h 4469549"/>
              <a:gd name="connsiteX401" fmla="*/ 4447128 w 5178638"/>
              <a:gd name="connsiteY401" fmla="*/ 4350087 h 4469549"/>
              <a:gd name="connsiteX402" fmla="*/ 1665658 w 5178638"/>
              <a:gd name="connsiteY402" fmla="*/ 4344743 h 4469549"/>
              <a:gd name="connsiteX403" fmla="*/ 1736997 w 5178638"/>
              <a:gd name="connsiteY403" fmla="*/ 4350325 h 4469549"/>
              <a:gd name="connsiteX404" fmla="*/ 1767035 w 5178638"/>
              <a:gd name="connsiteY404" fmla="*/ 4351441 h 4469549"/>
              <a:gd name="connsiteX405" fmla="*/ 1808338 w 5178638"/>
              <a:gd name="connsiteY405" fmla="*/ 4351441 h 4469549"/>
              <a:gd name="connsiteX406" fmla="*/ 1819792 w 5178638"/>
              <a:gd name="connsiteY406" fmla="*/ 4351441 h 4469549"/>
              <a:gd name="connsiteX407" fmla="*/ 1819509 w 5178638"/>
              <a:gd name="connsiteY407" fmla="*/ 4353294 h 4469549"/>
              <a:gd name="connsiteX408" fmla="*/ 1808245 w 5178638"/>
              <a:gd name="connsiteY408" fmla="*/ 4357759 h 4469549"/>
              <a:gd name="connsiteX409" fmla="*/ 1823263 w 5178638"/>
              <a:gd name="connsiteY409" fmla="*/ 4357759 h 4469549"/>
              <a:gd name="connsiteX410" fmla="*/ 1849547 w 5178638"/>
              <a:gd name="connsiteY410" fmla="*/ 4356643 h 4469549"/>
              <a:gd name="connsiteX411" fmla="*/ 1879585 w 5178638"/>
              <a:gd name="connsiteY411" fmla="*/ 4357759 h 4469549"/>
              <a:gd name="connsiteX412" fmla="*/ 1882605 w 5178638"/>
              <a:gd name="connsiteY412" fmla="*/ 4358139 h 4469549"/>
              <a:gd name="connsiteX413" fmla="*/ 1808338 w 5178638"/>
              <a:gd name="connsiteY413" fmla="*/ 4358139 h 4469549"/>
              <a:gd name="connsiteX414" fmla="*/ 1744507 w 5178638"/>
              <a:gd name="connsiteY414" fmla="*/ 4360371 h 4469549"/>
              <a:gd name="connsiteX415" fmla="*/ 1733243 w 5178638"/>
              <a:gd name="connsiteY415" fmla="*/ 4362604 h 4469549"/>
              <a:gd name="connsiteX416" fmla="*/ 1729488 w 5178638"/>
              <a:gd name="connsiteY416" fmla="*/ 4364836 h 4469549"/>
              <a:gd name="connsiteX417" fmla="*/ 1733243 w 5178638"/>
              <a:gd name="connsiteY417" fmla="*/ 4365953 h 4469549"/>
              <a:gd name="connsiteX418" fmla="*/ 1748262 w 5178638"/>
              <a:gd name="connsiteY418" fmla="*/ 4367069 h 4469549"/>
              <a:gd name="connsiteX419" fmla="*/ 1744507 w 5178638"/>
              <a:gd name="connsiteY419" fmla="*/ 4368185 h 4469549"/>
              <a:gd name="connsiteX420" fmla="*/ 1605253 w 5178638"/>
              <a:gd name="connsiteY420" fmla="*/ 4366304 h 4469549"/>
              <a:gd name="connsiteX421" fmla="*/ 1602673 w 5178638"/>
              <a:gd name="connsiteY421" fmla="*/ 4362085 h 4469549"/>
              <a:gd name="connsiteX422" fmla="*/ 1616754 w 5178638"/>
              <a:gd name="connsiteY422" fmla="*/ 4359992 h 4469549"/>
              <a:gd name="connsiteX423" fmla="*/ 1646792 w 5178638"/>
              <a:gd name="connsiteY423" fmla="*/ 4359992 h 4469549"/>
              <a:gd name="connsiteX424" fmla="*/ 1658056 w 5178638"/>
              <a:gd name="connsiteY424" fmla="*/ 4357759 h 4469549"/>
              <a:gd name="connsiteX425" fmla="*/ 1646792 w 5178638"/>
              <a:gd name="connsiteY425" fmla="*/ 4356643 h 4469549"/>
              <a:gd name="connsiteX426" fmla="*/ 1631773 w 5178638"/>
              <a:gd name="connsiteY426" fmla="*/ 4357759 h 4469549"/>
              <a:gd name="connsiteX427" fmla="*/ 1612999 w 5178638"/>
              <a:gd name="connsiteY427" fmla="*/ 4357759 h 4469549"/>
              <a:gd name="connsiteX428" fmla="*/ 1582961 w 5178638"/>
              <a:gd name="connsiteY428" fmla="*/ 4356643 h 4469549"/>
              <a:gd name="connsiteX429" fmla="*/ 1564188 w 5178638"/>
              <a:gd name="connsiteY429" fmla="*/ 4354411 h 4469549"/>
              <a:gd name="connsiteX430" fmla="*/ 1557218 w 5178638"/>
              <a:gd name="connsiteY430" fmla="*/ 4352557 h 4469549"/>
              <a:gd name="connsiteX431" fmla="*/ 1590563 w 5178638"/>
              <a:gd name="connsiteY431" fmla="*/ 4352557 h 4469549"/>
              <a:gd name="connsiteX432" fmla="*/ 1646884 w 5178638"/>
              <a:gd name="connsiteY432" fmla="*/ 4346976 h 4469549"/>
              <a:gd name="connsiteX433" fmla="*/ 1665658 w 5178638"/>
              <a:gd name="connsiteY433" fmla="*/ 4344743 h 4469549"/>
              <a:gd name="connsiteX434" fmla="*/ 1003125 w 5178638"/>
              <a:gd name="connsiteY434" fmla="*/ 4336296 h 4469549"/>
              <a:gd name="connsiteX435" fmla="*/ 948505 w 5178638"/>
              <a:gd name="connsiteY435" fmla="*/ 4339162 h 4469549"/>
              <a:gd name="connsiteX436" fmla="*/ 910619 w 5178638"/>
              <a:gd name="connsiteY436" fmla="*/ 4339162 h 4469549"/>
              <a:gd name="connsiteX437" fmla="*/ 940493 w 5178638"/>
              <a:gd name="connsiteY437" fmla="*/ 4336550 h 4469549"/>
              <a:gd name="connsiteX438" fmla="*/ 981795 w 5178638"/>
              <a:gd name="connsiteY438" fmla="*/ 4336550 h 4469549"/>
              <a:gd name="connsiteX439" fmla="*/ 1088805 w 5178638"/>
              <a:gd name="connsiteY439" fmla="*/ 4333619 h 4469549"/>
              <a:gd name="connsiteX440" fmla="*/ 1101947 w 5178638"/>
              <a:gd name="connsiteY440" fmla="*/ 4334317 h 4469549"/>
              <a:gd name="connsiteX441" fmla="*/ 1131984 w 5178638"/>
              <a:gd name="connsiteY441" fmla="*/ 4335433 h 4469549"/>
              <a:gd name="connsiteX442" fmla="*/ 1165777 w 5178638"/>
              <a:gd name="connsiteY442" fmla="*/ 4335433 h 4469549"/>
              <a:gd name="connsiteX443" fmla="*/ 1169532 w 5178638"/>
              <a:gd name="connsiteY443" fmla="*/ 4342131 h 4469549"/>
              <a:gd name="connsiteX444" fmla="*/ 1172083 w 5178638"/>
              <a:gd name="connsiteY444" fmla="*/ 4342321 h 4469549"/>
              <a:gd name="connsiteX445" fmla="*/ 1162525 w 5178638"/>
              <a:gd name="connsiteY445" fmla="*/ 4342510 h 4469549"/>
              <a:gd name="connsiteX446" fmla="*/ 1109958 w 5178638"/>
              <a:gd name="connsiteY446" fmla="*/ 4340278 h 4469549"/>
              <a:gd name="connsiteX447" fmla="*/ 1076166 w 5178638"/>
              <a:gd name="connsiteY447" fmla="*/ 4338045 h 4469549"/>
              <a:gd name="connsiteX448" fmla="*/ 1050269 w 5178638"/>
              <a:gd name="connsiteY448" fmla="*/ 4335735 h 4469549"/>
              <a:gd name="connsiteX449" fmla="*/ 1075664 w 5178638"/>
              <a:gd name="connsiteY449" fmla="*/ 4335433 h 4469549"/>
              <a:gd name="connsiteX450" fmla="*/ 1088805 w 5178638"/>
              <a:gd name="connsiteY450" fmla="*/ 4333619 h 4469549"/>
              <a:gd name="connsiteX451" fmla="*/ 489927 w 5178638"/>
              <a:gd name="connsiteY451" fmla="*/ 4329852 h 4469549"/>
              <a:gd name="connsiteX452" fmla="*/ 501191 w 5178638"/>
              <a:gd name="connsiteY452" fmla="*/ 4332084 h 4469549"/>
              <a:gd name="connsiteX453" fmla="*/ 516210 w 5178638"/>
              <a:gd name="connsiteY453" fmla="*/ 4339898 h 4469549"/>
              <a:gd name="connsiteX454" fmla="*/ 527474 w 5178638"/>
              <a:gd name="connsiteY454" fmla="*/ 4341015 h 4469549"/>
              <a:gd name="connsiteX455" fmla="*/ 568776 w 5178638"/>
              <a:gd name="connsiteY455" fmla="*/ 4337666 h 4469549"/>
              <a:gd name="connsiteX456" fmla="*/ 595059 w 5178638"/>
              <a:gd name="connsiteY456" fmla="*/ 4336550 h 4469549"/>
              <a:gd name="connsiteX457" fmla="*/ 610078 w 5178638"/>
              <a:gd name="connsiteY457" fmla="*/ 4342131 h 4469549"/>
              <a:gd name="connsiteX458" fmla="*/ 640115 w 5178638"/>
              <a:gd name="connsiteY458" fmla="*/ 4342131 h 4469549"/>
              <a:gd name="connsiteX459" fmla="*/ 647625 w 5178638"/>
              <a:gd name="connsiteY459" fmla="*/ 4336550 h 4469549"/>
              <a:gd name="connsiteX460" fmla="*/ 666399 w 5178638"/>
              <a:gd name="connsiteY460" fmla="*/ 4333201 h 4469549"/>
              <a:gd name="connsiteX461" fmla="*/ 688927 w 5178638"/>
              <a:gd name="connsiteY461" fmla="*/ 4330968 h 4469549"/>
              <a:gd name="connsiteX462" fmla="*/ 718965 w 5178638"/>
              <a:gd name="connsiteY462" fmla="*/ 4335433 h 4469549"/>
              <a:gd name="connsiteX463" fmla="*/ 771531 w 5178638"/>
              <a:gd name="connsiteY463" fmla="*/ 4344364 h 4469549"/>
              <a:gd name="connsiteX464" fmla="*/ 797814 w 5178638"/>
              <a:gd name="connsiteY464" fmla="*/ 4342131 h 4469549"/>
              <a:gd name="connsiteX465" fmla="*/ 814541 w 5178638"/>
              <a:gd name="connsiteY465" fmla="*/ 4339645 h 4469549"/>
              <a:gd name="connsiteX466" fmla="*/ 825598 w 5178638"/>
              <a:gd name="connsiteY466" fmla="*/ 4339301 h 4469549"/>
              <a:gd name="connsiteX467" fmla="*/ 854227 w 5178638"/>
              <a:gd name="connsiteY467" fmla="*/ 4339162 h 4469549"/>
              <a:gd name="connsiteX468" fmla="*/ 843373 w 5178638"/>
              <a:gd name="connsiteY468" fmla="*/ 4339162 h 4469549"/>
              <a:gd name="connsiteX469" fmla="*/ 828032 w 5178638"/>
              <a:gd name="connsiteY469" fmla="*/ 4337642 h 4469549"/>
              <a:gd name="connsiteX470" fmla="*/ 851319 w 5178638"/>
              <a:gd name="connsiteY470" fmla="*/ 4334457 h 4469549"/>
              <a:gd name="connsiteX471" fmla="*/ 869154 w 5178638"/>
              <a:gd name="connsiteY471" fmla="*/ 4338782 h 4469549"/>
              <a:gd name="connsiteX472" fmla="*/ 870006 w 5178638"/>
              <a:gd name="connsiteY472" fmla="*/ 4339162 h 4469549"/>
              <a:gd name="connsiteX473" fmla="*/ 869246 w 5178638"/>
              <a:gd name="connsiteY473" fmla="*/ 4339162 h 4469549"/>
              <a:gd name="connsiteX474" fmla="*/ 870223 w 5178638"/>
              <a:gd name="connsiteY474" fmla="*/ 4339259 h 4469549"/>
              <a:gd name="connsiteX475" fmla="*/ 876509 w 5178638"/>
              <a:gd name="connsiteY475" fmla="*/ 4342063 h 4469549"/>
              <a:gd name="connsiteX476" fmla="*/ 873001 w 5178638"/>
              <a:gd name="connsiteY476" fmla="*/ 4343627 h 4469549"/>
              <a:gd name="connsiteX477" fmla="*/ 835454 w 5178638"/>
              <a:gd name="connsiteY477" fmla="*/ 4348092 h 4469549"/>
              <a:gd name="connsiteX478" fmla="*/ 820435 w 5178638"/>
              <a:gd name="connsiteY478" fmla="*/ 4351441 h 4469549"/>
              <a:gd name="connsiteX479" fmla="*/ 876756 w 5178638"/>
              <a:gd name="connsiteY479" fmla="*/ 4355906 h 4469549"/>
              <a:gd name="connsiteX480" fmla="*/ 918058 w 5178638"/>
              <a:gd name="connsiteY480" fmla="*/ 4360371 h 4469549"/>
              <a:gd name="connsiteX481" fmla="*/ 925567 w 5178638"/>
              <a:gd name="connsiteY481" fmla="*/ 4364836 h 4469549"/>
              <a:gd name="connsiteX482" fmla="*/ 910548 w 5178638"/>
              <a:gd name="connsiteY482" fmla="*/ 4365953 h 4469549"/>
              <a:gd name="connsiteX483" fmla="*/ 835454 w 5178638"/>
              <a:gd name="connsiteY483" fmla="*/ 4365953 h 4469549"/>
              <a:gd name="connsiteX484" fmla="*/ 758042 w 5178638"/>
              <a:gd name="connsiteY484" fmla="*/ 4371871 h 4469549"/>
              <a:gd name="connsiteX485" fmla="*/ 696436 w 5178638"/>
              <a:gd name="connsiteY485" fmla="*/ 4370039 h 4469549"/>
              <a:gd name="connsiteX486" fmla="*/ 681417 w 5178638"/>
              <a:gd name="connsiteY486" fmla="*/ 4366690 h 4469549"/>
              <a:gd name="connsiteX487" fmla="*/ 745248 w 5178638"/>
              <a:gd name="connsiteY487" fmla="*/ 4365574 h 4469549"/>
              <a:gd name="connsiteX488" fmla="*/ 745248 w 5178638"/>
              <a:gd name="connsiteY488" fmla="*/ 4364457 h 4469549"/>
              <a:gd name="connsiteX489" fmla="*/ 681417 w 5178638"/>
              <a:gd name="connsiteY489" fmla="*/ 4364457 h 4469549"/>
              <a:gd name="connsiteX490" fmla="*/ 621342 w 5178638"/>
              <a:gd name="connsiteY490" fmla="*/ 4364457 h 4469549"/>
              <a:gd name="connsiteX491" fmla="*/ 606323 w 5178638"/>
              <a:gd name="connsiteY491" fmla="*/ 4363341 h 4469549"/>
              <a:gd name="connsiteX492" fmla="*/ 599752 w 5178638"/>
              <a:gd name="connsiteY492" fmla="*/ 4359294 h 4469549"/>
              <a:gd name="connsiteX493" fmla="*/ 590570 w 5178638"/>
              <a:gd name="connsiteY493" fmla="*/ 4358139 h 4469549"/>
              <a:gd name="connsiteX494" fmla="*/ 722812 w 5178638"/>
              <a:gd name="connsiteY494" fmla="*/ 4358139 h 4469549"/>
              <a:gd name="connsiteX495" fmla="*/ 775378 w 5178638"/>
              <a:gd name="connsiteY495" fmla="*/ 4351441 h 4469549"/>
              <a:gd name="connsiteX496" fmla="*/ 760359 w 5178638"/>
              <a:gd name="connsiteY496" fmla="*/ 4348092 h 4469549"/>
              <a:gd name="connsiteX497" fmla="*/ 722812 w 5178638"/>
              <a:gd name="connsiteY497" fmla="*/ 4352557 h 4469549"/>
              <a:gd name="connsiteX498" fmla="*/ 711548 w 5178638"/>
              <a:gd name="connsiteY498" fmla="*/ 4353673 h 4469549"/>
              <a:gd name="connsiteX499" fmla="*/ 674001 w 5178638"/>
              <a:gd name="connsiteY499" fmla="*/ 4352557 h 4469549"/>
              <a:gd name="connsiteX500" fmla="*/ 610170 w 5178638"/>
              <a:gd name="connsiteY500" fmla="*/ 4349208 h 4469549"/>
              <a:gd name="connsiteX501" fmla="*/ 583888 w 5178638"/>
              <a:gd name="connsiteY501" fmla="*/ 4348092 h 4469549"/>
              <a:gd name="connsiteX502" fmla="*/ 538831 w 5178638"/>
              <a:gd name="connsiteY502" fmla="*/ 4351441 h 4469549"/>
              <a:gd name="connsiteX503" fmla="*/ 527757 w 5178638"/>
              <a:gd name="connsiteY503" fmla="*/ 4351441 h 4469549"/>
              <a:gd name="connsiteX504" fmla="*/ 527943 w 5178638"/>
              <a:gd name="connsiteY504" fmla="*/ 4350225 h 4469549"/>
              <a:gd name="connsiteX505" fmla="*/ 519965 w 5178638"/>
              <a:gd name="connsiteY505" fmla="*/ 4348829 h 4469549"/>
              <a:gd name="connsiteX506" fmla="*/ 501191 w 5178638"/>
              <a:gd name="connsiteY506" fmla="*/ 4345480 h 4469549"/>
              <a:gd name="connsiteX507" fmla="*/ 489927 w 5178638"/>
              <a:gd name="connsiteY507" fmla="*/ 4344364 h 4469549"/>
              <a:gd name="connsiteX508" fmla="*/ 437360 w 5178638"/>
              <a:gd name="connsiteY508" fmla="*/ 4343247 h 4469549"/>
              <a:gd name="connsiteX509" fmla="*/ 429851 w 5178638"/>
              <a:gd name="connsiteY509" fmla="*/ 4341015 h 4469549"/>
              <a:gd name="connsiteX510" fmla="*/ 437360 w 5178638"/>
              <a:gd name="connsiteY510" fmla="*/ 4338782 h 4469549"/>
              <a:gd name="connsiteX511" fmla="*/ 448267 w 5178638"/>
              <a:gd name="connsiteY511" fmla="*/ 4336929 h 4469549"/>
              <a:gd name="connsiteX512" fmla="*/ 486265 w 5178638"/>
              <a:gd name="connsiteY512" fmla="*/ 4336929 h 4469549"/>
              <a:gd name="connsiteX513" fmla="*/ 486673 w 5178638"/>
              <a:gd name="connsiteY513" fmla="*/ 4336929 h 4469549"/>
              <a:gd name="connsiteX514" fmla="*/ 482920 w 5178638"/>
              <a:gd name="connsiteY514" fmla="*/ 4335813 h 4469549"/>
              <a:gd name="connsiteX515" fmla="*/ 469593 w 5178638"/>
              <a:gd name="connsiteY515" fmla="*/ 4333306 h 4469549"/>
              <a:gd name="connsiteX516" fmla="*/ 413732 w 5178638"/>
              <a:gd name="connsiteY516" fmla="*/ 4328776 h 4469549"/>
              <a:gd name="connsiteX517" fmla="*/ 414757 w 5178638"/>
              <a:gd name="connsiteY517" fmla="*/ 4329385 h 4469549"/>
              <a:gd name="connsiteX518" fmla="*/ 414757 w 5178638"/>
              <a:gd name="connsiteY518" fmla="*/ 4331618 h 4469549"/>
              <a:gd name="connsiteX519" fmla="*/ 411703 w 5178638"/>
              <a:gd name="connsiteY519" fmla="*/ 4332494 h 4469549"/>
              <a:gd name="connsiteX520" fmla="*/ 390189 w 5178638"/>
              <a:gd name="connsiteY520" fmla="*/ 4315511 h 4469549"/>
              <a:gd name="connsiteX521" fmla="*/ 392698 w 5178638"/>
              <a:gd name="connsiteY521" fmla="*/ 4315850 h 4469549"/>
              <a:gd name="connsiteX522" fmla="*/ 399738 w 5178638"/>
              <a:gd name="connsiteY522" fmla="*/ 4320455 h 4469549"/>
              <a:gd name="connsiteX523" fmla="*/ 409305 w 5178638"/>
              <a:gd name="connsiteY523" fmla="*/ 4326143 h 4469549"/>
              <a:gd name="connsiteX524" fmla="*/ 408933 w 5178638"/>
              <a:gd name="connsiteY524" fmla="*/ 4326660 h 4469549"/>
              <a:gd name="connsiteX525" fmla="*/ 404296 w 5178638"/>
              <a:gd name="connsiteY525" fmla="*/ 4334619 h 4469549"/>
              <a:gd name="connsiteX526" fmla="*/ 388005 w 5178638"/>
              <a:gd name="connsiteY526" fmla="*/ 4339293 h 4469549"/>
              <a:gd name="connsiteX527" fmla="*/ 371652 w 5178638"/>
              <a:gd name="connsiteY527" fmla="*/ 4341222 h 4469549"/>
              <a:gd name="connsiteX528" fmla="*/ 374019 w 5178638"/>
              <a:gd name="connsiteY528" fmla="*/ 4336738 h 4469549"/>
              <a:gd name="connsiteX529" fmla="*/ 377799 w 5178638"/>
              <a:gd name="connsiteY529" fmla="*/ 4330249 h 4469549"/>
              <a:gd name="connsiteX530" fmla="*/ 1214998 w 5178638"/>
              <a:gd name="connsiteY530" fmla="*/ 4293014 h 4469549"/>
              <a:gd name="connsiteX531" fmla="*/ 1234557 w 5178638"/>
              <a:gd name="connsiteY531" fmla="*/ 4294177 h 4469549"/>
              <a:gd name="connsiteX532" fmla="*/ 1233478 w 5178638"/>
              <a:gd name="connsiteY532" fmla="*/ 4294391 h 4469549"/>
              <a:gd name="connsiteX533" fmla="*/ 1210480 w 5178638"/>
              <a:gd name="connsiteY533" fmla="*/ 4295647 h 4469549"/>
              <a:gd name="connsiteX534" fmla="*/ 1190618 w 5178638"/>
              <a:gd name="connsiteY534" fmla="*/ 4294680 h 4469549"/>
              <a:gd name="connsiteX535" fmla="*/ 1192470 w 5178638"/>
              <a:gd name="connsiteY535" fmla="*/ 4294130 h 4469549"/>
              <a:gd name="connsiteX536" fmla="*/ 1214998 w 5178638"/>
              <a:gd name="connsiteY536" fmla="*/ 4293014 h 4469549"/>
              <a:gd name="connsiteX537" fmla="*/ 356089 w 5178638"/>
              <a:gd name="connsiteY537" fmla="*/ 4290671 h 4469549"/>
              <a:gd name="connsiteX538" fmla="*/ 365599 w 5178638"/>
              <a:gd name="connsiteY538" fmla="*/ 4290703 h 4469549"/>
              <a:gd name="connsiteX539" fmla="*/ 360064 w 5178638"/>
              <a:gd name="connsiteY539" fmla="*/ 4298867 h 4469549"/>
              <a:gd name="connsiteX540" fmla="*/ 349793 w 5178638"/>
              <a:gd name="connsiteY540" fmla="*/ 4298453 h 4469549"/>
              <a:gd name="connsiteX541" fmla="*/ 331931 w 5178638"/>
              <a:gd name="connsiteY541" fmla="*/ 4290589 h 4469549"/>
              <a:gd name="connsiteX542" fmla="*/ 347451 w 5178638"/>
              <a:gd name="connsiteY542" fmla="*/ 4290642 h 4469549"/>
              <a:gd name="connsiteX543" fmla="*/ 343277 w 5178638"/>
              <a:gd name="connsiteY543" fmla="*/ 4298191 h 4469549"/>
              <a:gd name="connsiteX544" fmla="*/ 338256 w 5178638"/>
              <a:gd name="connsiteY544" fmla="*/ 4297989 h 4469549"/>
              <a:gd name="connsiteX545" fmla="*/ 342349 w 5178638"/>
              <a:gd name="connsiteY545" fmla="*/ 4299870 h 4469549"/>
              <a:gd name="connsiteX546" fmla="*/ 332830 w 5178638"/>
              <a:gd name="connsiteY546" fmla="*/ 4317086 h 4469549"/>
              <a:gd name="connsiteX547" fmla="*/ 345623 w 5178638"/>
              <a:gd name="connsiteY547" fmla="*/ 4303115 h 4469549"/>
              <a:gd name="connsiteX548" fmla="*/ 350457 w 5178638"/>
              <a:gd name="connsiteY548" fmla="*/ 4309152 h 4469549"/>
              <a:gd name="connsiteX549" fmla="*/ 353522 w 5178638"/>
              <a:gd name="connsiteY549" fmla="*/ 4310235 h 4469549"/>
              <a:gd name="connsiteX550" fmla="*/ 346382 w 5178638"/>
              <a:gd name="connsiteY550" fmla="*/ 4324981 h 4469549"/>
              <a:gd name="connsiteX551" fmla="*/ 343421 w 5178638"/>
              <a:gd name="connsiteY551" fmla="*/ 4336293 h 4469549"/>
              <a:gd name="connsiteX552" fmla="*/ 356118 w 5178638"/>
              <a:gd name="connsiteY552" fmla="*/ 4317617 h 4469549"/>
              <a:gd name="connsiteX553" fmla="*/ 362072 w 5178638"/>
              <a:gd name="connsiteY553" fmla="*/ 4316741 h 4469549"/>
              <a:gd name="connsiteX554" fmla="*/ 358577 w 5178638"/>
              <a:gd name="connsiteY554" fmla="*/ 4332087 h 4469549"/>
              <a:gd name="connsiteX555" fmla="*/ 352628 w 5178638"/>
              <a:gd name="connsiteY555" fmla="*/ 4342781 h 4469549"/>
              <a:gd name="connsiteX556" fmla="*/ 299044 w 5178638"/>
              <a:gd name="connsiteY556" fmla="*/ 4342781 h 4469549"/>
              <a:gd name="connsiteX557" fmla="*/ 316853 w 5178638"/>
              <a:gd name="connsiteY557" fmla="*/ 4316468 h 4469549"/>
              <a:gd name="connsiteX558" fmla="*/ 2152203 w 5178638"/>
              <a:gd name="connsiteY558" fmla="*/ 4287542 h 4469549"/>
              <a:gd name="connsiteX559" fmla="*/ 2168060 w 5178638"/>
              <a:gd name="connsiteY559" fmla="*/ 4288328 h 4469549"/>
              <a:gd name="connsiteX560" fmla="*/ 2156796 w 5178638"/>
              <a:gd name="connsiteY560" fmla="*/ 4290560 h 4469549"/>
              <a:gd name="connsiteX561" fmla="*/ 2107985 w 5178638"/>
              <a:gd name="connsiteY561" fmla="*/ 4290560 h 4469549"/>
              <a:gd name="connsiteX562" fmla="*/ 2104230 w 5178638"/>
              <a:gd name="connsiteY562" fmla="*/ 4290560 h 4469549"/>
              <a:gd name="connsiteX563" fmla="*/ 2056009 w 5178638"/>
              <a:gd name="connsiteY563" fmla="*/ 4289126 h 4469549"/>
              <a:gd name="connsiteX564" fmla="*/ 2063566 w 5178638"/>
              <a:gd name="connsiteY564" fmla="*/ 4288549 h 4469549"/>
              <a:gd name="connsiteX565" fmla="*/ 2138660 w 5178638"/>
              <a:gd name="connsiteY565" fmla="*/ 4288549 h 4469549"/>
              <a:gd name="connsiteX566" fmla="*/ 452380 w 5178638"/>
              <a:gd name="connsiteY566" fmla="*/ 4280735 h 4469549"/>
              <a:gd name="connsiteX567" fmla="*/ 478521 w 5178638"/>
              <a:gd name="connsiteY567" fmla="*/ 4280735 h 4469549"/>
              <a:gd name="connsiteX568" fmla="*/ 478521 w 5178638"/>
              <a:gd name="connsiteY568" fmla="*/ 4285574 h 4469549"/>
              <a:gd name="connsiteX569" fmla="*/ 487411 w 5178638"/>
              <a:gd name="connsiteY569" fmla="*/ 4284064 h 4469549"/>
              <a:gd name="connsiteX570" fmla="*/ 498675 w 5178638"/>
              <a:gd name="connsiteY570" fmla="*/ 4286296 h 4469549"/>
              <a:gd name="connsiteX571" fmla="*/ 513694 w 5178638"/>
              <a:gd name="connsiteY571" fmla="*/ 4294110 h 4469549"/>
              <a:gd name="connsiteX572" fmla="*/ 524958 w 5178638"/>
              <a:gd name="connsiteY572" fmla="*/ 4295227 h 4469549"/>
              <a:gd name="connsiteX573" fmla="*/ 566260 w 5178638"/>
              <a:gd name="connsiteY573" fmla="*/ 4291878 h 4469549"/>
              <a:gd name="connsiteX574" fmla="*/ 592543 w 5178638"/>
              <a:gd name="connsiteY574" fmla="*/ 4290762 h 4469549"/>
              <a:gd name="connsiteX575" fmla="*/ 607527 w 5178638"/>
              <a:gd name="connsiteY575" fmla="*/ 4296330 h 4469549"/>
              <a:gd name="connsiteX576" fmla="*/ 637616 w 5178638"/>
              <a:gd name="connsiteY576" fmla="*/ 4296330 h 4469549"/>
              <a:gd name="connsiteX577" fmla="*/ 645109 w 5178638"/>
              <a:gd name="connsiteY577" fmla="*/ 4290762 h 4469549"/>
              <a:gd name="connsiteX578" fmla="*/ 663883 w 5178638"/>
              <a:gd name="connsiteY578" fmla="*/ 4287413 h 4469549"/>
              <a:gd name="connsiteX579" fmla="*/ 686411 w 5178638"/>
              <a:gd name="connsiteY579" fmla="*/ 4285180 h 4469549"/>
              <a:gd name="connsiteX580" fmla="*/ 716449 w 5178638"/>
              <a:gd name="connsiteY580" fmla="*/ 4289645 h 4469549"/>
              <a:gd name="connsiteX581" fmla="*/ 725662 w 5178638"/>
              <a:gd name="connsiteY581" fmla="*/ 4292055 h 4469549"/>
              <a:gd name="connsiteX582" fmla="*/ 640115 w 5178638"/>
              <a:gd name="connsiteY582" fmla="*/ 4298595 h 4469549"/>
              <a:gd name="connsiteX583" fmla="*/ 591304 w 5178638"/>
              <a:gd name="connsiteY583" fmla="*/ 4301944 h 4469549"/>
              <a:gd name="connsiteX584" fmla="*/ 538738 w 5178638"/>
              <a:gd name="connsiteY584" fmla="*/ 4300828 h 4469549"/>
              <a:gd name="connsiteX585" fmla="*/ 482417 w 5178638"/>
              <a:gd name="connsiteY585" fmla="*/ 4297479 h 4469549"/>
              <a:gd name="connsiteX586" fmla="*/ 399364 w 5178638"/>
              <a:gd name="connsiteY586" fmla="*/ 4299537 h 4469549"/>
              <a:gd name="connsiteX587" fmla="*/ 401302 w 5178638"/>
              <a:gd name="connsiteY587" fmla="*/ 4296141 h 4469549"/>
              <a:gd name="connsiteX588" fmla="*/ 409402 w 5178638"/>
              <a:gd name="connsiteY588" fmla="*/ 4282238 h 4469549"/>
              <a:gd name="connsiteX589" fmla="*/ 426079 w 5178638"/>
              <a:gd name="connsiteY589" fmla="*/ 4281654 h 4469549"/>
              <a:gd name="connsiteX590" fmla="*/ 421059 w 5178638"/>
              <a:gd name="connsiteY590" fmla="*/ 4290270 h 4469549"/>
              <a:gd name="connsiteX591" fmla="*/ 425124 w 5178638"/>
              <a:gd name="connsiteY591" fmla="*/ 4292638 h 4469549"/>
              <a:gd name="connsiteX592" fmla="*/ 431636 w 5178638"/>
              <a:gd name="connsiteY592" fmla="*/ 4281460 h 4469549"/>
              <a:gd name="connsiteX593" fmla="*/ 1937335 w 5178638"/>
              <a:gd name="connsiteY593" fmla="*/ 4276200 h 4469549"/>
              <a:gd name="connsiteX594" fmla="*/ 1938405 w 5178638"/>
              <a:gd name="connsiteY594" fmla="*/ 4276231 h 4469549"/>
              <a:gd name="connsiteX595" fmla="*/ 1938083 w 5178638"/>
              <a:gd name="connsiteY595" fmla="*/ 4276327 h 4469549"/>
              <a:gd name="connsiteX596" fmla="*/ 1939022 w 5178638"/>
              <a:gd name="connsiteY596" fmla="*/ 4279397 h 4469549"/>
              <a:gd name="connsiteX597" fmla="*/ 1946532 w 5178638"/>
              <a:gd name="connsiteY597" fmla="*/ 4280514 h 4469549"/>
              <a:gd name="connsiteX598" fmla="*/ 1956290 w 5178638"/>
              <a:gd name="connsiteY598" fmla="*/ 4280514 h 4469549"/>
              <a:gd name="connsiteX599" fmla="*/ 1950924 w 5178638"/>
              <a:gd name="connsiteY599" fmla="*/ 4280735 h 4469549"/>
              <a:gd name="connsiteX600" fmla="*/ 1937335 w 5178638"/>
              <a:gd name="connsiteY600" fmla="*/ 4280735 h 4469549"/>
              <a:gd name="connsiteX601" fmla="*/ 1298017 w 5178638"/>
              <a:gd name="connsiteY601" fmla="*/ 4273182 h 4469549"/>
              <a:gd name="connsiteX602" fmla="*/ 1298522 w 5178638"/>
              <a:gd name="connsiteY602" fmla="*/ 4273182 h 4469549"/>
              <a:gd name="connsiteX603" fmla="*/ 1298071 w 5178638"/>
              <a:gd name="connsiteY603" fmla="*/ 4273200 h 4469549"/>
              <a:gd name="connsiteX604" fmla="*/ 1964065 w 5178638"/>
              <a:gd name="connsiteY604" fmla="*/ 4269571 h 4469549"/>
              <a:gd name="connsiteX605" fmla="*/ 1988471 w 5178638"/>
              <a:gd name="connsiteY605" fmla="*/ 4270688 h 4469549"/>
              <a:gd name="connsiteX606" fmla="*/ 2003490 w 5178638"/>
              <a:gd name="connsiteY606" fmla="*/ 4274037 h 4469549"/>
              <a:gd name="connsiteX607" fmla="*/ 1996794 w 5178638"/>
              <a:gd name="connsiteY607" fmla="*/ 4275688 h 4469549"/>
              <a:gd name="connsiteX608" fmla="*/ 1965305 w 5178638"/>
              <a:gd name="connsiteY608" fmla="*/ 4273816 h 4469549"/>
              <a:gd name="connsiteX609" fmla="*/ 1952588 w 5178638"/>
              <a:gd name="connsiteY609" fmla="*/ 4274446 h 4469549"/>
              <a:gd name="connsiteX610" fmla="*/ 1601735 w 5178638"/>
              <a:gd name="connsiteY610" fmla="*/ 4267339 h 4469549"/>
              <a:gd name="connsiteX611" fmla="*/ 1673074 w 5178638"/>
              <a:gd name="connsiteY611" fmla="*/ 4272921 h 4469549"/>
              <a:gd name="connsiteX612" fmla="*/ 1703112 w 5178638"/>
              <a:gd name="connsiteY612" fmla="*/ 4274037 h 4469549"/>
              <a:gd name="connsiteX613" fmla="*/ 1744415 w 5178638"/>
              <a:gd name="connsiteY613" fmla="*/ 4274037 h 4469549"/>
              <a:gd name="connsiteX614" fmla="*/ 1766943 w 5178638"/>
              <a:gd name="connsiteY614" fmla="*/ 4274037 h 4469549"/>
              <a:gd name="connsiteX615" fmla="*/ 1812000 w 5178638"/>
              <a:gd name="connsiteY615" fmla="*/ 4270688 h 4469549"/>
              <a:gd name="connsiteX616" fmla="*/ 1838282 w 5178638"/>
              <a:gd name="connsiteY616" fmla="*/ 4271804 h 4469549"/>
              <a:gd name="connsiteX617" fmla="*/ 1879969 w 5178638"/>
              <a:gd name="connsiteY617" fmla="*/ 4273991 h 4469549"/>
              <a:gd name="connsiteX618" fmla="*/ 1791751 w 5178638"/>
              <a:gd name="connsiteY618" fmla="*/ 4280735 h 4469549"/>
              <a:gd name="connsiteX619" fmla="*/ 1744415 w 5178638"/>
              <a:gd name="connsiteY619" fmla="*/ 4280735 h 4469549"/>
              <a:gd name="connsiteX620" fmla="*/ 1680584 w 5178638"/>
              <a:gd name="connsiteY620" fmla="*/ 4282967 h 4469549"/>
              <a:gd name="connsiteX621" fmla="*/ 1669320 w 5178638"/>
              <a:gd name="connsiteY621" fmla="*/ 4285200 h 4469549"/>
              <a:gd name="connsiteX622" fmla="*/ 1668497 w 5178638"/>
              <a:gd name="connsiteY622" fmla="*/ 4285689 h 4469549"/>
              <a:gd name="connsiteX623" fmla="*/ 1657762 w 5178638"/>
              <a:gd name="connsiteY623" fmla="*/ 4285461 h 4469549"/>
              <a:gd name="connsiteX624" fmla="*/ 1601441 w 5178638"/>
              <a:gd name="connsiteY624" fmla="*/ 4282112 h 4469549"/>
              <a:gd name="connsiteX625" fmla="*/ 1511327 w 5178638"/>
              <a:gd name="connsiteY625" fmla="*/ 4284345 h 4469549"/>
              <a:gd name="connsiteX626" fmla="*/ 1500063 w 5178638"/>
              <a:gd name="connsiteY626" fmla="*/ 4284345 h 4469549"/>
              <a:gd name="connsiteX627" fmla="*/ 1409950 w 5178638"/>
              <a:gd name="connsiteY627" fmla="*/ 4283228 h 4469549"/>
              <a:gd name="connsiteX628" fmla="*/ 1312327 w 5178638"/>
              <a:gd name="connsiteY628" fmla="*/ 4283228 h 4469549"/>
              <a:gd name="connsiteX629" fmla="*/ 1257806 w 5178638"/>
              <a:gd name="connsiteY629" fmla="*/ 4284000 h 4469549"/>
              <a:gd name="connsiteX630" fmla="*/ 1230017 w 5178638"/>
              <a:gd name="connsiteY630" fmla="*/ 4282967 h 4469549"/>
              <a:gd name="connsiteX631" fmla="*/ 1199979 w 5178638"/>
              <a:gd name="connsiteY631" fmla="*/ 4282967 h 4469549"/>
              <a:gd name="connsiteX632" fmla="*/ 1181205 w 5178638"/>
              <a:gd name="connsiteY632" fmla="*/ 4279618 h 4469549"/>
              <a:gd name="connsiteX633" fmla="*/ 1184960 w 5178638"/>
              <a:gd name="connsiteY633" fmla="*/ 4277386 h 4469549"/>
              <a:gd name="connsiteX634" fmla="*/ 1260055 w 5178638"/>
              <a:gd name="connsiteY634" fmla="*/ 4282967 h 4469549"/>
              <a:gd name="connsiteX635" fmla="*/ 1312621 w 5178638"/>
              <a:gd name="connsiteY635" fmla="*/ 4280735 h 4469549"/>
              <a:gd name="connsiteX636" fmla="*/ 1323885 w 5178638"/>
              <a:gd name="connsiteY636" fmla="*/ 4276269 h 4469549"/>
              <a:gd name="connsiteX637" fmla="*/ 1338904 w 5178638"/>
              <a:gd name="connsiteY637" fmla="*/ 4276269 h 4469549"/>
              <a:gd name="connsiteX638" fmla="*/ 1338904 w 5178638"/>
              <a:gd name="connsiteY638" fmla="*/ 4273182 h 4469549"/>
              <a:gd name="connsiteX639" fmla="*/ 1342365 w 5178638"/>
              <a:gd name="connsiteY639" fmla="*/ 4273182 h 4469549"/>
              <a:gd name="connsiteX640" fmla="*/ 1460595 w 5178638"/>
              <a:gd name="connsiteY640" fmla="*/ 4274779 h 4469549"/>
              <a:gd name="connsiteX641" fmla="*/ 1466565 w 5178638"/>
              <a:gd name="connsiteY641" fmla="*/ 4275153 h 4469549"/>
              <a:gd name="connsiteX642" fmla="*/ 1488252 w 5178638"/>
              <a:gd name="connsiteY642" fmla="*/ 4275153 h 4469549"/>
              <a:gd name="connsiteX643" fmla="*/ 1507573 w 5178638"/>
              <a:gd name="connsiteY643" fmla="*/ 4275414 h 4469549"/>
              <a:gd name="connsiteX644" fmla="*/ 1508451 w 5178638"/>
              <a:gd name="connsiteY644" fmla="*/ 4275153 h 4469549"/>
              <a:gd name="connsiteX645" fmla="*/ 1526640 w 5178638"/>
              <a:gd name="connsiteY645" fmla="*/ 4275153 h 4469549"/>
              <a:gd name="connsiteX646" fmla="*/ 1582961 w 5178638"/>
              <a:gd name="connsiteY646" fmla="*/ 4269572 h 4469549"/>
              <a:gd name="connsiteX647" fmla="*/ 1601735 w 5178638"/>
              <a:gd name="connsiteY647" fmla="*/ 4267339 h 4469549"/>
              <a:gd name="connsiteX648" fmla="*/ 2093587 w 5178638"/>
              <a:gd name="connsiteY648" fmla="*/ 4267118 h 4469549"/>
              <a:gd name="connsiteX649" fmla="*/ 2104230 w 5178638"/>
              <a:gd name="connsiteY649" fmla="*/ 4267118 h 4469549"/>
              <a:gd name="connsiteX650" fmla="*/ 2145532 w 5178638"/>
              <a:gd name="connsiteY650" fmla="*/ 4269351 h 4469549"/>
              <a:gd name="connsiteX651" fmla="*/ 2153041 w 5178638"/>
              <a:gd name="connsiteY651" fmla="*/ 4269351 h 4469549"/>
              <a:gd name="connsiteX652" fmla="*/ 2209362 w 5178638"/>
              <a:gd name="connsiteY652" fmla="*/ 4269351 h 4469549"/>
              <a:gd name="connsiteX653" fmla="*/ 2265683 w 5178638"/>
              <a:gd name="connsiteY653" fmla="*/ 4269351 h 4469549"/>
              <a:gd name="connsiteX654" fmla="*/ 2392886 w 5178638"/>
              <a:gd name="connsiteY654" fmla="*/ 4271069 h 4469549"/>
              <a:gd name="connsiteX655" fmla="*/ 2402917 w 5178638"/>
              <a:gd name="connsiteY655" fmla="*/ 4272837 h 4469549"/>
              <a:gd name="connsiteX656" fmla="*/ 2412773 w 5178638"/>
              <a:gd name="connsiteY656" fmla="*/ 4275069 h 4469549"/>
              <a:gd name="connsiteX657" fmla="*/ 2416527 w 5178638"/>
              <a:gd name="connsiteY657" fmla="*/ 4280651 h 4469549"/>
              <a:gd name="connsiteX658" fmla="*/ 2409018 w 5178638"/>
              <a:gd name="connsiteY658" fmla="*/ 4284000 h 4469549"/>
              <a:gd name="connsiteX659" fmla="*/ 2390244 w 5178638"/>
              <a:gd name="connsiteY659" fmla="*/ 4284000 h 4469549"/>
              <a:gd name="connsiteX660" fmla="*/ 2345188 w 5178638"/>
              <a:gd name="connsiteY660" fmla="*/ 4279535 h 4469549"/>
              <a:gd name="connsiteX661" fmla="*/ 2334392 w 5178638"/>
              <a:gd name="connsiteY661" fmla="*/ 4278558 h 4469549"/>
              <a:gd name="connsiteX662" fmla="*/ 2330218 w 5178638"/>
              <a:gd name="connsiteY662" fmla="*/ 4280237 h 4469549"/>
              <a:gd name="connsiteX663" fmla="*/ 2318917 w 5178638"/>
              <a:gd name="connsiteY663" fmla="*/ 4279397 h 4469549"/>
              <a:gd name="connsiteX664" fmla="*/ 2235645 w 5178638"/>
              <a:gd name="connsiteY664" fmla="*/ 4279397 h 4469549"/>
              <a:gd name="connsiteX665" fmla="*/ 2156796 w 5178638"/>
              <a:gd name="connsiteY665" fmla="*/ 4280514 h 4469549"/>
              <a:gd name="connsiteX666" fmla="*/ 2145918 w 5178638"/>
              <a:gd name="connsiteY666" fmla="*/ 4282939 h 4469549"/>
              <a:gd name="connsiteX667" fmla="*/ 2104868 w 5178638"/>
              <a:gd name="connsiteY667" fmla="*/ 4278502 h 4469549"/>
              <a:gd name="connsiteX668" fmla="*/ 2048547 w 5178638"/>
              <a:gd name="connsiteY668" fmla="*/ 4274037 h 4469549"/>
              <a:gd name="connsiteX669" fmla="*/ 2063566 w 5178638"/>
              <a:gd name="connsiteY669" fmla="*/ 4270688 h 4469549"/>
              <a:gd name="connsiteX670" fmla="*/ 2434998 w 5178638"/>
              <a:gd name="connsiteY670" fmla="*/ 4263625 h 4469549"/>
              <a:gd name="connsiteX671" fmla="*/ 2432954 w 5178638"/>
              <a:gd name="connsiteY671" fmla="*/ 4264046 h 4469549"/>
              <a:gd name="connsiteX672" fmla="*/ 2435301 w 5178638"/>
              <a:gd name="connsiteY672" fmla="*/ 4266139 h 4469549"/>
              <a:gd name="connsiteX673" fmla="*/ 2435301 w 5178638"/>
              <a:gd name="connsiteY673" fmla="*/ 4268372 h 4469549"/>
              <a:gd name="connsiteX674" fmla="*/ 2431546 w 5178638"/>
              <a:gd name="connsiteY674" fmla="*/ 4268372 h 4469549"/>
              <a:gd name="connsiteX675" fmla="*/ 2416398 w 5178638"/>
              <a:gd name="connsiteY675" fmla="*/ 4267921 h 4469549"/>
              <a:gd name="connsiteX676" fmla="*/ 2419627 w 5178638"/>
              <a:gd name="connsiteY676" fmla="*/ 4266002 h 4469549"/>
              <a:gd name="connsiteX677" fmla="*/ 2430891 w 5178638"/>
              <a:gd name="connsiteY677" fmla="*/ 4263769 h 4469549"/>
              <a:gd name="connsiteX678" fmla="*/ 2463656 w 5178638"/>
              <a:gd name="connsiteY678" fmla="*/ 4262623 h 4469549"/>
              <a:gd name="connsiteX679" fmla="*/ 2465339 w 5178638"/>
              <a:gd name="connsiteY679" fmla="*/ 4262790 h 4469549"/>
              <a:gd name="connsiteX680" fmla="*/ 2458888 w 5178638"/>
              <a:gd name="connsiteY680" fmla="*/ 4262790 h 4469549"/>
              <a:gd name="connsiteX681" fmla="*/ 375112 w 5178638"/>
              <a:gd name="connsiteY681" fmla="*/ 4259231 h 4469549"/>
              <a:gd name="connsiteX682" fmla="*/ 381039 w 5178638"/>
              <a:gd name="connsiteY682" fmla="*/ 4259525 h 4469549"/>
              <a:gd name="connsiteX683" fmla="*/ 385666 w 5178638"/>
              <a:gd name="connsiteY683" fmla="*/ 4259525 h 4469549"/>
              <a:gd name="connsiteX684" fmla="*/ 377463 w 5178638"/>
              <a:gd name="connsiteY684" fmla="*/ 4272344 h 4469549"/>
              <a:gd name="connsiteX685" fmla="*/ 368788 w 5178638"/>
              <a:gd name="connsiteY685" fmla="*/ 4270943 h 4469549"/>
              <a:gd name="connsiteX686" fmla="*/ 374337 w 5178638"/>
              <a:gd name="connsiteY686" fmla="*/ 4261420 h 4469549"/>
              <a:gd name="connsiteX687" fmla="*/ 1102063 w 5178638"/>
              <a:gd name="connsiteY687" fmla="*/ 4245274 h 4469549"/>
              <a:gd name="connsiteX688" fmla="*/ 1132100 w 5178638"/>
              <a:gd name="connsiteY688" fmla="*/ 4249739 h 4469549"/>
              <a:gd name="connsiteX689" fmla="*/ 1132100 w 5178638"/>
              <a:gd name="connsiteY689" fmla="*/ 4253088 h 4469549"/>
              <a:gd name="connsiteX690" fmla="*/ 1120836 w 5178638"/>
              <a:gd name="connsiteY690" fmla="*/ 4256437 h 4469549"/>
              <a:gd name="connsiteX691" fmla="*/ 1132100 w 5178638"/>
              <a:gd name="connsiteY691" fmla="*/ 4257554 h 4469549"/>
              <a:gd name="connsiteX692" fmla="*/ 1147119 w 5178638"/>
              <a:gd name="connsiteY692" fmla="*/ 4257554 h 4469549"/>
              <a:gd name="connsiteX693" fmla="*/ 1165893 w 5178638"/>
              <a:gd name="connsiteY693" fmla="*/ 4257554 h 4469549"/>
              <a:gd name="connsiteX694" fmla="*/ 1165893 w 5178638"/>
              <a:gd name="connsiteY694" fmla="*/ 4260902 h 4469549"/>
              <a:gd name="connsiteX695" fmla="*/ 1150874 w 5178638"/>
              <a:gd name="connsiteY695" fmla="*/ 4260902 h 4469549"/>
              <a:gd name="connsiteX696" fmla="*/ 1139610 w 5178638"/>
              <a:gd name="connsiteY696" fmla="*/ 4261879 h 4469549"/>
              <a:gd name="connsiteX697" fmla="*/ 1139610 w 5178638"/>
              <a:gd name="connsiteY697" fmla="*/ 4264293 h 4469549"/>
              <a:gd name="connsiteX698" fmla="*/ 1098602 w 5178638"/>
              <a:gd name="connsiteY698" fmla="*/ 4265106 h 4469549"/>
              <a:gd name="connsiteX699" fmla="*/ 1075105 w 5178638"/>
              <a:gd name="connsiteY699" fmla="*/ 4265633 h 4469549"/>
              <a:gd name="connsiteX700" fmla="*/ 1052312 w 5178638"/>
              <a:gd name="connsiteY700" fmla="*/ 4261879 h 4469549"/>
              <a:gd name="connsiteX701" fmla="*/ 1019741 w 5178638"/>
              <a:gd name="connsiteY701" fmla="*/ 4261992 h 4469549"/>
              <a:gd name="connsiteX702" fmla="*/ 1014017 w 5178638"/>
              <a:gd name="connsiteY702" fmla="*/ 4260960 h 4469549"/>
              <a:gd name="connsiteX703" fmla="*/ 1014017 w 5178638"/>
              <a:gd name="connsiteY703" fmla="*/ 4247828 h 4469549"/>
              <a:gd name="connsiteX704" fmla="*/ 1026968 w 5178638"/>
              <a:gd name="connsiteY704" fmla="*/ 4247507 h 4469549"/>
              <a:gd name="connsiteX705" fmla="*/ 1102063 w 5178638"/>
              <a:gd name="connsiteY705" fmla="*/ 4245274 h 4469549"/>
              <a:gd name="connsiteX706" fmla="*/ 1394931 w 5178638"/>
              <a:gd name="connsiteY706" fmla="*/ 4241925 h 4469549"/>
              <a:gd name="connsiteX707" fmla="*/ 1455007 w 5178638"/>
              <a:gd name="connsiteY707" fmla="*/ 4241925 h 4469549"/>
              <a:gd name="connsiteX708" fmla="*/ 1500063 w 5178638"/>
              <a:gd name="connsiteY708" fmla="*/ 4244158 h 4469549"/>
              <a:gd name="connsiteX709" fmla="*/ 1541365 w 5178638"/>
              <a:gd name="connsiteY709" fmla="*/ 4244158 h 4469549"/>
              <a:gd name="connsiteX710" fmla="*/ 1548875 w 5178638"/>
              <a:gd name="connsiteY710" fmla="*/ 4244158 h 4469549"/>
              <a:gd name="connsiteX711" fmla="*/ 1601441 w 5178638"/>
              <a:gd name="connsiteY711" fmla="*/ 4246391 h 4469549"/>
              <a:gd name="connsiteX712" fmla="*/ 1646498 w 5178638"/>
              <a:gd name="connsiteY712" fmla="*/ 4241925 h 4469549"/>
              <a:gd name="connsiteX713" fmla="*/ 1654007 w 5178638"/>
              <a:gd name="connsiteY713" fmla="*/ 4243042 h 4469549"/>
              <a:gd name="connsiteX714" fmla="*/ 1665271 w 5178638"/>
              <a:gd name="connsiteY714" fmla="*/ 4244158 h 4469549"/>
              <a:gd name="connsiteX715" fmla="*/ 1777913 w 5178638"/>
              <a:gd name="connsiteY715" fmla="*/ 4245274 h 4469549"/>
              <a:gd name="connsiteX716" fmla="*/ 1811705 w 5178638"/>
              <a:gd name="connsiteY716" fmla="*/ 4247507 h 4469549"/>
              <a:gd name="connsiteX717" fmla="*/ 1849253 w 5178638"/>
              <a:gd name="connsiteY717" fmla="*/ 4247507 h 4469549"/>
              <a:gd name="connsiteX718" fmla="*/ 1909328 w 5178638"/>
              <a:gd name="connsiteY718" fmla="*/ 4246391 h 4469549"/>
              <a:gd name="connsiteX719" fmla="*/ 1924347 w 5178638"/>
              <a:gd name="connsiteY719" fmla="*/ 4246391 h 4469549"/>
              <a:gd name="connsiteX720" fmla="*/ 1935611 w 5178638"/>
              <a:gd name="connsiteY720" fmla="*/ 4247507 h 4469549"/>
              <a:gd name="connsiteX721" fmla="*/ 1928102 w 5178638"/>
              <a:gd name="connsiteY721" fmla="*/ 4250856 h 4469549"/>
              <a:gd name="connsiteX722" fmla="*/ 1890555 w 5178638"/>
              <a:gd name="connsiteY722" fmla="*/ 4255321 h 4469549"/>
              <a:gd name="connsiteX723" fmla="*/ 1875536 w 5178638"/>
              <a:gd name="connsiteY723" fmla="*/ 4258670 h 4469549"/>
              <a:gd name="connsiteX724" fmla="*/ 1898774 w 5178638"/>
              <a:gd name="connsiteY724" fmla="*/ 4260512 h 4469549"/>
              <a:gd name="connsiteX725" fmla="*/ 1894603 w 5178638"/>
              <a:gd name="connsiteY725" fmla="*/ 4260502 h 4469549"/>
              <a:gd name="connsiteX726" fmla="*/ 1838282 w 5178638"/>
              <a:gd name="connsiteY726" fmla="*/ 4259525 h 4469549"/>
              <a:gd name="connsiteX727" fmla="*/ 1830242 w 5178638"/>
              <a:gd name="connsiteY727" fmla="*/ 4258728 h 4469549"/>
              <a:gd name="connsiteX728" fmla="*/ 1830479 w 5178638"/>
              <a:gd name="connsiteY728" fmla="*/ 4258670 h 4469549"/>
              <a:gd name="connsiteX729" fmla="*/ 1815460 w 5178638"/>
              <a:gd name="connsiteY729" fmla="*/ 4255321 h 4469549"/>
              <a:gd name="connsiteX730" fmla="*/ 1777913 w 5178638"/>
              <a:gd name="connsiteY730" fmla="*/ 4259786 h 4469549"/>
              <a:gd name="connsiteX731" fmla="*/ 1766649 w 5178638"/>
              <a:gd name="connsiteY731" fmla="*/ 4260902 h 4469549"/>
              <a:gd name="connsiteX732" fmla="*/ 1729101 w 5178638"/>
              <a:gd name="connsiteY732" fmla="*/ 4259786 h 4469549"/>
              <a:gd name="connsiteX733" fmla="*/ 1665271 w 5178638"/>
              <a:gd name="connsiteY733" fmla="*/ 4256437 h 4469549"/>
              <a:gd name="connsiteX734" fmla="*/ 1638988 w 5178638"/>
              <a:gd name="connsiteY734" fmla="*/ 4255321 h 4469549"/>
              <a:gd name="connsiteX735" fmla="*/ 1616447 w 5178638"/>
              <a:gd name="connsiteY735" fmla="*/ 4257292 h 4469549"/>
              <a:gd name="connsiteX736" fmla="*/ 1567942 w 5178638"/>
              <a:gd name="connsiteY736" fmla="*/ 4257292 h 4469549"/>
              <a:gd name="connsiteX737" fmla="*/ 1544768 w 5178638"/>
              <a:gd name="connsiteY737" fmla="*/ 4258670 h 4469549"/>
              <a:gd name="connsiteX738" fmla="*/ 1530101 w 5178638"/>
              <a:gd name="connsiteY738" fmla="*/ 4258670 h 4469549"/>
              <a:gd name="connsiteX739" fmla="*/ 1500063 w 5178638"/>
              <a:gd name="connsiteY739" fmla="*/ 4257554 h 4469549"/>
              <a:gd name="connsiteX740" fmla="*/ 1428724 w 5178638"/>
              <a:gd name="connsiteY740" fmla="*/ 4251972 h 4469549"/>
              <a:gd name="connsiteX741" fmla="*/ 1409950 w 5178638"/>
              <a:gd name="connsiteY741" fmla="*/ 4254205 h 4469549"/>
              <a:gd name="connsiteX742" fmla="*/ 1353629 w 5178638"/>
              <a:gd name="connsiteY742" fmla="*/ 4259786 h 4469549"/>
              <a:gd name="connsiteX743" fmla="*/ 1293554 w 5178638"/>
              <a:gd name="connsiteY743" fmla="*/ 4259786 h 4469549"/>
              <a:gd name="connsiteX744" fmla="*/ 1222214 w 5178638"/>
              <a:gd name="connsiteY744" fmla="*/ 4255321 h 4469549"/>
              <a:gd name="connsiteX745" fmla="*/ 1203440 w 5178638"/>
              <a:gd name="connsiteY745" fmla="*/ 4255321 h 4469549"/>
              <a:gd name="connsiteX746" fmla="*/ 1184667 w 5178638"/>
              <a:gd name="connsiteY746" fmla="*/ 4251972 h 4469549"/>
              <a:gd name="connsiteX747" fmla="*/ 1252252 w 5178638"/>
              <a:gd name="connsiteY747" fmla="*/ 4249739 h 4469549"/>
              <a:gd name="connsiteX748" fmla="*/ 1338610 w 5178638"/>
              <a:gd name="connsiteY748" fmla="*/ 4245274 h 4469549"/>
              <a:gd name="connsiteX749" fmla="*/ 1394931 w 5178638"/>
              <a:gd name="connsiteY749" fmla="*/ 4241925 h 4469549"/>
              <a:gd name="connsiteX750" fmla="*/ 2025381 w 5178638"/>
              <a:gd name="connsiteY750" fmla="*/ 4241443 h 4469549"/>
              <a:gd name="connsiteX751" fmla="*/ 2055418 w 5178638"/>
              <a:gd name="connsiteY751" fmla="*/ 4245908 h 4469549"/>
              <a:gd name="connsiteX752" fmla="*/ 2055418 w 5178638"/>
              <a:gd name="connsiteY752" fmla="*/ 4249257 h 4469549"/>
              <a:gd name="connsiteX753" fmla="*/ 2044154 w 5178638"/>
              <a:gd name="connsiteY753" fmla="*/ 4252606 h 4469549"/>
              <a:gd name="connsiteX754" fmla="*/ 2055418 w 5178638"/>
              <a:gd name="connsiteY754" fmla="*/ 4253723 h 4469549"/>
              <a:gd name="connsiteX755" fmla="*/ 2070437 w 5178638"/>
              <a:gd name="connsiteY755" fmla="*/ 4253723 h 4469549"/>
              <a:gd name="connsiteX756" fmla="*/ 2089211 w 5178638"/>
              <a:gd name="connsiteY756" fmla="*/ 4253723 h 4469549"/>
              <a:gd name="connsiteX757" fmla="*/ 2089211 w 5178638"/>
              <a:gd name="connsiteY757" fmla="*/ 4257071 h 4469549"/>
              <a:gd name="connsiteX758" fmla="*/ 2074192 w 5178638"/>
              <a:gd name="connsiteY758" fmla="*/ 4257071 h 4469549"/>
              <a:gd name="connsiteX759" fmla="*/ 2062928 w 5178638"/>
              <a:gd name="connsiteY759" fmla="*/ 4261537 h 4469549"/>
              <a:gd name="connsiteX760" fmla="*/ 2054543 w 5178638"/>
              <a:gd name="connsiteY760" fmla="*/ 4261893 h 4469549"/>
              <a:gd name="connsiteX761" fmla="*/ 2053709 w 5178638"/>
              <a:gd name="connsiteY761" fmla="*/ 4261897 h 4469549"/>
              <a:gd name="connsiteX762" fmla="*/ 2022264 w 5178638"/>
              <a:gd name="connsiteY762" fmla="*/ 4262874 h 4469549"/>
              <a:gd name="connsiteX763" fmla="*/ 2004928 w 5178638"/>
              <a:gd name="connsiteY763" fmla="*/ 4262874 h 4469549"/>
              <a:gd name="connsiteX764" fmla="*/ 1975630 w 5178638"/>
              <a:gd name="connsiteY764" fmla="*/ 4258048 h 4469549"/>
              <a:gd name="connsiteX765" fmla="*/ 1937335 w 5178638"/>
              <a:gd name="connsiteY765" fmla="*/ 4258181 h 4469549"/>
              <a:gd name="connsiteX766" fmla="*/ 1937335 w 5178638"/>
              <a:gd name="connsiteY766" fmla="*/ 4243997 h 4469549"/>
              <a:gd name="connsiteX767" fmla="*/ 1950286 w 5178638"/>
              <a:gd name="connsiteY767" fmla="*/ 4243676 h 4469549"/>
              <a:gd name="connsiteX768" fmla="*/ 2025381 w 5178638"/>
              <a:gd name="connsiteY768" fmla="*/ 4241443 h 4469549"/>
              <a:gd name="connsiteX769" fmla="*/ 2318249 w 5178638"/>
              <a:gd name="connsiteY769" fmla="*/ 4238094 h 4469549"/>
              <a:gd name="connsiteX770" fmla="*/ 2378325 w 5178638"/>
              <a:gd name="connsiteY770" fmla="*/ 4238094 h 4469549"/>
              <a:gd name="connsiteX771" fmla="*/ 2423381 w 5178638"/>
              <a:gd name="connsiteY771" fmla="*/ 4240327 h 4469549"/>
              <a:gd name="connsiteX772" fmla="*/ 2464683 w 5178638"/>
              <a:gd name="connsiteY772" fmla="*/ 4240327 h 4469549"/>
              <a:gd name="connsiteX773" fmla="*/ 2472193 w 5178638"/>
              <a:gd name="connsiteY773" fmla="*/ 4240327 h 4469549"/>
              <a:gd name="connsiteX774" fmla="*/ 2476849 w 5178638"/>
              <a:gd name="connsiteY774" fmla="*/ 4241084 h 4469549"/>
              <a:gd name="connsiteX775" fmla="*/ 2472848 w 5178638"/>
              <a:gd name="connsiteY775" fmla="*/ 4241580 h 4469549"/>
              <a:gd name="connsiteX776" fmla="*/ 2401508 w 5178638"/>
              <a:gd name="connsiteY776" fmla="*/ 4246046 h 4469549"/>
              <a:gd name="connsiteX777" fmla="*/ 2401508 w 5178638"/>
              <a:gd name="connsiteY777" fmla="*/ 4247162 h 4469549"/>
              <a:gd name="connsiteX778" fmla="*/ 2401508 w 5178638"/>
              <a:gd name="connsiteY778" fmla="*/ 4249395 h 4469549"/>
              <a:gd name="connsiteX779" fmla="*/ 2416527 w 5178638"/>
              <a:gd name="connsiteY779" fmla="*/ 4249395 h 4469549"/>
              <a:gd name="connsiteX780" fmla="*/ 2429199 w 5178638"/>
              <a:gd name="connsiteY780" fmla="*/ 4251487 h 4469549"/>
              <a:gd name="connsiteX781" fmla="*/ 2428458 w 5178638"/>
              <a:gd name="connsiteY781" fmla="*/ 4253911 h 4469549"/>
              <a:gd name="connsiteX782" fmla="*/ 2423381 w 5178638"/>
              <a:gd name="connsiteY782" fmla="*/ 4253723 h 4469549"/>
              <a:gd name="connsiteX783" fmla="*/ 2352042 w 5178638"/>
              <a:gd name="connsiteY783" fmla="*/ 4248141 h 4469549"/>
              <a:gd name="connsiteX784" fmla="*/ 2333268 w 5178638"/>
              <a:gd name="connsiteY784" fmla="*/ 4250374 h 4469549"/>
              <a:gd name="connsiteX785" fmla="*/ 2276947 w 5178638"/>
              <a:gd name="connsiteY785" fmla="*/ 4255955 h 4469549"/>
              <a:gd name="connsiteX786" fmla="*/ 2216872 w 5178638"/>
              <a:gd name="connsiteY786" fmla="*/ 4255955 h 4469549"/>
              <a:gd name="connsiteX787" fmla="*/ 2145532 w 5178638"/>
              <a:gd name="connsiteY787" fmla="*/ 4251490 h 4469549"/>
              <a:gd name="connsiteX788" fmla="*/ 2126758 w 5178638"/>
              <a:gd name="connsiteY788" fmla="*/ 4251490 h 4469549"/>
              <a:gd name="connsiteX789" fmla="*/ 2107985 w 5178638"/>
              <a:gd name="connsiteY789" fmla="*/ 4248141 h 4469549"/>
              <a:gd name="connsiteX790" fmla="*/ 2175570 w 5178638"/>
              <a:gd name="connsiteY790" fmla="*/ 4245908 h 4469549"/>
              <a:gd name="connsiteX791" fmla="*/ 2261928 w 5178638"/>
              <a:gd name="connsiteY791" fmla="*/ 4241443 h 4469549"/>
              <a:gd name="connsiteX792" fmla="*/ 2318249 w 5178638"/>
              <a:gd name="connsiteY792" fmla="*/ 4238094 h 4469549"/>
              <a:gd name="connsiteX793" fmla="*/ 3696532 w 5178638"/>
              <a:gd name="connsiteY793" fmla="*/ 4218992 h 4469549"/>
              <a:gd name="connsiteX794" fmla="*/ 3692778 w 5178638"/>
              <a:gd name="connsiteY794" fmla="*/ 4220108 h 4469549"/>
              <a:gd name="connsiteX795" fmla="*/ 3707796 w 5178638"/>
              <a:gd name="connsiteY795" fmla="*/ 4221224 h 4469549"/>
              <a:gd name="connsiteX796" fmla="*/ 3711551 w 5178638"/>
              <a:gd name="connsiteY796" fmla="*/ 4222341 h 4469549"/>
              <a:gd name="connsiteX797" fmla="*/ 3707796 w 5178638"/>
              <a:gd name="connsiteY797" fmla="*/ 4224573 h 4469549"/>
              <a:gd name="connsiteX798" fmla="*/ 3696532 w 5178638"/>
              <a:gd name="connsiteY798" fmla="*/ 4226806 h 4469549"/>
              <a:gd name="connsiteX799" fmla="*/ 3632702 w 5178638"/>
              <a:gd name="connsiteY799" fmla="*/ 4229038 h 4469549"/>
              <a:gd name="connsiteX800" fmla="*/ 3426192 w 5178638"/>
              <a:gd name="connsiteY800" fmla="*/ 4229038 h 4469549"/>
              <a:gd name="connsiteX801" fmla="*/ 3373626 w 5178638"/>
              <a:gd name="connsiteY801" fmla="*/ 4235736 h 4469549"/>
              <a:gd name="connsiteX802" fmla="*/ 3388645 w 5178638"/>
              <a:gd name="connsiteY802" fmla="*/ 4239085 h 4469549"/>
              <a:gd name="connsiteX803" fmla="*/ 3426192 w 5178638"/>
              <a:gd name="connsiteY803" fmla="*/ 4234620 h 4469549"/>
              <a:gd name="connsiteX804" fmla="*/ 3437456 w 5178638"/>
              <a:gd name="connsiteY804" fmla="*/ 4233504 h 4469549"/>
              <a:gd name="connsiteX805" fmla="*/ 3475004 w 5178638"/>
              <a:gd name="connsiteY805" fmla="*/ 4234620 h 4469549"/>
              <a:gd name="connsiteX806" fmla="*/ 3538834 w 5178638"/>
              <a:gd name="connsiteY806" fmla="*/ 4237969 h 4469549"/>
              <a:gd name="connsiteX807" fmla="*/ 3565117 w 5178638"/>
              <a:gd name="connsiteY807" fmla="*/ 4239085 h 4469549"/>
              <a:gd name="connsiteX808" fmla="*/ 3610174 w 5178638"/>
              <a:gd name="connsiteY808" fmla="*/ 4235736 h 4469549"/>
              <a:gd name="connsiteX809" fmla="*/ 3632702 w 5178638"/>
              <a:gd name="connsiteY809" fmla="*/ 4235736 h 4469549"/>
              <a:gd name="connsiteX810" fmla="*/ 3674004 w 5178638"/>
              <a:gd name="connsiteY810" fmla="*/ 4235736 h 4469549"/>
              <a:gd name="connsiteX811" fmla="*/ 3704042 w 5178638"/>
              <a:gd name="connsiteY811" fmla="*/ 4236852 h 4469549"/>
              <a:gd name="connsiteX812" fmla="*/ 3764670 w 5178638"/>
              <a:gd name="connsiteY812" fmla="*/ 4241596 h 4469549"/>
              <a:gd name="connsiteX813" fmla="*/ 3764883 w 5178638"/>
              <a:gd name="connsiteY813" fmla="*/ 4241580 h 4469549"/>
              <a:gd name="connsiteX814" fmla="*/ 3809940 w 5178638"/>
              <a:gd name="connsiteY814" fmla="*/ 4235999 h 4469549"/>
              <a:gd name="connsiteX815" fmla="*/ 3817449 w 5178638"/>
              <a:gd name="connsiteY815" fmla="*/ 4233766 h 4469549"/>
              <a:gd name="connsiteX816" fmla="*/ 3806185 w 5178638"/>
              <a:gd name="connsiteY816" fmla="*/ 4231534 h 4469549"/>
              <a:gd name="connsiteX817" fmla="*/ 3772393 w 5178638"/>
              <a:gd name="connsiteY817" fmla="*/ 4231534 h 4469549"/>
              <a:gd name="connsiteX818" fmla="*/ 3764883 w 5178638"/>
              <a:gd name="connsiteY818" fmla="*/ 4230417 h 4469549"/>
              <a:gd name="connsiteX819" fmla="*/ 3768638 w 5178638"/>
              <a:gd name="connsiteY819" fmla="*/ 4228185 h 4469549"/>
              <a:gd name="connsiteX820" fmla="*/ 3791166 w 5178638"/>
              <a:gd name="connsiteY820" fmla="*/ 4225952 h 4469549"/>
              <a:gd name="connsiteX821" fmla="*/ 3824959 w 5178638"/>
              <a:gd name="connsiteY821" fmla="*/ 4225952 h 4469549"/>
              <a:gd name="connsiteX822" fmla="*/ 3828714 w 5178638"/>
              <a:gd name="connsiteY822" fmla="*/ 4221487 h 4469549"/>
              <a:gd name="connsiteX823" fmla="*/ 3828714 w 5178638"/>
              <a:gd name="connsiteY823" fmla="*/ 4220443 h 4469549"/>
              <a:gd name="connsiteX824" fmla="*/ 3779136 w 5178638"/>
              <a:gd name="connsiteY824" fmla="*/ 4219271 h 4469549"/>
              <a:gd name="connsiteX825" fmla="*/ 3696532 w 5178638"/>
              <a:gd name="connsiteY825" fmla="*/ 4218992 h 4469549"/>
              <a:gd name="connsiteX826" fmla="*/ 2480358 w 5178638"/>
              <a:gd name="connsiteY826" fmla="*/ 4212557 h 4469549"/>
              <a:gd name="connsiteX827" fmla="*/ 2536679 w 5178638"/>
              <a:gd name="connsiteY827" fmla="*/ 4219255 h 4469549"/>
              <a:gd name="connsiteX828" fmla="*/ 2536679 w 5178638"/>
              <a:gd name="connsiteY828" fmla="*/ 4221487 h 4469549"/>
              <a:gd name="connsiteX829" fmla="*/ 2532924 w 5178638"/>
              <a:gd name="connsiteY829" fmla="*/ 4225952 h 4469549"/>
              <a:gd name="connsiteX830" fmla="*/ 2499131 w 5178638"/>
              <a:gd name="connsiteY830" fmla="*/ 4225952 h 4469549"/>
              <a:gd name="connsiteX831" fmla="*/ 2476603 w 5178638"/>
              <a:gd name="connsiteY831" fmla="*/ 4228185 h 4469549"/>
              <a:gd name="connsiteX832" fmla="*/ 2472848 w 5178638"/>
              <a:gd name="connsiteY832" fmla="*/ 4230417 h 4469549"/>
              <a:gd name="connsiteX833" fmla="*/ 2480358 w 5178638"/>
              <a:gd name="connsiteY833" fmla="*/ 4231534 h 4469549"/>
              <a:gd name="connsiteX834" fmla="*/ 2514150 w 5178638"/>
              <a:gd name="connsiteY834" fmla="*/ 4231534 h 4469549"/>
              <a:gd name="connsiteX835" fmla="*/ 2525414 w 5178638"/>
              <a:gd name="connsiteY835" fmla="*/ 4233766 h 4469549"/>
              <a:gd name="connsiteX836" fmla="*/ 2517905 w 5178638"/>
              <a:gd name="connsiteY836" fmla="*/ 4235999 h 4469549"/>
              <a:gd name="connsiteX837" fmla="*/ 2479451 w 5178638"/>
              <a:gd name="connsiteY837" fmla="*/ 4240762 h 4469549"/>
              <a:gd name="connsiteX838" fmla="*/ 2476087 w 5178638"/>
              <a:gd name="connsiteY838" fmla="*/ 4240183 h 4469549"/>
              <a:gd name="connsiteX839" fmla="*/ 2469048 w 5178638"/>
              <a:gd name="connsiteY839" fmla="*/ 4231392 h 4469549"/>
              <a:gd name="connsiteX840" fmla="*/ 2454029 w 5178638"/>
              <a:gd name="connsiteY840" fmla="*/ 4221066 h 4469549"/>
              <a:gd name="connsiteX841" fmla="*/ 2430738 w 5178638"/>
              <a:gd name="connsiteY841" fmla="*/ 4213400 h 4469549"/>
              <a:gd name="connsiteX842" fmla="*/ 524958 w 5178638"/>
              <a:gd name="connsiteY842" fmla="*/ 4211504 h 4469549"/>
              <a:gd name="connsiteX843" fmla="*/ 532467 w 5178638"/>
              <a:gd name="connsiteY843" fmla="*/ 4212621 h 4469549"/>
              <a:gd name="connsiteX844" fmla="*/ 543731 w 5178638"/>
              <a:gd name="connsiteY844" fmla="*/ 4213737 h 4469549"/>
              <a:gd name="connsiteX845" fmla="*/ 656373 w 5178638"/>
              <a:gd name="connsiteY845" fmla="*/ 4214853 h 4469549"/>
              <a:gd name="connsiteX846" fmla="*/ 690166 w 5178638"/>
              <a:gd name="connsiteY846" fmla="*/ 4217086 h 4469549"/>
              <a:gd name="connsiteX847" fmla="*/ 727713 w 5178638"/>
              <a:gd name="connsiteY847" fmla="*/ 4217086 h 4469549"/>
              <a:gd name="connsiteX848" fmla="*/ 787788 w 5178638"/>
              <a:gd name="connsiteY848" fmla="*/ 4215970 h 4469549"/>
              <a:gd name="connsiteX849" fmla="*/ 802807 w 5178638"/>
              <a:gd name="connsiteY849" fmla="*/ 4215970 h 4469549"/>
              <a:gd name="connsiteX850" fmla="*/ 814071 w 5178638"/>
              <a:gd name="connsiteY850" fmla="*/ 4217086 h 4469549"/>
              <a:gd name="connsiteX851" fmla="*/ 806562 w 5178638"/>
              <a:gd name="connsiteY851" fmla="*/ 4220435 h 4469549"/>
              <a:gd name="connsiteX852" fmla="*/ 769015 w 5178638"/>
              <a:gd name="connsiteY852" fmla="*/ 4224900 h 4469549"/>
              <a:gd name="connsiteX853" fmla="*/ 753996 w 5178638"/>
              <a:gd name="connsiteY853" fmla="*/ 4228249 h 4469549"/>
              <a:gd name="connsiteX854" fmla="*/ 810317 w 5178638"/>
              <a:gd name="connsiteY854" fmla="*/ 4232714 h 4469549"/>
              <a:gd name="connsiteX855" fmla="*/ 851619 w 5178638"/>
              <a:gd name="connsiteY855" fmla="*/ 4237179 h 4469549"/>
              <a:gd name="connsiteX856" fmla="*/ 859128 w 5178638"/>
              <a:gd name="connsiteY856" fmla="*/ 4241644 h 4469549"/>
              <a:gd name="connsiteX857" fmla="*/ 844109 w 5178638"/>
              <a:gd name="connsiteY857" fmla="*/ 4242761 h 4469549"/>
              <a:gd name="connsiteX858" fmla="*/ 769015 w 5178638"/>
              <a:gd name="connsiteY858" fmla="*/ 4242761 h 4469549"/>
              <a:gd name="connsiteX859" fmla="*/ 637599 w 5178638"/>
              <a:gd name="connsiteY859" fmla="*/ 4252807 h 4469549"/>
              <a:gd name="connsiteX860" fmla="*/ 588788 w 5178638"/>
              <a:gd name="connsiteY860" fmla="*/ 4256156 h 4469549"/>
              <a:gd name="connsiteX861" fmla="*/ 536222 w 5178638"/>
              <a:gd name="connsiteY861" fmla="*/ 4255040 h 4469549"/>
              <a:gd name="connsiteX862" fmla="*/ 479901 w 5178638"/>
              <a:gd name="connsiteY862" fmla="*/ 4251691 h 4469549"/>
              <a:gd name="connsiteX863" fmla="*/ 478521 w 5178638"/>
              <a:gd name="connsiteY863" fmla="*/ 4251699 h 4469549"/>
              <a:gd name="connsiteX864" fmla="*/ 478521 w 5178638"/>
              <a:gd name="connsiteY864" fmla="*/ 4273822 h 4469549"/>
              <a:gd name="connsiteX865" fmla="*/ 474908 w 5178638"/>
              <a:gd name="connsiteY865" fmla="*/ 4274037 h 4469549"/>
              <a:gd name="connsiteX866" fmla="*/ 452380 w 5178638"/>
              <a:gd name="connsiteY866" fmla="*/ 4274037 h 4469549"/>
              <a:gd name="connsiteX867" fmla="*/ 435961 w 5178638"/>
              <a:gd name="connsiteY867" fmla="*/ 4274037 h 4469549"/>
              <a:gd name="connsiteX868" fmla="*/ 442135 w 5178638"/>
              <a:gd name="connsiteY868" fmla="*/ 4263439 h 4469549"/>
              <a:gd name="connsiteX869" fmla="*/ 449162 w 5178638"/>
              <a:gd name="connsiteY869" fmla="*/ 4254497 h 4469549"/>
              <a:gd name="connsiteX870" fmla="*/ 447557 w 5178638"/>
              <a:gd name="connsiteY870" fmla="*/ 4266598 h 4469549"/>
              <a:gd name="connsiteX871" fmla="*/ 451622 w 5178638"/>
              <a:gd name="connsiteY871" fmla="*/ 4268967 h 4469549"/>
              <a:gd name="connsiteX872" fmla="*/ 472164 w 5178638"/>
              <a:gd name="connsiteY872" fmla="*/ 4246171 h 4469549"/>
              <a:gd name="connsiteX873" fmla="*/ 478521 w 5178638"/>
              <a:gd name="connsiteY873" fmla="*/ 4233726 h 4469549"/>
              <a:gd name="connsiteX874" fmla="*/ 478521 w 5178638"/>
              <a:gd name="connsiteY874" fmla="*/ 4234947 h 4469549"/>
              <a:gd name="connsiteX875" fmla="*/ 656373 w 5178638"/>
              <a:gd name="connsiteY875" fmla="*/ 4234947 h 4469549"/>
              <a:gd name="connsiteX876" fmla="*/ 708939 w 5178638"/>
              <a:gd name="connsiteY876" fmla="*/ 4228249 h 4469549"/>
              <a:gd name="connsiteX877" fmla="*/ 693920 w 5178638"/>
              <a:gd name="connsiteY877" fmla="*/ 4224900 h 4469549"/>
              <a:gd name="connsiteX878" fmla="*/ 669515 w 5178638"/>
              <a:gd name="connsiteY878" fmla="*/ 4223783 h 4469549"/>
              <a:gd name="connsiteX879" fmla="*/ 656373 w 5178638"/>
              <a:gd name="connsiteY879" fmla="*/ 4229365 h 4469549"/>
              <a:gd name="connsiteX880" fmla="*/ 645109 w 5178638"/>
              <a:gd name="connsiteY880" fmla="*/ 4230481 h 4469549"/>
              <a:gd name="connsiteX881" fmla="*/ 607562 w 5178638"/>
              <a:gd name="connsiteY881" fmla="*/ 4229365 h 4469549"/>
              <a:gd name="connsiteX882" fmla="*/ 543731 w 5178638"/>
              <a:gd name="connsiteY882" fmla="*/ 4226016 h 4469549"/>
              <a:gd name="connsiteX883" fmla="*/ 517449 w 5178638"/>
              <a:gd name="connsiteY883" fmla="*/ 4224900 h 4469549"/>
              <a:gd name="connsiteX884" fmla="*/ 493512 w 5178638"/>
              <a:gd name="connsiteY884" fmla="*/ 4226993 h 4469549"/>
              <a:gd name="connsiteX885" fmla="*/ 481598 w 5178638"/>
              <a:gd name="connsiteY885" fmla="*/ 4227701 h 4469549"/>
              <a:gd name="connsiteX886" fmla="*/ 488000 w 5178638"/>
              <a:gd name="connsiteY886" fmla="*/ 4215167 h 4469549"/>
              <a:gd name="connsiteX887" fmla="*/ 3515209 w 5178638"/>
              <a:gd name="connsiteY887" fmla="*/ 4208284 h 4469549"/>
              <a:gd name="connsiteX888" fmla="*/ 3546343 w 5178638"/>
              <a:gd name="connsiteY888" fmla="*/ 4208945 h 4469549"/>
              <a:gd name="connsiteX889" fmla="*/ 3602664 w 5178638"/>
              <a:gd name="connsiteY889" fmla="*/ 4212294 h 4469549"/>
              <a:gd name="connsiteX890" fmla="*/ 3622923 w 5178638"/>
              <a:gd name="connsiteY890" fmla="*/ 4212168 h 4469549"/>
              <a:gd name="connsiteX891" fmla="*/ 3627367 w 5178638"/>
              <a:gd name="connsiteY891" fmla="*/ 4209766 h 4469549"/>
              <a:gd name="connsiteX892" fmla="*/ 3640977 w 5178638"/>
              <a:gd name="connsiteY892" fmla="*/ 4210324 h 4469549"/>
              <a:gd name="connsiteX893" fmla="*/ 3682158 w 5178638"/>
              <a:gd name="connsiteY893" fmla="*/ 4208284 h 4469549"/>
              <a:gd name="connsiteX894" fmla="*/ 1207902 w 5178638"/>
              <a:gd name="connsiteY894" fmla="*/ 4205842 h 4469549"/>
              <a:gd name="connsiteX895" fmla="*/ 1264945 w 5178638"/>
              <a:gd name="connsiteY895" fmla="*/ 4205842 h 4469549"/>
              <a:gd name="connsiteX896" fmla="*/ 1328776 w 5178638"/>
              <a:gd name="connsiteY896" fmla="*/ 4205842 h 4469549"/>
              <a:gd name="connsiteX897" fmla="*/ 1328776 w 5178638"/>
              <a:gd name="connsiteY897" fmla="*/ 4206958 h 4469549"/>
              <a:gd name="connsiteX898" fmla="*/ 1296661 w 5178638"/>
              <a:gd name="connsiteY898" fmla="*/ 4207520 h 4469549"/>
              <a:gd name="connsiteX899" fmla="*/ 1241253 w 5178638"/>
              <a:gd name="connsiteY899" fmla="*/ 4206834 h 4469549"/>
              <a:gd name="connsiteX900" fmla="*/ 478521 w 5178638"/>
              <a:gd name="connsiteY900" fmla="*/ 4172949 h 4469549"/>
              <a:gd name="connsiteX901" fmla="*/ 478521 w 5178638"/>
              <a:gd name="connsiteY901" fmla="*/ 4188888 h 4469549"/>
              <a:gd name="connsiteX902" fmla="*/ 477051 w 5178638"/>
              <a:gd name="connsiteY902" fmla="*/ 4191440 h 4469549"/>
              <a:gd name="connsiteX903" fmla="*/ 452621 w 5178638"/>
              <a:gd name="connsiteY903" fmla="*/ 4217404 h 4469549"/>
              <a:gd name="connsiteX904" fmla="*/ 428869 w 5178638"/>
              <a:gd name="connsiteY904" fmla="*/ 4264402 h 4469549"/>
              <a:gd name="connsiteX905" fmla="*/ 433104 w 5178638"/>
              <a:gd name="connsiteY905" fmla="*/ 4266869 h 4469549"/>
              <a:gd name="connsiteX906" fmla="*/ 430021 w 5178638"/>
              <a:gd name="connsiteY906" fmla="*/ 4274037 h 4469549"/>
              <a:gd name="connsiteX907" fmla="*/ 414180 w 5178638"/>
              <a:gd name="connsiteY907" fmla="*/ 4274037 h 4469549"/>
              <a:gd name="connsiteX908" fmla="*/ 422635 w 5178638"/>
              <a:gd name="connsiteY908" fmla="*/ 4259525 h 4469549"/>
              <a:gd name="connsiteX909" fmla="*/ 422750 w 5178638"/>
              <a:gd name="connsiteY909" fmla="*/ 4259525 h 4469549"/>
              <a:gd name="connsiteX910" fmla="*/ 422652 w 5178638"/>
              <a:gd name="connsiteY910" fmla="*/ 4259496 h 4469549"/>
              <a:gd name="connsiteX911" fmla="*/ 437215 w 5178638"/>
              <a:gd name="connsiteY911" fmla="*/ 4234500 h 4469549"/>
              <a:gd name="connsiteX912" fmla="*/ 451265 w 5178638"/>
              <a:gd name="connsiteY912" fmla="*/ 4216613 h 4469549"/>
              <a:gd name="connsiteX913" fmla="*/ 467742 w 5178638"/>
              <a:gd name="connsiteY913" fmla="*/ 4191449 h 4469549"/>
              <a:gd name="connsiteX914" fmla="*/ 491344 w 5178638"/>
              <a:gd name="connsiteY914" fmla="*/ 4166629 h 4469549"/>
              <a:gd name="connsiteX915" fmla="*/ 489777 w 5178638"/>
              <a:gd name="connsiteY915" fmla="*/ 4169349 h 4469549"/>
              <a:gd name="connsiteX916" fmla="*/ 480925 w 5178638"/>
              <a:gd name="connsiteY916" fmla="*/ 4168823 h 4469549"/>
              <a:gd name="connsiteX917" fmla="*/ 482186 w 5178638"/>
              <a:gd name="connsiteY917" fmla="*/ 4166658 h 4469549"/>
              <a:gd name="connsiteX918" fmla="*/ 491756 w 5178638"/>
              <a:gd name="connsiteY918" fmla="*/ 4156381 h 4469549"/>
              <a:gd name="connsiteX919" fmla="*/ 495867 w 5178638"/>
              <a:gd name="connsiteY919" fmla="*/ 4158777 h 4469549"/>
              <a:gd name="connsiteX920" fmla="*/ 494477 w 5178638"/>
              <a:gd name="connsiteY920" fmla="*/ 4161190 h 4469549"/>
              <a:gd name="connsiteX921" fmla="*/ 487064 w 5178638"/>
              <a:gd name="connsiteY921" fmla="*/ 4161190 h 4469549"/>
              <a:gd name="connsiteX922" fmla="*/ 1403722 w 5178638"/>
              <a:gd name="connsiteY922" fmla="*/ 4149331 h 4469549"/>
              <a:gd name="connsiteX923" fmla="*/ 1383463 w 5178638"/>
              <a:gd name="connsiteY923" fmla="*/ 4149457 h 4469549"/>
              <a:gd name="connsiteX924" fmla="*/ 1379019 w 5178638"/>
              <a:gd name="connsiteY924" fmla="*/ 4151859 h 4469549"/>
              <a:gd name="connsiteX925" fmla="*/ 1365409 w 5178638"/>
              <a:gd name="connsiteY925" fmla="*/ 4151301 h 4469549"/>
              <a:gd name="connsiteX926" fmla="*/ 1324228 w 5178638"/>
              <a:gd name="connsiteY926" fmla="*/ 4153341 h 4469549"/>
              <a:gd name="connsiteX927" fmla="*/ 1491177 w 5178638"/>
              <a:gd name="connsiteY927" fmla="*/ 4153341 h 4469549"/>
              <a:gd name="connsiteX928" fmla="*/ 1460043 w 5178638"/>
              <a:gd name="connsiteY928" fmla="*/ 4152680 h 4469549"/>
              <a:gd name="connsiteX929" fmla="*/ 1403722 w 5178638"/>
              <a:gd name="connsiteY929" fmla="*/ 4149331 h 4469549"/>
              <a:gd name="connsiteX930" fmla="*/ 1016219 w 5178638"/>
              <a:gd name="connsiteY930" fmla="*/ 4101067 h 4469549"/>
              <a:gd name="connsiteX931" fmla="*/ 1034993 w 5178638"/>
              <a:gd name="connsiteY931" fmla="*/ 4101067 h 4469549"/>
              <a:gd name="connsiteX932" fmla="*/ 1080050 w 5178638"/>
              <a:gd name="connsiteY932" fmla="*/ 4101067 h 4469549"/>
              <a:gd name="connsiteX933" fmla="*/ 1085311 w 5178638"/>
              <a:gd name="connsiteY933" fmla="*/ 4101223 h 4469549"/>
              <a:gd name="connsiteX934" fmla="*/ 1065945 w 5178638"/>
              <a:gd name="connsiteY934" fmla="*/ 4103143 h 4469549"/>
              <a:gd name="connsiteX935" fmla="*/ 1038254 w 5178638"/>
              <a:gd name="connsiteY935" fmla="*/ 4104956 h 4469549"/>
              <a:gd name="connsiteX936" fmla="*/ 1014732 w 5178638"/>
              <a:gd name="connsiteY936" fmla="*/ 4101130 h 4469549"/>
              <a:gd name="connsiteX937" fmla="*/ 924290 w 5178638"/>
              <a:gd name="connsiteY937" fmla="*/ 4098835 h 4469549"/>
              <a:gd name="connsiteX938" fmla="*/ 941125 w 5178638"/>
              <a:gd name="connsiteY938" fmla="*/ 4098835 h 4469549"/>
              <a:gd name="connsiteX939" fmla="*/ 941816 w 5178638"/>
              <a:gd name="connsiteY939" fmla="*/ 4099451 h 4469549"/>
              <a:gd name="connsiteX940" fmla="*/ 940631 w 5178638"/>
              <a:gd name="connsiteY940" fmla="*/ 4099375 h 4469549"/>
              <a:gd name="connsiteX941" fmla="*/ 888559 w 5178638"/>
              <a:gd name="connsiteY941" fmla="*/ 4096602 h 4469549"/>
              <a:gd name="connsiteX942" fmla="*/ 911087 w 5178638"/>
              <a:gd name="connsiteY942" fmla="*/ 4096602 h 4469549"/>
              <a:gd name="connsiteX943" fmla="*/ 910214 w 5178638"/>
              <a:gd name="connsiteY943" fmla="*/ 4098677 h 4469549"/>
              <a:gd name="connsiteX944" fmla="*/ 884768 w 5178638"/>
              <a:gd name="connsiteY944" fmla="*/ 4098677 h 4469549"/>
              <a:gd name="connsiteX945" fmla="*/ 887620 w 5178638"/>
              <a:gd name="connsiteY945" fmla="*/ 4098556 h 4469549"/>
              <a:gd name="connsiteX946" fmla="*/ 888559 w 5178638"/>
              <a:gd name="connsiteY946" fmla="*/ 4096602 h 4469549"/>
              <a:gd name="connsiteX947" fmla="*/ 558226 w 5178638"/>
              <a:gd name="connsiteY947" fmla="*/ 4093173 h 4469549"/>
              <a:gd name="connsiteX948" fmla="*/ 564244 w 5178638"/>
              <a:gd name="connsiteY948" fmla="*/ 4095765 h 4469549"/>
              <a:gd name="connsiteX949" fmla="*/ 591936 w 5178638"/>
              <a:gd name="connsiteY949" fmla="*/ 4096602 h 4469549"/>
              <a:gd name="connsiteX950" fmla="*/ 595690 w 5178638"/>
              <a:gd name="connsiteY950" fmla="*/ 4096602 h 4469549"/>
              <a:gd name="connsiteX951" fmla="*/ 629483 w 5178638"/>
              <a:gd name="connsiteY951" fmla="*/ 4096602 h 4469549"/>
              <a:gd name="connsiteX952" fmla="*/ 648256 w 5178638"/>
              <a:gd name="connsiteY952" fmla="*/ 4096602 h 4469549"/>
              <a:gd name="connsiteX953" fmla="*/ 663275 w 5178638"/>
              <a:gd name="connsiteY953" fmla="*/ 4094370 h 4469549"/>
              <a:gd name="connsiteX954" fmla="*/ 689559 w 5178638"/>
              <a:gd name="connsiteY954" fmla="*/ 4094370 h 4469549"/>
              <a:gd name="connsiteX955" fmla="*/ 723351 w 5178638"/>
              <a:gd name="connsiteY955" fmla="*/ 4096602 h 4469549"/>
              <a:gd name="connsiteX956" fmla="*/ 757144 w 5178638"/>
              <a:gd name="connsiteY956" fmla="*/ 4096602 h 4469549"/>
              <a:gd name="connsiteX957" fmla="*/ 790936 w 5178638"/>
              <a:gd name="connsiteY957" fmla="*/ 4094370 h 4469549"/>
              <a:gd name="connsiteX958" fmla="*/ 805955 w 5178638"/>
              <a:gd name="connsiteY958" fmla="*/ 4093253 h 4469549"/>
              <a:gd name="connsiteX959" fmla="*/ 817219 w 5178638"/>
              <a:gd name="connsiteY959" fmla="*/ 4093253 h 4469549"/>
              <a:gd name="connsiteX960" fmla="*/ 877294 w 5178638"/>
              <a:gd name="connsiteY960" fmla="*/ 4094370 h 4469549"/>
              <a:gd name="connsiteX961" fmla="*/ 876355 w 5178638"/>
              <a:gd name="connsiteY961" fmla="*/ 4097021 h 4469549"/>
              <a:gd name="connsiteX962" fmla="*/ 880640 w 5178638"/>
              <a:gd name="connsiteY962" fmla="*/ 4098677 h 4469549"/>
              <a:gd name="connsiteX963" fmla="*/ 859435 w 5178638"/>
              <a:gd name="connsiteY963" fmla="*/ 4098677 h 4469549"/>
              <a:gd name="connsiteX964" fmla="*/ 803114 w 5178638"/>
              <a:gd name="connsiteY964" fmla="*/ 4102026 h 4469549"/>
              <a:gd name="connsiteX965" fmla="*/ 716756 w 5178638"/>
              <a:gd name="connsiteY965" fmla="*/ 4106491 h 4469549"/>
              <a:gd name="connsiteX966" fmla="*/ 649171 w 5178638"/>
              <a:gd name="connsiteY966" fmla="*/ 4108724 h 4469549"/>
              <a:gd name="connsiteX967" fmla="*/ 667944 w 5178638"/>
              <a:gd name="connsiteY967" fmla="*/ 4112073 h 4469549"/>
              <a:gd name="connsiteX968" fmla="*/ 686718 w 5178638"/>
              <a:gd name="connsiteY968" fmla="*/ 4112073 h 4469549"/>
              <a:gd name="connsiteX969" fmla="*/ 758058 w 5178638"/>
              <a:gd name="connsiteY969" fmla="*/ 4116538 h 4469549"/>
              <a:gd name="connsiteX970" fmla="*/ 818133 w 5178638"/>
              <a:gd name="connsiteY970" fmla="*/ 4116538 h 4469549"/>
              <a:gd name="connsiteX971" fmla="*/ 874454 w 5178638"/>
              <a:gd name="connsiteY971" fmla="*/ 4110957 h 4469549"/>
              <a:gd name="connsiteX972" fmla="*/ 893228 w 5178638"/>
              <a:gd name="connsiteY972" fmla="*/ 4108724 h 4469549"/>
              <a:gd name="connsiteX973" fmla="*/ 964567 w 5178638"/>
              <a:gd name="connsiteY973" fmla="*/ 4114306 h 4469549"/>
              <a:gd name="connsiteX974" fmla="*/ 994605 w 5178638"/>
              <a:gd name="connsiteY974" fmla="*/ 4115422 h 4469549"/>
              <a:gd name="connsiteX975" fmla="*/ 1035907 w 5178638"/>
              <a:gd name="connsiteY975" fmla="*/ 4115422 h 4469549"/>
              <a:gd name="connsiteX976" fmla="*/ 1058435 w 5178638"/>
              <a:gd name="connsiteY976" fmla="*/ 4115422 h 4469549"/>
              <a:gd name="connsiteX977" fmla="*/ 1103492 w 5178638"/>
              <a:gd name="connsiteY977" fmla="*/ 4112073 h 4469549"/>
              <a:gd name="connsiteX978" fmla="*/ 1129775 w 5178638"/>
              <a:gd name="connsiteY978" fmla="*/ 4113189 h 4469549"/>
              <a:gd name="connsiteX979" fmla="*/ 1193605 w 5178638"/>
              <a:gd name="connsiteY979" fmla="*/ 4116538 h 4469549"/>
              <a:gd name="connsiteX980" fmla="*/ 1231153 w 5178638"/>
              <a:gd name="connsiteY980" fmla="*/ 4117654 h 4469549"/>
              <a:gd name="connsiteX981" fmla="*/ 1242417 w 5178638"/>
              <a:gd name="connsiteY981" fmla="*/ 4116538 h 4469549"/>
              <a:gd name="connsiteX982" fmla="*/ 1279964 w 5178638"/>
              <a:gd name="connsiteY982" fmla="*/ 4112073 h 4469549"/>
              <a:gd name="connsiteX983" fmla="*/ 1294983 w 5178638"/>
              <a:gd name="connsiteY983" fmla="*/ 4115422 h 4469549"/>
              <a:gd name="connsiteX984" fmla="*/ 1272924 w 5178638"/>
              <a:gd name="connsiteY984" fmla="*/ 4120864 h 4469549"/>
              <a:gd name="connsiteX985" fmla="*/ 1259466 w 5178638"/>
              <a:gd name="connsiteY985" fmla="*/ 4121418 h 4469549"/>
              <a:gd name="connsiteX986" fmla="*/ 1241716 w 5178638"/>
              <a:gd name="connsiteY986" fmla="*/ 4120029 h 4469549"/>
              <a:gd name="connsiteX987" fmla="*/ 1241503 w 5178638"/>
              <a:gd name="connsiteY987" fmla="*/ 4120045 h 4469549"/>
              <a:gd name="connsiteX988" fmla="*/ 1224751 w 5178638"/>
              <a:gd name="connsiteY988" fmla="*/ 4122120 h 4469549"/>
              <a:gd name="connsiteX989" fmla="*/ 1035907 w 5178638"/>
              <a:gd name="connsiteY989" fmla="*/ 4122120 h 4469549"/>
              <a:gd name="connsiteX990" fmla="*/ 972077 w 5178638"/>
              <a:gd name="connsiteY990" fmla="*/ 4124352 h 4469549"/>
              <a:gd name="connsiteX991" fmla="*/ 960813 w 5178638"/>
              <a:gd name="connsiteY991" fmla="*/ 4126585 h 4469549"/>
              <a:gd name="connsiteX992" fmla="*/ 957058 w 5178638"/>
              <a:gd name="connsiteY992" fmla="*/ 4128817 h 4469549"/>
              <a:gd name="connsiteX993" fmla="*/ 960813 w 5178638"/>
              <a:gd name="connsiteY993" fmla="*/ 4129934 h 4469549"/>
              <a:gd name="connsiteX994" fmla="*/ 975831 w 5178638"/>
              <a:gd name="connsiteY994" fmla="*/ 4131050 h 4469549"/>
              <a:gd name="connsiteX995" fmla="*/ 972077 w 5178638"/>
              <a:gd name="connsiteY995" fmla="*/ 4132166 h 4469549"/>
              <a:gd name="connsiteX996" fmla="*/ 806869 w 5178638"/>
              <a:gd name="connsiteY996" fmla="*/ 4129934 h 4469549"/>
              <a:gd name="connsiteX997" fmla="*/ 750548 w 5178638"/>
              <a:gd name="connsiteY997" fmla="*/ 4129934 h 4469549"/>
              <a:gd name="connsiteX998" fmla="*/ 694227 w 5178638"/>
              <a:gd name="connsiteY998" fmla="*/ 4129934 h 4469549"/>
              <a:gd name="connsiteX999" fmla="*/ 686718 w 5178638"/>
              <a:gd name="connsiteY999" fmla="*/ 4129934 h 4469549"/>
              <a:gd name="connsiteX1000" fmla="*/ 645416 w 5178638"/>
              <a:gd name="connsiteY1000" fmla="*/ 4127701 h 4469549"/>
              <a:gd name="connsiteX1001" fmla="*/ 574076 w 5178638"/>
              <a:gd name="connsiteY1001" fmla="*/ 4127701 h 4469549"/>
              <a:gd name="connsiteX1002" fmla="*/ 551548 w 5178638"/>
              <a:gd name="connsiteY1002" fmla="*/ 4125469 h 4469549"/>
              <a:gd name="connsiteX1003" fmla="*/ 543926 w 5178638"/>
              <a:gd name="connsiteY1003" fmla="*/ 4125185 h 4469549"/>
              <a:gd name="connsiteX1004" fmla="*/ 544722 w 5178638"/>
              <a:gd name="connsiteY1004" fmla="*/ 4123227 h 4469549"/>
              <a:gd name="connsiteX1005" fmla="*/ 551548 w 5178638"/>
              <a:gd name="connsiteY1005" fmla="*/ 4124352 h 4469549"/>
              <a:gd name="connsiteX1006" fmla="*/ 604114 w 5178638"/>
              <a:gd name="connsiteY1006" fmla="*/ 4122120 h 4469549"/>
              <a:gd name="connsiteX1007" fmla="*/ 615378 w 5178638"/>
              <a:gd name="connsiteY1007" fmla="*/ 4117654 h 4469549"/>
              <a:gd name="connsiteX1008" fmla="*/ 630397 w 5178638"/>
              <a:gd name="connsiteY1008" fmla="*/ 4117654 h 4469549"/>
              <a:gd name="connsiteX1009" fmla="*/ 630397 w 5178638"/>
              <a:gd name="connsiteY1009" fmla="*/ 4114306 h 4469549"/>
              <a:gd name="connsiteX1010" fmla="*/ 611623 w 5178638"/>
              <a:gd name="connsiteY1010" fmla="*/ 4114306 h 4469549"/>
              <a:gd name="connsiteX1011" fmla="*/ 596604 w 5178638"/>
              <a:gd name="connsiteY1011" fmla="*/ 4114306 h 4469549"/>
              <a:gd name="connsiteX1012" fmla="*/ 585340 w 5178638"/>
              <a:gd name="connsiteY1012" fmla="*/ 4113189 h 4469549"/>
              <a:gd name="connsiteX1013" fmla="*/ 596604 w 5178638"/>
              <a:gd name="connsiteY1013" fmla="*/ 4109840 h 4469549"/>
              <a:gd name="connsiteX1014" fmla="*/ 596604 w 5178638"/>
              <a:gd name="connsiteY1014" fmla="*/ 4106491 h 4469549"/>
              <a:gd name="connsiteX1015" fmla="*/ 566567 w 5178638"/>
              <a:gd name="connsiteY1015" fmla="*/ 4102026 h 4469549"/>
              <a:gd name="connsiteX1016" fmla="*/ 553844 w 5178638"/>
              <a:gd name="connsiteY1016" fmla="*/ 4102404 h 4469549"/>
              <a:gd name="connsiteX1017" fmla="*/ 558073 w 5178638"/>
              <a:gd name="connsiteY1017" fmla="*/ 4093475 h 4469549"/>
              <a:gd name="connsiteX1018" fmla="*/ 562667 w 5178638"/>
              <a:gd name="connsiteY1018" fmla="*/ 4084385 h 4469549"/>
              <a:gd name="connsiteX1019" fmla="*/ 573087 w 5178638"/>
              <a:gd name="connsiteY1019" fmla="*/ 4084972 h 4469549"/>
              <a:gd name="connsiteX1020" fmla="*/ 648182 w 5178638"/>
              <a:gd name="connsiteY1020" fmla="*/ 4086089 h 4469549"/>
              <a:gd name="connsiteX1021" fmla="*/ 696993 w 5178638"/>
              <a:gd name="connsiteY1021" fmla="*/ 4086089 h 4469549"/>
              <a:gd name="connsiteX1022" fmla="*/ 700869 w 5178638"/>
              <a:gd name="connsiteY1022" fmla="*/ 4086281 h 4469549"/>
              <a:gd name="connsiteX1023" fmla="*/ 561709 w 5178638"/>
              <a:gd name="connsiteY1023" fmla="*/ 4086281 h 4469549"/>
              <a:gd name="connsiteX1024" fmla="*/ 591936 w 5178638"/>
              <a:gd name="connsiteY1024" fmla="*/ 4077625 h 4469549"/>
              <a:gd name="connsiteX1025" fmla="*/ 603200 w 5178638"/>
              <a:gd name="connsiteY1025" fmla="*/ 4078741 h 4469549"/>
              <a:gd name="connsiteX1026" fmla="*/ 591936 w 5178638"/>
              <a:gd name="connsiteY1026" fmla="*/ 4080974 h 4469549"/>
              <a:gd name="connsiteX1027" fmla="*/ 564391 w 5178638"/>
              <a:gd name="connsiteY1027" fmla="*/ 4080974 h 4469549"/>
              <a:gd name="connsiteX1028" fmla="*/ 565519 w 5178638"/>
              <a:gd name="connsiteY1028" fmla="*/ 4078741 h 4469549"/>
              <a:gd name="connsiteX1029" fmla="*/ 576917 w 5178638"/>
              <a:gd name="connsiteY1029" fmla="*/ 4078741 h 4469549"/>
              <a:gd name="connsiteX1030" fmla="*/ 591936 w 5178638"/>
              <a:gd name="connsiteY1030" fmla="*/ 4077625 h 4469549"/>
              <a:gd name="connsiteX1031" fmla="*/ 727106 w 5178638"/>
              <a:gd name="connsiteY1031" fmla="*/ 4050834 h 4469549"/>
              <a:gd name="connsiteX1032" fmla="*/ 738370 w 5178638"/>
              <a:gd name="connsiteY1032" fmla="*/ 4053066 h 4469549"/>
              <a:gd name="connsiteX1033" fmla="*/ 753389 w 5178638"/>
              <a:gd name="connsiteY1033" fmla="*/ 4060880 h 4469549"/>
              <a:gd name="connsiteX1034" fmla="*/ 764653 w 5178638"/>
              <a:gd name="connsiteY1034" fmla="*/ 4061997 h 4469549"/>
              <a:gd name="connsiteX1035" fmla="*/ 805955 w 5178638"/>
              <a:gd name="connsiteY1035" fmla="*/ 4058648 h 4469549"/>
              <a:gd name="connsiteX1036" fmla="*/ 832238 w 5178638"/>
              <a:gd name="connsiteY1036" fmla="*/ 4057532 h 4469549"/>
              <a:gd name="connsiteX1037" fmla="*/ 847257 w 5178638"/>
              <a:gd name="connsiteY1037" fmla="*/ 4063113 h 4469549"/>
              <a:gd name="connsiteX1038" fmla="*/ 877294 w 5178638"/>
              <a:gd name="connsiteY1038" fmla="*/ 4063113 h 4469549"/>
              <a:gd name="connsiteX1039" fmla="*/ 884804 w 5178638"/>
              <a:gd name="connsiteY1039" fmla="*/ 4057532 h 4469549"/>
              <a:gd name="connsiteX1040" fmla="*/ 903578 w 5178638"/>
              <a:gd name="connsiteY1040" fmla="*/ 4054183 h 4469549"/>
              <a:gd name="connsiteX1041" fmla="*/ 926106 w 5178638"/>
              <a:gd name="connsiteY1041" fmla="*/ 4051950 h 4469549"/>
              <a:gd name="connsiteX1042" fmla="*/ 956144 w 5178638"/>
              <a:gd name="connsiteY1042" fmla="*/ 4056415 h 4469549"/>
              <a:gd name="connsiteX1043" fmla="*/ 1008710 w 5178638"/>
              <a:gd name="connsiteY1043" fmla="*/ 4065346 h 4469549"/>
              <a:gd name="connsiteX1044" fmla="*/ 1034993 w 5178638"/>
              <a:gd name="connsiteY1044" fmla="*/ 4063113 h 4469549"/>
              <a:gd name="connsiteX1045" fmla="*/ 1065031 w 5178638"/>
              <a:gd name="connsiteY1045" fmla="*/ 4058648 h 4469549"/>
              <a:gd name="connsiteX1046" fmla="*/ 1106333 w 5178638"/>
              <a:gd name="connsiteY1046" fmla="*/ 4059764 h 4469549"/>
              <a:gd name="connsiteX1047" fmla="*/ 1113842 w 5178638"/>
              <a:gd name="connsiteY1047" fmla="*/ 4063113 h 4469549"/>
              <a:gd name="connsiteX1048" fmla="*/ 1177672 w 5178638"/>
              <a:gd name="connsiteY1048" fmla="*/ 4057532 h 4469549"/>
              <a:gd name="connsiteX1049" fmla="*/ 1218974 w 5178638"/>
              <a:gd name="connsiteY1049" fmla="*/ 4057532 h 4469549"/>
              <a:gd name="connsiteX1050" fmla="*/ 1312843 w 5178638"/>
              <a:gd name="connsiteY1050" fmla="*/ 4056415 h 4469549"/>
              <a:gd name="connsiteX1051" fmla="*/ 1339126 w 5178638"/>
              <a:gd name="connsiteY1051" fmla="*/ 4055299 h 4469549"/>
              <a:gd name="connsiteX1052" fmla="*/ 1369163 w 5178638"/>
              <a:gd name="connsiteY1052" fmla="*/ 4056415 h 4469549"/>
              <a:gd name="connsiteX1053" fmla="*/ 1402956 w 5178638"/>
              <a:gd name="connsiteY1053" fmla="*/ 4056415 h 4469549"/>
              <a:gd name="connsiteX1054" fmla="*/ 1406711 w 5178638"/>
              <a:gd name="connsiteY1054" fmla="*/ 4063113 h 4469549"/>
              <a:gd name="connsiteX1055" fmla="*/ 1451767 w 5178638"/>
              <a:gd name="connsiteY1055" fmla="*/ 4066462 h 4469549"/>
              <a:gd name="connsiteX1056" fmla="*/ 1463031 w 5178638"/>
              <a:gd name="connsiteY1056" fmla="*/ 4065346 h 4469549"/>
              <a:gd name="connsiteX1057" fmla="*/ 1470541 w 5178638"/>
              <a:gd name="connsiteY1057" fmla="*/ 4068695 h 4469549"/>
              <a:gd name="connsiteX1058" fmla="*/ 1463031 w 5178638"/>
              <a:gd name="connsiteY1058" fmla="*/ 4072044 h 4469549"/>
              <a:gd name="connsiteX1059" fmla="*/ 1432994 w 5178638"/>
              <a:gd name="connsiteY1059" fmla="*/ 4070927 h 4469549"/>
              <a:gd name="connsiteX1060" fmla="*/ 1399201 w 5178638"/>
              <a:gd name="connsiteY1060" fmla="*/ 4073160 h 4469549"/>
              <a:gd name="connsiteX1061" fmla="*/ 1387937 w 5178638"/>
              <a:gd name="connsiteY1061" fmla="*/ 4079858 h 4469549"/>
              <a:gd name="connsiteX1062" fmla="*/ 1369163 w 5178638"/>
              <a:gd name="connsiteY1062" fmla="*/ 4082090 h 4469549"/>
              <a:gd name="connsiteX1063" fmla="*/ 1324107 w 5178638"/>
              <a:gd name="connsiteY1063" fmla="*/ 4077625 h 4469549"/>
              <a:gd name="connsiteX1064" fmla="*/ 1305333 w 5178638"/>
              <a:gd name="connsiteY1064" fmla="*/ 4077625 h 4469549"/>
              <a:gd name="connsiteX1065" fmla="*/ 1297824 w 5178638"/>
              <a:gd name="connsiteY1065" fmla="*/ 4080974 h 4469549"/>
              <a:gd name="connsiteX1066" fmla="*/ 1301578 w 5178638"/>
              <a:gd name="connsiteY1066" fmla="*/ 4086556 h 4469549"/>
              <a:gd name="connsiteX1067" fmla="*/ 1324107 w 5178638"/>
              <a:gd name="connsiteY1067" fmla="*/ 4091021 h 4469549"/>
              <a:gd name="connsiteX1068" fmla="*/ 1327861 w 5178638"/>
              <a:gd name="connsiteY1068" fmla="*/ 4093253 h 4469549"/>
              <a:gd name="connsiteX1069" fmla="*/ 1320352 w 5178638"/>
              <a:gd name="connsiteY1069" fmla="*/ 4094370 h 4469549"/>
              <a:gd name="connsiteX1070" fmla="*/ 1282805 w 5178638"/>
              <a:gd name="connsiteY1070" fmla="*/ 4093253 h 4469549"/>
              <a:gd name="connsiteX1071" fmla="*/ 1279050 w 5178638"/>
              <a:gd name="connsiteY1071" fmla="*/ 4093253 h 4469549"/>
              <a:gd name="connsiteX1072" fmla="*/ 1279050 w 5178638"/>
              <a:gd name="connsiteY1072" fmla="*/ 4095486 h 4469549"/>
              <a:gd name="connsiteX1073" fmla="*/ 1275295 w 5178638"/>
              <a:gd name="connsiteY1073" fmla="*/ 4098835 h 4469549"/>
              <a:gd name="connsiteX1074" fmla="*/ 1249012 w 5178638"/>
              <a:gd name="connsiteY1074" fmla="*/ 4098835 h 4469549"/>
              <a:gd name="connsiteX1075" fmla="*/ 1282805 w 5178638"/>
              <a:gd name="connsiteY1075" fmla="*/ 4102184 h 4469549"/>
              <a:gd name="connsiteX1076" fmla="*/ 1288906 w 5178638"/>
              <a:gd name="connsiteY1076" fmla="*/ 4103858 h 4469549"/>
              <a:gd name="connsiteX1077" fmla="*/ 1288344 w 5178638"/>
              <a:gd name="connsiteY1077" fmla="*/ 4104259 h 4469549"/>
              <a:gd name="connsiteX1078" fmla="*/ 1276209 w 5178638"/>
              <a:gd name="connsiteY1078" fmla="*/ 4104259 h 4469549"/>
              <a:gd name="connsiteX1079" fmla="*/ 1242417 w 5178638"/>
              <a:gd name="connsiteY1079" fmla="*/ 4102026 h 4469549"/>
              <a:gd name="connsiteX1080" fmla="*/ 1186096 w 5178638"/>
              <a:gd name="connsiteY1080" fmla="*/ 4101887 h 4469549"/>
              <a:gd name="connsiteX1081" fmla="*/ 1154053 w 5178638"/>
              <a:gd name="connsiteY1081" fmla="*/ 4101331 h 4469549"/>
              <a:gd name="connsiteX1082" fmla="*/ 1151389 w 5178638"/>
              <a:gd name="connsiteY1082" fmla="*/ 4101067 h 4469549"/>
              <a:gd name="connsiteX1083" fmla="*/ 1138826 w 5178638"/>
              <a:gd name="connsiteY1083" fmla="*/ 4101067 h 4469549"/>
              <a:gd name="connsiteX1084" fmla="*/ 1129775 w 5178638"/>
              <a:gd name="connsiteY1084" fmla="*/ 4100910 h 4469549"/>
              <a:gd name="connsiteX1085" fmla="*/ 1118511 w 5178638"/>
              <a:gd name="connsiteY1085" fmla="*/ 4099794 h 4469549"/>
              <a:gd name="connsiteX1086" fmla="*/ 1111002 w 5178638"/>
              <a:gd name="connsiteY1086" fmla="*/ 4098677 h 4469549"/>
              <a:gd name="connsiteX1087" fmla="*/ 1108851 w 5178638"/>
              <a:gd name="connsiteY1087" fmla="*/ 4098890 h 4469549"/>
              <a:gd name="connsiteX1088" fmla="*/ 1097415 w 5178638"/>
              <a:gd name="connsiteY1088" fmla="*/ 4096044 h 4469549"/>
              <a:gd name="connsiteX1089" fmla="*/ 1068785 w 5178638"/>
              <a:gd name="connsiteY1089" fmla="*/ 4094370 h 4469549"/>
              <a:gd name="connsiteX1090" fmla="*/ 1046257 w 5178638"/>
              <a:gd name="connsiteY1090" fmla="*/ 4094370 h 4469549"/>
              <a:gd name="connsiteX1091" fmla="*/ 933615 w 5178638"/>
              <a:gd name="connsiteY1091" fmla="*/ 4091021 h 4469549"/>
              <a:gd name="connsiteX1092" fmla="*/ 918596 w 5178638"/>
              <a:gd name="connsiteY1092" fmla="*/ 4087672 h 4469549"/>
              <a:gd name="connsiteX1093" fmla="*/ 982427 w 5178638"/>
              <a:gd name="connsiteY1093" fmla="*/ 4086556 h 4469549"/>
              <a:gd name="connsiteX1094" fmla="*/ 982427 w 5178638"/>
              <a:gd name="connsiteY1094" fmla="*/ 4085439 h 4469549"/>
              <a:gd name="connsiteX1095" fmla="*/ 918596 w 5178638"/>
              <a:gd name="connsiteY1095" fmla="*/ 4085439 h 4469549"/>
              <a:gd name="connsiteX1096" fmla="*/ 858521 w 5178638"/>
              <a:gd name="connsiteY1096" fmla="*/ 4085439 h 4469549"/>
              <a:gd name="connsiteX1097" fmla="*/ 843502 w 5178638"/>
              <a:gd name="connsiteY1097" fmla="*/ 4084323 h 4469549"/>
              <a:gd name="connsiteX1098" fmla="*/ 824729 w 5178638"/>
              <a:gd name="connsiteY1098" fmla="*/ 4078741 h 4469549"/>
              <a:gd name="connsiteX1099" fmla="*/ 794691 w 5178638"/>
              <a:gd name="connsiteY1099" fmla="*/ 4077625 h 4469549"/>
              <a:gd name="connsiteX1100" fmla="*/ 768407 w 5178638"/>
              <a:gd name="connsiteY1100" fmla="*/ 4078741 h 4469549"/>
              <a:gd name="connsiteX1101" fmla="*/ 753389 w 5178638"/>
              <a:gd name="connsiteY1101" fmla="*/ 4078741 h 4469549"/>
              <a:gd name="connsiteX1102" fmla="*/ 764653 w 5178638"/>
              <a:gd name="connsiteY1102" fmla="*/ 4074276 h 4469549"/>
              <a:gd name="connsiteX1103" fmla="*/ 757144 w 5178638"/>
              <a:gd name="connsiteY1103" fmla="*/ 4069811 h 4469549"/>
              <a:gd name="connsiteX1104" fmla="*/ 738370 w 5178638"/>
              <a:gd name="connsiteY1104" fmla="*/ 4066462 h 4469549"/>
              <a:gd name="connsiteX1105" fmla="*/ 727106 w 5178638"/>
              <a:gd name="connsiteY1105" fmla="*/ 4065346 h 4469549"/>
              <a:gd name="connsiteX1106" fmla="*/ 674539 w 5178638"/>
              <a:gd name="connsiteY1106" fmla="*/ 4064229 h 4469549"/>
              <a:gd name="connsiteX1107" fmla="*/ 667030 w 5178638"/>
              <a:gd name="connsiteY1107" fmla="*/ 4061997 h 4469549"/>
              <a:gd name="connsiteX1108" fmla="*/ 674539 w 5178638"/>
              <a:gd name="connsiteY1108" fmla="*/ 4059764 h 4469549"/>
              <a:gd name="connsiteX1109" fmla="*/ 727106 w 5178638"/>
              <a:gd name="connsiteY1109" fmla="*/ 4050834 h 4469549"/>
              <a:gd name="connsiteX1110" fmla="*/ 599001 w 5178638"/>
              <a:gd name="connsiteY1110" fmla="*/ 4033583 h 4469549"/>
              <a:gd name="connsiteX1111" fmla="*/ 614389 w 5178638"/>
              <a:gd name="connsiteY1111" fmla="*/ 4034739 h 4469549"/>
              <a:gd name="connsiteX1112" fmla="*/ 636917 w 5178638"/>
              <a:gd name="connsiteY1112" fmla="*/ 4041437 h 4469549"/>
              <a:gd name="connsiteX1113" fmla="*/ 651936 w 5178638"/>
              <a:gd name="connsiteY1113" fmla="*/ 4050367 h 4469549"/>
              <a:gd name="connsiteX1114" fmla="*/ 651936 w 5178638"/>
              <a:gd name="connsiteY1114" fmla="*/ 4052600 h 4469549"/>
              <a:gd name="connsiteX1115" fmla="*/ 595615 w 5178638"/>
              <a:gd name="connsiteY1115" fmla="*/ 4063763 h 4469549"/>
              <a:gd name="connsiteX1116" fmla="*/ 579813 w 5178638"/>
              <a:gd name="connsiteY1116" fmla="*/ 4063763 h 4469549"/>
              <a:gd name="connsiteX1117" fmla="*/ 584252 w 5178638"/>
              <a:gd name="connsiteY1117" fmla="*/ 4060967 h 4469549"/>
              <a:gd name="connsiteX1118" fmla="*/ 599399 w 5178638"/>
              <a:gd name="connsiteY1118" fmla="*/ 4034968 h 4469549"/>
              <a:gd name="connsiteX1119" fmla="*/ 339045 w 5178638"/>
              <a:gd name="connsiteY1119" fmla="*/ 4030543 h 4469549"/>
              <a:gd name="connsiteX1120" fmla="*/ 335209 w 5178638"/>
              <a:gd name="connsiteY1120" fmla="*/ 4037180 h 4469549"/>
              <a:gd name="connsiteX1121" fmla="*/ 336809 w 5178638"/>
              <a:gd name="connsiteY1121" fmla="*/ 4033736 h 4469549"/>
              <a:gd name="connsiteX1122" fmla="*/ 290453 w 5178638"/>
              <a:gd name="connsiteY1122" fmla="*/ 4029505 h 4469549"/>
              <a:gd name="connsiteX1123" fmla="*/ 286529 w 5178638"/>
              <a:gd name="connsiteY1123" fmla="*/ 4036814 h 4469549"/>
              <a:gd name="connsiteX1124" fmla="*/ 293485 w 5178638"/>
              <a:gd name="connsiteY1124" fmla="*/ 4040866 h 4469549"/>
              <a:gd name="connsiteX1125" fmla="*/ 293201 w 5178638"/>
              <a:gd name="connsiteY1125" fmla="*/ 4041809 h 4469549"/>
              <a:gd name="connsiteX1126" fmla="*/ 292056 w 5178638"/>
              <a:gd name="connsiteY1126" fmla="*/ 4044494 h 4469549"/>
              <a:gd name="connsiteX1127" fmla="*/ 292429 w 5178638"/>
              <a:gd name="connsiteY1127" fmla="*/ 4044366 h 4469549"/>
              <a:gd name="connsiteX1128" fmla="*/ 291022 w 5178638"/>
              <a:gd name="connsiteY1128" fmla="*/ 4049025 h 4469549"/>
              <a:gd name="connsiteX1129" fmla="*/ 282642 w 5178638"/>
              <a:gd name="connsiteY1129" fmla="*/ 4057179 h 4469549"/>
              <a:gd name="connsiteX1130" fmla="*/ 275736 w 5178638"/>
              <a:gd name="connsiteY1130" fmla="*/ 4056958 h 4469549"/>
              <a:gd name="connsiteX1131" fmla="*/ 273452 w 5178638"/>
              <a:gd name="connsiteY1131" fmla="*/ 4058686 h 4469549"/>
              <a:gd name="connsiteX1132" fmla="*/ 689559 w 5178638"/>
              <a:gd name="connsiteY1132" fmla="*/ 4001717 h 4469549"/>
              <a:gd name="connsiteX1133" fmla="*/ 834547 w 5178638"/>
              <a:gd name="connsiteY1133" fmla="*/ 4001717 h 4469549"/>
              <a:gd name="connsiteX1134" fmla="*/ 822322 w 5178638"/>
              <a:gd name="connsiteY1134" fmla="*/ 4022795 h 4469549"/>
              <a:gd name="connsiteX1135" fmla="*/ 775917 w 5178638"/>
              <a:gd name="connsiteY1135" fmla="*/ 4021810 h 4469549"/>
              <a:gd name="connsiteX1136" fmla="*/ 719596 w 5178638"/>
              <a:gd name="connsiteY1136" fmla="*/ 4018461 h 4469549"/>
              <a:gd name="connsiteX1137" fmla="*/ 629483 w 5178638"/>
              <a:gd name="connsiteY1137" fmla="*/ 4020694 h 4469549"/>
              <a:gd name="connsiteX1138" fmla="*/ 618218 w 5178638"/>
              <a:gd name="connsiteY1138" fmla="*/ 4020694 h 4469549"/>
              <a:gd name="connsiteX1139" fmla="*/ 596068 w 5178638"/>
              <a:gd name="connsiteY1139" fmla="*/ 4019802 h 4469549"/>
              <a:gd name="connsiteX1140" fmla="*/ 595961 w 5178638"/>
              <a:gd name="connsiteY1140" fmla="*/ 4018318 h 4469549"/>
              <a:gd name="connsiteX1141" fmla="*/ 599101 w 5178638"/>
              <a:gd name="connsiteY1141" fmla="*/ 4011673 h 4469549"/>
              <a:gd name="connsiteX1142" fmla="*/ 625728 w 5178638"/>
              <a:gd name="connsiteY1142" fmla="*/ 4011763 h 4469549"/>
              <a:gd name="connsiteX1143" fmla="*/ 629483 w 5178638"/>
              <a:gd name="connsiteY1143" fmla="*/ 4010647 h 4469549"/>
              <a:gd name="connsiteX1144" fmla="*/ 614464 w 5178638"/>
              <a:gd name="connsiteY1144" fmla="*/ 4009531 h 4469549"/>
              <a:gd name="connsiteX1145" fmla="*/ 610709 w 5178638"/>
              <a:gd name="connsiteY1145" fmla="*/ 4008414 h 4469549"/>
              <a:gd name="connsiteX1146" fmla="*/ 614464 w 5178638"/>
              <a:gd name="connsiteY1146" fmla="*/ 4006182 h 4469549"/>
              <a:gd name="connsiteX1147" fmla="*/ 625728 w 5178638"/>
              <a:gd name="connsiteY1147" fmla="*/ 4003949 h 4469549"/>
              <a:gd name="connsiteX1148" fmla="*/ 689559 w 5178638"/>
              <a:gd name="connsiteY1148" fmla="*/ 4001717 h 4469549"/>
              <a:gd name="connsiteX1149" fmla="*/ 334385 w 5178638"/>
              <a:gd name="connsiteY1149" fmla="*/ 4001419 h 4469549"/>
              <a:gd name="connsiteX1150" fmla="*/ 334852 w 5178638"/>
              <a:gd name="connsiteY1150" fmla="*/ 4001529 h 4469549"/>
              <a:gd name="connsiteX1151" fmla="*/ 333695 w 5178638"/>
              <a:gd name="connsiteY1151" fmla="*/ 4006287 h 4469549"/>
              <a:gd name="connsiteX1152" fmla="*/ 323319 w 5178638"/>
              <a:gd name="connsiteY1152" fmla="*/ 4026314 h 4469549"/>
              <a:gd name="connsiteX1153" fmla="*/ 312903 w 5178638"/>
              <a:gd name="connsiteY1153" fmla="*/ 4041973 h 4469549"/>
              <a:gd name="connsiteX1154" fmla="*/ 308962 w 5178638"/>
              <a:gd name="connsiteY1154" fmla="*/ 4047899 h 4469549"/>
              <a:gd name="connsiteX1155" fmla="*/ 308160 w 5178638"/>
              <a:gd name="connsiteY1155" fmla="*/ 4048721 h 4469549"/>
              <a:gd name="connsiteX1156" fmla="*/ 304048 w 5178638"/>
              <a:gd name="connsiteY1156" fmla="*/ 4046326 h 4469549"/>
              <a:gd name="connsiteX1157" fmla="*/ 316415 w 5178638"/>
              <a:gd name="connsiteY1157" fmla="*/ 4024858 h 4469549"/>
              <a:gd name="connsiteX1158" fmla="*/ 323057 w 5178638"/>
              <a:gd name="connsiteY1158" fmla="*/ 4013459 h 4469549"/>
              <a:gd name="connsiteX1159" fmla="*/ 519386 w 5178638"/>
              <a:gd name="connsiteY1159" fmla="*/ 4000985 h 4469549"/>
              <a:gd name="connsiteX1160" fmla="*/ 524276 w 5178638"/>
              <a:gd name="connsiteY1160" fmla="*/ 4001250 h 4469549"/>
              <a:gd name="connsiteX1161" fmla="*/ 539295 w 5178638"/>
              <a:gd name="connsiteY1161" fmla="*/ 4002366 h 4469549"/>
              <a:gd name="connsiteX1162" fmla="*/ 545984 w 5178638"/>
              <a:gd name="connsiteY1162" fmla="*/ 4005439 h 4469549"/>
              <a:gd name="connsiteX1163" fmla="*/ 536302 w 5178638"/>
              <a:gd name="connsiteY1163" fmla="*/ 4026472 h 4469549"/>
              <a:gd name="connsiteX1164" fmla="*/ 526048 w 5178638"/>
              <a:gd name="connsiteY1164" fmla="*/ 4048744 h 4469549"/>
              <a:gd name="connsiteX1165" fmla="*/ 516687 w 5178638"/>
              <a:gd name="connsiteY1165" fmla="*/ 4063763 h 4469549"/>
              <a:gd name="connsiteX1166" fmla="*/ 505464 w 5178638"/>
              <a:gd name="connsiteY1166" fmla="*/ 4063763 h 4469549"/>
              <a:gd name="connsiteX1167" fmla="*/ 505464 w 5178638"/>
              <a:gd name="connsiteY1167" fmla="*/ 4073956 h 4469549"/>
              <a:gd name="connsiteX1168" fmla="*/ 509332 w 5178638"/>
              <a:gd name="connsiteY1168" fmla="*/ 4075393 h 4469549"/>
              <a:gd name="connsiteX1169" fmla="*/ 509431 w 5178638"/>
              <a:gd name="connsiteY1169" fmla="*/ 4075405 h 4469549"/>
              <a:gd name="connsiteX1170" fmla="*/ 498231 w 5178638"/>
              <a:gd name="connsiteY1170" fmla="*/ 4093374 h 4469549"/>
              <a:gd name="connsiteX1171" fmla="*/ 489774 w 5178638"/>
              <a:gd name="connsiteY1171" fmla="*/ 4104301 h 4469549"/>
              <a:gd name="connsiteX1172" fmla="*/ 478521 w 5178638"/>
              <a:gd name="connsiteY1172" fmla="*/ 4104580 h 4469549"/>
              <a:gd name="connsiteX1173" fmla="*/ 478521 w 5178638"/>
              <a:gd name="connsiteY1173" fmla="*/ 4118764 h 4469549"/>
              <a:gd name="connsiteX1174" fmla="*/ 479135 w 5178638"/>
              <a:gd name="connsiteY1174" fmla="*/ 4118762 h 4469549"/>
              <a:gd name="connsiteX1175" fmla="*/ 465813 w 5178638"/>
              <a:gd name="connsiteY1175" fmla="*/ 4139670 h 4469549"/>
              <a:gd name="connsiteX1176" fmla="*/ 465427 w 5178638"/>
              <a:gd name="connsiteY1176" fmla="*/ 4140347 h 4469549"/>
              <a:gd name="connsiteX1177" fmla="*/ 451973 w 5178638"/>
              <a:gd name="connsiteY1177" fmla="*/ 4132509 h 4469549"/>
              <a:gd name="connsiteX1178" fmla="*/ 442494 w 5178638"/>
              <a:gd name="connsiteY1178" fmla="*/ 4150667 h 4469549"/>
              <a:gd name="connsiteX1179" fmla="*/ 428728 w 5178638"/>
              <a:gd name="connsiteY1179" fmla="*/ 4177409 h 4469549"/>
              <a:gd name="connsiteX1180" fmla="*/ 433614 w 5178638"/>
              <a:gd name="connsiteY1180" fmla="*/ 4184602 h 4469549"/>
              <a:gd name="connsiteX1181" fmla="*/ 445239 w 5178638"/>
              <a:gd name="connsiteY1181" fmla="*/ 4173993 h 4469549"/>
              <a:gd name="connsiteX1182" fmla="*/ 439034 w 5178638"/>
              <a:gd name="connsiteY1182" fmla="*/ 4187760 h 4469549"/>
              <a:gd name="connsiteX1183" fmla="*/ 437144 w 5178638"/>
              <a:gd name="connsiteY1183" fmla="*/ 4191004 h 4469549"/>
              <a:gd name="connsiteX1184" fmla="*/ 443634 w 5178638"/>
              <a:gd name="connsiteY1184" fmla="*/ 4186094 h 4469549"/>
              <a:gd name="connsiteX1185" fmla="*/ 464426 w 5178638"/>
              <a:gd name="connsiteY1185" fmla="*/ 4150408 h 4469549"/>
              <a:gd name="connsiteX1186" fmla="*/ 469562 w 5178638"/>
              <a:gd name="connsiteY1186" fmla="*/ 4144709 h 4469549"/>
              <a:gd name="connsiteX1187" fmla="*/ 473092 w 5178638"/>
              <a:gd name="connsiteY1187" fmla="*/ 4151111 h 4469549"/>
              <a:gd name="connsiteX1188" fmla="*/ 463106 w 5178638"/>
              <a:gd name="connsiteY1188" fmla="*/ 4171366 h 4469549"/>
              <a:gd name="connsiteX1189" fmla="*/ 441494 w 5178638"/>
              <a:gd name="connsiteY1189" fmla="*/ 4202229 h 4469549"/>
              <a:gd name="connsiteX1190" fmla="*/ 433649 w 5178638"/>
              <a:gd name="connsiteY1190" fmla="*/ 4206350 h 4469549"/>
              <a:gd name="connsiteX1191" fmla="*/ 424199 w 5178638"/>
              <a:gd name="connsiteY1191" fmla="*/ 4222571 h 4469549"/>
              <a:gd name="connsiteX1192" fmla="*/ 413357 w 5178638"/>
              <a:gd name="connsiteY1192" fmla="*/ 4216254 h 4469549"/>
              <a:gd name="connsiteX1193" fmla="*/ 393100 w 5178638"/>
              <a:gd name="connsiteY1193" fmla="*/ 4247908 h 4469549"/>
              <a:gd name="connsiteX1194" fmla="*/ 388557 w 5178638"/>
              <a:gd name="connsiteY1194" fmla="*/ 4255008 h 4469549"/>
              <a:gd name="connsiteX1195" fmla="*/ 376059 w 5178638"/>
              <a:gd name="connsiteY1195" fmla="*/ 4256562 h 4469549"/>
              <a:gd name="connsiteX1196" fmla="*/ 382793 w 5178638"/>
              <a:gd name="connsiteY1196" fmla="*/ 4237558 h 4469549"/>
              <a:gd name="connsiteX1197" fmla="*/ 390890 w 5178638"/>
              <a:gd name="connsiteY1197" fmla="*/ 4220547 h 4469549"/>
              <a:gd name="connsiteX1198" fmla="*/ 444361 w 5178638"/>
              <a:gd name="connsiteY1198" fmla="*/ 4128768 h 4469549"/>
              <a:gd name="connsiteX1199" fmla="*/ 444792 w 5178638"/>
              <a:gd name="connsiteY1199" fmla="*/ 4129019 h 4469549"/>
              <a:gd name="connsiteX1200" fmla="*/ 467085 w 5178638"/>
              <a:gd name="connsiteY1200" fmla="*/ 3888017 h 4469549"/>
              <a:gd name="connsiteX1201" fmla="*/ 439519 w 5178638"/>
              <a:gd name="connsiteY1201" fmla="*/ 3919756 h 4469549"/>
              <a:gd name="connsiteX1202" fmla="*/ 425579 w 5178638"/>
              <a:gd name="connsiteY1202" fmla="*/ 3943683 h 4469549"/>
              <a:gd name="connsiteX1203" fmla="*/ 417122 w 5178638"/>
              <a:gd name="connsiteY1203" fmla="*/ 3967545 h 4469549"/>
              <a:gd name="connsiteX1204" fmla="*/ 409026 w 5178638"/>
              <a:gd name="connsiteY1204" fmla="*/ 3984556 h 4469549"/>
              <a:gd name="connsiteX1205" fmla="*/ 355555 w 5178638"/>
              <a:gd name="connsiteY1205" fmla="*/ 4076334 h 4469549"/>
              <a:gd name="connsiteX1206" fmla="*/ 355124 w 5178638"/>
              <a:gd name="connsiteY1206" fmla="*/ 4076083 h 4469549"/>
              <a:gd name="connsiteX1207" fmla="*/ 265592 w 5178638"/>
              <a:gd name="connsiteY1207" fmla="*/ 4229756 h 4469549"/>
              <a:gd name="connsiteX1208" fmla="*/ 247261 w 5178638"/>
              <a:gd name="connsiteY1208" fmla="*/ 4279913 h 4469549"/>
              <a:gd name="connsiteX1209" fmla="*/ 258887 w 5178638"/>
              <a:gd name="connsiteY1209" fmla="*/ 4269305 h 4469549"/>
              <a:gd name="connsiteX1210" fmla="*/ 272529 w 5178638"/>
              <a:gd name="connsiteY1210" fmla="*/ 4249007 h 4469549"/>
              <a:gd name="connsiteX1211" fmla="*/ 272368 w 5178638"/>
              <a:gd name="connsiteY1211" fmla="*/ 4233704 h 4469549"/>
              <a:gd name="connsiteX1212" fmla="*/ 276684 w 5178638"/>
              <a:gd name="connsiteY1212" fmla="*/ 4223182 h 4469549"/>
              <a:gd name="connsiteX1213" fmla="*/ 296940 w 5178638"/>
              <a:gd name="connsiteY1213" fmla="*/ 4191529 h 4469549"/>
              <a:gd name="connsiteX1214" fmla="*/ 333139 w 5178638"/>
              <a:gd name="connsiteY1214" fmla="*/ 4138745 h 4469549"/>
              <a:gd name="connsiteX1215" fmla="*/ 347724 w 5178638"/>
              <a:gd name="connsiteY1215" fmla="*/ 4116825 h 4469549"/>
              <a:gd name="connsiteX1216" fmla="*/ 357233 w 5178638"/>
              <a:gd name="connsiteY1216" fmla="*/ 4094662 h 4469549"/>
              <a:gd name="connsiteX1217" fmla="*/ 363698 w 5178638"/>
              <a:gd name="connsiteY1217" fmla="*/ 4081079 h 4469549"/>
              <a:gd name="connsiteX1218" fmla="*/ 362205 w 5178638"/>
              <a:gd name="connsiteY1218" fmla="*/ 4080209 h 4469549"/>
              <a:gd name="connsiteX1219" fmla="*/ 389709 w 5178638"/>
              <a:gd name="connsiteY1219" fmla="*/ 4032509 h 4469549"/>
              <a:gd name="connsiteX1220" fmla="*/ 430103 w 5178638"/>
              <a:gd name="connsiteY1220" fmla="*/ 3957726 h 4469549"/>
              <a:gd name="connsiteX1221" fmla="*/ 467085 w 5178638"/>
              <a:gd name="connsiteY1221" fmla="*/ 3888017 h 4469549"/>
              <a:gd name="connsiteX1222" fmla="*/ 640323 w 5178638"/>
              <a:gd name="connsiteY1222" fmla="*/ 3803532 h 4469549"/>
              <a:gd name="connsiteX1223" fmla="*/ 644522 w 5178638"/>
              <a:gd name="connsiteY1223" fmla="*/ 3804893 h 4469549"/>
              <a:gd name="connsiteX1224" fmla="*/ 638317 w 5178638"/>
              <a:gd name="connsiteY1224" fmla="*/ 3818660 h 4469549"/>
              <a:gd name="connsiteX1225" fmla="*/ 600514 w 5178638"/>
              <a:gd name="connsiteY1225" fmla="*/ 3883545 h 4469549"/>
              <a:gd name="connsiteX1226" fmla="*/ 569777 w 5178638"/>
              <a:gd name="connsiteY1226" fmla="*/ 3943313 h 4469549"/>
              <a:gd name="connsiteX1227" fmla="*/ 552595 w 5178638"/>
              <a:gd name="connsiteY1227" fmla="*/ 3988362 h 4469549"/>
              <a:gd name="connsiteX1228" fmla="*/ 546879 w 5178638"/>
              <a:gd name="connsiteY1228" fmla="*/ 3988321 h 4469549"/>
              <a:gd name="connsiteX1229" fmla="*/ 528105 w 5178638"/>
              <a:gd name="connsiteY1229" fmla="*/ 3990554 h 4469549"/>
              <a:gd name="connsiteX1230" fmla="*/ 525302 w 5178638"/>
              <a:gd name="connsiteY1230" fmla="*/ 3990832 h 4469549"/>
              <a:gd name="connsiteX1231" fmla="*/ 534324 w 5178638"/>
              <a:gd name="connsiteY1231" fmla="*/ 3975346 h 4469549"/>
              <a:gd name="connsiteX1232" fmla="*/ 552655 w 5178638"/>
              <a:gd name="connsiteY1232" fmla="*/ 3925189 h 4469549"/>
              <a:gd name="connsiteX1233" fmla="*/ 541028 w 5178638"/>
              <a:gd name="connsiteY1233" fmla="*/ 3935798 h 4469549"/>
              <a:gd name="connsiteX1234" fmla="*/ 527387 w 5178638"/>
              <a:gd name="connsiteY1234" fmla="*/ 3956095 h 4469549"/>
              <a:gd name="connsiteX1235" fmla="*/ 527547 w 5178638"/>
              <a:gd name="connsiteY1235" fmla="*/ 3971398 h 4469549"/>
              <a:gd name="connsiteX1236" fmla="*/ 523232 w 5178638"/>
              <a:gd name="connsiteY1236" fmla="*/ 3981920 h 4469549"/>
              <a:gd name="connsiteX1237" fmla="*/ 517003 w 5178638"/>
              <a:gd name="connsiteY1237" fmla="*/ 3991654 h 4469549"/>
              <a:gd name="connsiteX1238" fmla="*/ 505464 w 5178638"/>
              <a:gd name="connsiteY1238" fmla="*/ 3992798 h 4469549"/>
              <a:gd name="connsiteX1239" fmla="*/ 505464 w 5178638"/>
              <a:gd name="connsiteY1239" fmla="*/ 4000233 h 4469549"/>
              <a:gd name="connsiteX1240" fmla="*/ 511311 w 5178638"/>
              <a:gd name="connsiteY1240" fmla="*/ 4000549 h 4469549"/>
              <a:gd name="connsiteX1241" fmla="*/ 502975 w 5178638"/>
              <a:gd name="connsiteY1241" fmla="*/ 4013574 h 4469549"/>
              <a:gd name="connsiteX1242" fmla="*/ 466777 w 5178638"/>
              <a:gd name="connsiteY1242" fmla="*/ 4066358 h 4469549"/>
              <a:gd name="connsiteX1243" fmla="*/ 452192 w 5178638"/>
              <a:gd name="connsiteY1243" fmla="*/ 4088278 h 4469549"/>
              <a:gd name="connsiteX1244" fmla="*/ 442682 w 5178638"/>
              <a:gd name="connsiteY1244" fmla="*/ 4110441 h 4469549"/>
              <a:gd name="connsiteX1245" fmla="*/ 436218 w 5178638"/>
              <a:gd name="connsiteY1245" fmla="*/ 4124024 h 4469549"/>
              <a:gd name="connsiteX1246" fmla="*/ 437711 w 5178638"/>
              <a:gd name="connsiteY1246" fmla="*/ 4124894 h 4469549"/>
              <a:gd name="connsiteX1247" fmla="*/ 410206 w 5178638"/>
              <a:gd name="connsiteY1247" fmla="*/ 4172594 h 4469549"/>
              <a:gd name="connsiteX1248" fmla="*/ 369812 w 5178638"/>
              <a:gd name="connsiteY1248" fmla="*/ 4247377 h 4469549"/>
              <a:gd name="connsiteX1249" fmla="*/ 358764 w 5178638"/>
              <a:gd name="connsiteY1249" fmla="*/ 4269325 h 4469549"/>
              <a:gd name="connsiteX1250" fmla="*/ 348186 w 5178638"/>
              <a:gd name="connsiteY1250" fmla="*/ 4267618 h 4469549"/>
              <a:gd name="connsiteX1251" fmla="*/ 345326 w 5178638"/>
              <a:gd name="connsiteY1251" fmla="*/ 4267597 h 4469549"/>
              <a:gd name="connsiteX1252" fmla="*/ 362217 w 5178638"/>
              <a:gd name="connsiteY1252" fmla="*/ 4238606 h 4469549"/>
              <a:gd name="connsiteX1253" fmla="*/ 376802 w 5178638"/>
              <a:gd name="connsiteY1253" fmla="*/ 4216685 h 4469549"/>
              <a:gd name="connsiteX1254" fmla="*/ 406474 w 5178638"/>
              <a:gd name="connsiteY1254" fmla="*/ 4147063 h 4469549"/>
              <a:gd name="connsiteX1255" fmla="*/ 412965 w 5178638"/>
              <a:gd name="connsiteY1255" fmla="*/ 4142153 h 4469549"/>
              <a:gd name="connsiteX1256" fmla="*/ 421632 w 5178638"/>
              <a:gd name="connsiteY1256" fmla="*/ 4142857 h 4469549"/>
              <a:gd name="connsiteX1257" fmla="*/ 435570 w 5178638"/>
              <a:gd name="connsiteY1257" fmla="*/ 4122952 h 4469549"/>
              <a:gd name="connsiteX1258" fmla="*/ 422118 w 5178638"/>
              <a:gd name="connsiteY1258" fmla="*/ 4115115 h 4469549"/>
              <a:gd name="connsiteX1259" fmla="*/ 422449 w 5178638"/>
              <a:gd name="connsiteY1259" fmla="*/ 4114405 h 4469549"/>
              <a:gd name="connsiteX1260" fmla="*/ 439709 w 5178638"/>
              <a:gd name="connsiteY1260" fmla="*/ 4072315 h 4469549"/>
              <a:gd name="connsiteX1261" fmla="*/ 444845 w 5178638"/>
              <a:gd name="connsiteY1261" fmla="*/ 4066617 h 4469549"/>
              <a:gd name="connsiteX1262" fmla="*/ 451871 w 5178638"/>
              <a:gd name="connsiteY1262" fmla="*/ 4057673 h 4469549"/>
              <a:gd name="connsiteX1263" fmla="*/ 509930 w 5178638"/>
              <a:gd name="connsiteY1263" fmla="*/ 3961134 h 4469549"/>
              <a:gd name="connsiteX1264" fmla="*/ 529652 w 5178638"/>
              <a:gd name="connsiteY1264" fmla="*/ 3933515 h 4469549"/>
              <a:gd name="connsiteX1265" fmla="*/ 548554 w 5178638"/>
              <a:gd name="connsiteY1265" fmla="*/ 3901072 h 4469549"/>
              <a:gd name="connsiteX1266" fmla="*/ 577441 w 5178638"/>
              <a:gd name="connsiteY1266" fmla="*/ 3848375 h 4469549"/>
              <a:gd name="connsiteX1267" fmla="*/ 585002 w 5178638"/>
              <a:gd name="connsiteY1267" fmla="*/ 3835398 h 4469549"/>
              <a:gd name="connsiteX1268" fmla="*/ 592027 w 5178638"/>
              <a:gd name="connsiteY1268" fmla="*/ 3826455 h 4469549"/>
              <a:gd name="connsiteX1269" fmla="*/ 592313 w 5178638"/>
              <a:gd name="connsiteY1269" fmla="*/ 3835312 h 4469549"/>
              <a:gd name="connsiteX1270" fmla="*/ 578832 w 5178638"/>
              <a:gd name="connsiteY1270" fmla="*/ 3870912 h 4469549"/>
              <a:gd name="connsiteX1271" fmla="*/ 575337 w 5178638"/>
              <a:gd name="connsiteY1271" fmla="*/ 3886258 h 4469549"/>
              <a:gd name="connsiteX1272" fmla="*/ 609109 w 5178638"/>
              <a:gd name="connsiteY1272" fmla="*/ 3840752 h 4469549"/>
              <a:gd name="connsiteX1273" fmla="*/ 635321 w 5178638"/>
              <a:gd name="connsiteY1273" fmla="*/ 3808223 h 4469549"/>
              <a:gd name="connsiteX1274" fmla="*/ 640323 w 5178638"/>
              <a:gd name="connsiteY1274" fmla="*/ 3803532 h 4469549"/>
              <a:gd name="connsiteX1275" fmla="*/ 467740 w 5178638"/>
              <a:gd name="connsiteY1275" fmla="*/ 3690434 h 4469549"/>
              <a:gd name="connsiteX1276" fmla="*/ 466854 w 5178638"/>
              <a:gd name="connsiteY1276" fmla="*/ 3698608 h 4469549"/>
              <a:gd name="connsiteX1277" fmla="*/ 451810 w 5178638"/>
              <a:gd name="connsiteY1277" fmla="*/ 3733298 h 4469549"/>
              <a:gd name="connsiteX1278" fmla="*/ 447143 w 5178638"/>
              <a:gd name="connsiteY1278" fmla="*/ 3747961 h 4469549"/>
              <a:gd name="connsiteX1279" fmla="*/ 456119 w 5178638"/>
              <a:gd name="connsiteY1279" fmla="*/ 3735028 h 4469549"/>
              <a:gd name="connsiteX1280" fmla="*/ 446831 w 5178638"/>
              <a:gd name="connsiteY1280" fmla="*/ 3754543 h 4469549"/>
              <a:gd name="connsiteX1281" fmla="*/ 408778 w 5178638"/>
              <a:gd name="connsiteY1281" fmla="*/ 3832318 h 4469549"/>
              <a:gd name="connsiteX1282" fmla="*/ 377466 w 5178638"/>
              <a:gd name="connsiteY1282" fmla="*/ 3892295 h 4469549"/>
              <a:gd name="connsiteX1283" fmla="*/ 390983 w 5178638"/>
              <a:gd name="connsiteY1283" fmla="*/ 3878442 h 4469549"/>
              <a:gd name="connsiteX1284" fmla="*/ 400433 w 5178638"/>
              <a:gd name="connsiteY1284" fmla="*/ 3862221 h 4469549"/>
              <a:gd name="connsiteX1285" fmla="*/ 428087 w 5178638"/>
              <a:gd name="connsiteY1285" fmla="*/ 3823093 h 4469549"/>
              <a:gd name="connsiteX1286" fmla="*/ 409768 w 5178638"/>
              <a:gd name="connsiteY1286" fmla="*/ 3860897 h 4469549"/>
              <a:gd name="connsiteX1287" fmla="*/ 388090 w 5178638"/>
              <a:gd name="connsiteY1287" fmla="*/ 3904758 h 4469549"/>
              <a:gd name="connsiteX1288" fmla="*/ 367410 w 5178638"/>
              <a:gd name="connsiteY1288" fmla="*/ 3938582 h 4469549"/>
              <a:gd name="connsiteX1289" fmla="*/ 366811 w 5178638"/>
              <a:gd name="connsiteY1289" fmla="*/ 3938233 h 4469549"/>
              <a:gd name="connsiteX1290" fmla="*/ 371296 w 5178638"/>
              <a:gd name="connsiteY1290" fmla="*/ 3927809 h 4469549"/>
              <a:gd name="connsiteX1291" fmla="*/ 378856 w 5178638"/>
              <a:gd name="connsiteY1291" fmla="*/ 3914832 h 4469549"/>
              <a:gd name="connsiteX1292" fmla="*/ 374792 w 5178638"/>
              <a:gd name="connsiteY1292" fmla="*/ 3912464 h 4469549"/>
              <a:gd name="connsiteX1293" fmla="*/ 365341 w 5178638"/>
              <a:gd name="connsiteY1293" fmla="*/ 3928686 h 4469549"/>
              <a:gd name="connsiteX1294" fmla="*/ 357780 w 5178638"/>
              <a:gd name="connsiteY1294" fmla="*/ 3941663 h 4469549"/>
              <a:gd name="connsiteX1295" fmla="*/ 350754 w 5178638"/>
              <a:gd name="connsiteY1295" fmla="*/ 3950606 h 4469549"/>
              <a:gd name="connsiteX1296" fmla="*/ 352359 w 5178638"/>
              <a:gd name="connsiteY1296" fmla="*/ 3938504 h 4469549"/>
              <a:gd name="connsiteX1297" fmla="*/ 348293 w 5178638"/>
              <a:gd name="connsiteY1297" fmla="*/ 3936136 h 4469549"/>
              <a:gd name="connsiteX1298" fmla="*/ 341870 w 5178638"/>
              <a:gd name="connsiteY1298" fmla="*/ 3941959 h 4469549"/>
              <a:gd name="connsiteX1299" fmla="*/ 403787 w 5178638"/>
              <a:gd name="connsiteY1299" fmla="*/ 3835684 h 4469549"/>
              <a:gd name="connsiteX1300" fmla="*/ 424461 w 5178638"/>
              <a:gd name="connsiteY1300" fmla="*/ 3786893 h 4469549"/>
              <a:gd name="connsiteX1301" fmla="*/ 414007 w 5178638"/>
              <a:gd name="connsiteY1301" fmla="*/ 3798184 h 4469549"/>
              <a:gd name="connsiteX1302" fmla="*/ 400756 w 5178638"/>
              <a:gd name="connsiteY1302" fmla="*/ 3818709 h 4469549"/>
              <a:gd name="connsiteX1303" fmla="*/ 398964 w 5178638"/>
              <a:gd name="connsiteY1303" fmla="*/ 3832874 h 4469549"/>
              <a:gd name="connsiteX1304" fmla="*/ 394258 w 5178638"/>
              <a:gd name="connsiteY1304" fmla="*/ 3843169 h 4469549"/>
              <a:gd name="connsiteX1305" fmla="*/ 374392 w 5178638"/>
              <a:gd name="connsiteY1305" fmla="*/ 3875049 h 4469549"/>
              <a:gd name="connsiteX1306" fmla="*/ 339365 w 5178638"/>
              <a:gd name="connsiteY1306" fmla="*/ 3928517 h 4469549"/>
              <a:gd name="connsiteX1307" fmla="*/ 325170 w 5178638"/>
              <a:gd name="connsiteY1307" fmla="*/ 3950664 h 4469549"/>
              <a:gd name="connsiteX1308" fmla="*/ 314929 w 5178638"/>
              <a:gd name="connsiteY1308" fmla="*/ 3972400 h 4469549"/>
              <a:gd name="connsiteX1309" fmla="*/ 308152 w 5178638"/>
              <a:gd name="connsiteY1309" fmla="*/ 3985802 h 4469549"/>
              <a:gd name="connsiteX1310" fmla="*/ 309215 w 5178638"/>
              <a:gd name="connsiteY1310" fmla="*/ 3986421 h 4469549"/>
              <a:gd name="connsiteX1311" fmla="*/ 281649 w 5178638"/>
              <a:gd name="connsiteY1311" fmla="*/ 4034085 h 4469549"/>
              <a:gd name="connsiteX1312" fmla="*/ 262857 w 5178638"/>
              <a:gd name="connsiteY1312" fmla="*/ 4068114 h 4469549"/>
              <a:gd name="connsiteX1313" fmla="*/ 258569 w 5178638"/>
              <a:gd name="connsiteY1313" fmla="*/ 4073572 h 4469549"/>
              <a:gd name="connsiteX1314" fmla="*/ 255015 w 5178638"/>
              <a:gd name="connsiteY1314" fmla="*/ 4082315 h 4469549"/>
              <a:gd name="connsiteX1315" fmla="*/ 240572 w 5178638"/>
              <a:gd name="connsiteY1315" fmla="*/ 4108470 h 4469549"/>
              <a:gd name="connsiteX1316" fmla="*/ 224873 w 5178638"/>
              <a:gd name="connsiteY1316" fmla="*/ 4138335 h 4469549"/>
              <a:gd name="connsiteX1317" fmla="*/ 215664 w 5178638"/>
              <a:gd name="connsiteY1317" fmla="*/ 4144136 h 4469549"/>
              <a:gd name="connsiteX1318" fmla="*/ 200517 w 5178638"/>
              <a:gd name="connsiteY1318" fmla="*/ 4170134 h 4469549"/>
              <a:gd name="connsiteX1319" fmla="*/ 203504 w 5178638"/>
              <a:gd name="connsiteY1319" fmla="*/ 4180547 h 4469549"/>
              <a:gd name="connsiteX1320" fmla="*/ 198119 w 5178638"/>
              <a:gd name="connsiteY1320" fmla="*/ 4199137 h 4469549"/>
              <a:gd name="connsiteX1321" fmla="*/ 189489 w 5178638"/>
              <a:gd name="connsiteY1321" fmla="*/ 4220182 h 4469549"/>
              <a:gd name="connsiteX1322" fmla="*/ 168947 w 5178638"/>
              <a:gd name="connsiteY1322" fmla="*/ 4242978 h 4469549"/>
              <a:gd name="connsiteX1323" fmla="*/ 149680 w 5178638"/>
              <a:gd name="connsiteY1323" fmla="*/ 4258912 h 4469549"/>
              <a:gd name="connsiteX1324" fmla="*/ 146157 w 5178638"/>
              <a:gd name="connsiteY1324" fmla="*/ 4263437 h 4469549"/>
              <a:gd name="connsiteX1325" fmla="*/ 121095 w 5178638"/>
              <a:gd name="connsiteY1325" fmla="*/ 4306455 h 4469549"/>
              <a:gd name="connsiteX1326" fmla="*/ 111422 w 5178638"/>
              <a:gd name="connsiteY1326" fmla="*/ 4335483 h 4469549"/>
              <a:gd name="connsiteX1327" fmla="*/ 89275 w 5178638"/>
              <a:gd name="connsiteY1327" fmla="*/ 4370381 h 4469549"/>
              <a:gd name="connsiteX1328" fmla="*/ 81460 w 5178638"/>
              <a:gd name="connsiteY1328" fmla="*/ 4374484 h 4469549"/>
              <a:gd name="connsiteX1329" fmla="*/ 81403 w 5178638"/>
              <a:gd name="connsiteY1329" fmla="*/ 4374583 h 4469549"/>
              <a:gd name="connsiteX1330" fmla="*/ 71293 w 5178638"/>
              <a:gd name="connsiteY1330" fmla="*/ 4405531 h 4469549"/>
              <a:gd name="connsiteX1331" fmla="*/ 56072 w 5178638"/>
              <a:gd name="connsiteY1331" fmla="*/ 4433600 h 4469549"/>
              <a:gd name="connsiteX1332" fmla="*/ 35281 w 5178638"/>
              <a:gd name="connsiteY1332" fmla="*/ 4469287 h 4469549"/>
              <a:gd name="connsiteX1333" fmla="*/ 35275 w 5178638"/>
              <a:gd name="connsiteY1333" fmla="*/ 4469299 h 4469549"/>
              <a:gd name="connsiteX1334" fmla="*/ 16725 w 5178638"/>
              <a:gd name="connsiteY1334" fmla="*/ 4469299 h 4469549"/>
              <a:gd name="connsiteX1335" fmla="*/ 24822 w 5178638"/>
              <a:gd name="connsiteY1335" fmla="*/ 4447739 h 4469549"/>
              <a:gd name="connsiteX1336" fmla="*/ 26673 w 5178638"/>
              <a:gd name="connsiteY1336" fmla="*/ 4440127 h 4469549"/>
              <a:gd name="connsiteX1337" fmla="*/ 20964 w 5178638"/>
              <a:gd name="connsiteY1337" fmla="*/ 4445492 h 4469549"/>
              <a:gd name="connsiteX1338" fmla="*/ 6874 w 5178638"/>
              <a:gd name="connsiteY1338" fmla="*/ 4466072 h 4469549"/>
              <a:gd name="connsiteX1339" fmla="*/ 5101 w 5178638"/>
              <a:gd name="connsiteY1339" fmla="*/ 4469299 h 4469549"/>
              <a:gd name="connsiteX1340" fmla="*/ 0 w 5178638"/>
              <a:gd name="connsiteY1340" fmla="*/ 4469299 h 4469549"/>
              <a:gd name="connsiteX1341" fmla="*/ 106930 w 5178638"/>
              <a:gd name="connsiteY1341" fmla="*/ 4284733 h 4469549"/>
              <a:gd name="connsiteX1342" fmla="*/ 114102 w 5178638"/>
              <a:gd name="connsiteY1342" fmla="*/ 4277591 h 4469549"/>
              <a:gd name="connsiteX1343" fmla="*/ 131635 w 5178638"/>
              <a:gd name="connsiteY1343" fmla="*/ 4266622 h 4469549"/>
              <a:gd name="connsiteX1344" fmla="*/ 125038 w 5178638"/>
              <a:gd name="connsiteY1344" fmla="*/ 4280161 h 4469549"/>
              <a:gd name="connsiteX1345" fmla="*/ 94796 w 5178638"/>
              <a:gd name="connsiteY1345" fmla="*/ 4332069 h 4469549"/>
              <a:gd name="connsiteX1346" fmla="*/ 88239 w 5178638"/>
              <a:gd name="connsiteY1346" fmla="*/ 4349977 h 4469549"/>
              <a:gd name="connsiteX1347" fmla="*/ 122262 w 5178638"/>
              <a:gd name="connsiteY1347" fmla="*/ 4291580 h 4469549"/>
              <a:gd name="connsiteX1348" fmla="*/ 156284 w 5178638"/>
              <a:gd name="connsiteY1348" fmla="*/ 4233183 h 4469549"/>
              <a:gd name="connsiteX1349" fmla="*/ 190347 w 5178638"/>
              <a:gd name="connsiteY1349" fmla="*/ 4179154 h 4469549"/>
              <a:gd name="connsiteX1350" fmla="*/ 235710 w 5178638"/>
              <a:gd name="connsiteY1350" fmla="*/ 4101292 h 4469549"/>
              <a:gd name="connsiteX1351" fmla="*/ 249905 w 5178638"/>
              <a:gd name="connsiteY1351" fmla="*/ 4079144 h 4469549"/>
              <a:gd name="connsiteX1352" fmla="*/ 281921 w 5178638"/>
              <a:gd name="connsiteY1352" fmla="*/ 4010887 h 4469549"/>
              <a:gd name="connsiteX1353" fmla="*/ 287631 w 5178638"/>
              <a:gd name="connsiteY1353" fmla="*/ 4005522 h 4469549"/>
              <a:gd name="connsiteX1354" fmla="*/ 294344 w 5178638"/>
              <a:gd name="connsiteY1354" fmla="*/ 4005088 h 4469549"/>
              <a:gd name="connsiteX1355" fmla="*/ 307779 w 5178638"/>
              <a:gd name="connsiteY1355" fmla="*/ 3984890 h 4469549"/>
              <a:gd name="connsiteX1356" fmla="*/ 298204 w 5178638"/>
              <a:gd name="connsiteY1356" fmla="*/ 3979311 h 4469549"/>
              <a:gd name="connsiteX1357" fmla="*/ 298553 w 5178638"/>
              <a:gd name="connsiteY1357" fmla="*/ 3978612 h 4469549"/>
              <a:gd name="connsiteX1358" fmla="*/ 317376 w 5178638"/>
              <a:gd name="connsiteY1358" fmla="*/ 3937432 h 4469549"/>
              <a:gd name="connsiteX1359" fmla="*/ 322121 w 5178638"/>
              <a:gd name="connsiteY1359" fmla="*/ 3931506 h 4469549"/>
              <a:gd name="connsiteX1360" fmla="*/ 328756 w 5178638"/>
              <a:gd name="connsiteY1360" fmla="*/ 3922335 h 4469549"/>
              <a:gd name="connsiteX1361" fmla="*/ 386425 w 5178638"/>
              <a:gd name="connsiteY1361" fmla="*/ 3825569 h 4469549"/>
              <a:gd name="connsiteX1362" fmla="*/ 405366 w 5178638"/>
              <a:gd name="connsiteY1362" fmla="*/ 3797494 h 4469549"/>
              <a:gd name="connsiteX1363" fmla="*/ 424267 w 5178638"/>
              <a:gd name="connsiteY1363" fmla="*/ 3765052 h 4469549"/>
              <a:gd name="connsiteX1364" fmla="*/ 453545 w 5178638"/>
              <a:gd name="connsiteY1364" fmla="*/ 3712582 h 4469549"/>
              <a:gd name="connsiteX1365" fmla="*/ 461106 w 5178638"/>
              <a:gd name="connsiteY1365" fmla="*/ 3699605 h 4469549"/>
              <a:gd name="connsiteX1366" fmla="*/ 467740 w 5178638"/>
              <a:gd name="connsiteY1366" fmla="*/ 3690434 h 4469549"/>
              <a:gd name="connsiteX1367" fmla="*/ 510898 w 5178638"/>
              <a:gd name="connsiteY1367" fmla="*/ 3663690 h 4469549"/>
              <a:gd name="connsiteX1368" fmla="*/ 511642 w 5178638"/>
              <a:gd name="connsiteY1368" fmla="*/ 3663865 h 4469549"/>
              <a:gd name="connsiteX1369" fmla="*/ 505046 w 5178638"/>
              <a:gd name="connsiteY1369" fmla="*/ 3677405 h 4469549"/>
              <a:gd name="connsiteX1370" fmla="*/ 495905 w 5178638"/>
              <a:gd name="connsiteY1370" fmla="*/ 3693096 h 4469549"/>
              <a:gd name="connsiteX1371" fmla="*/ 500326 w 5178638"/>
              <a:gd name="connsiteY1371" fmla="*/ 3681417 h 4469549"/>
              <a:gd name="connsiteX1372" fmla="*/ 819189 w 5178638"/>
              <a:gd name="connsiteY1372" fmla="*/ 3621153 h 4469549"/>
              <a:gd name="connsiteX1373" fmla="*/ 809738 w 5178638"/>
              <a:gd name="connsiteY1373" fmla="*/ 3637373 h 4469549"/>
              <a:gd name="connsiteX1374" fmla="*/ 801893 w 5178638"/>
              <a:gd name="connsiteY1374" fmla="*/ 3641494 h 4469549"/>
              <a:gd name="connsiteX1375" fmla="*/ 780281 w 5178638"/>
              <a:gd name="connsiteY1375" fmla="*/ 3672358 h 4469549"/>
              <a:gd name="connsiteX1376" fmla="*/ 770295 w 5178638"/>
              <a:gd name="connsiteY1376" fmla="*/ 3692612 h 4469549"/>
              <a:gd name="connsiteX1377" fmla="*/ 773825 w 5178638"/>
              <a:gd name="connsiteY1377" fmla="*/ 3699015 h 4469549"/>
              <a:gd name="connsiteX1378" fmla="*/ 778962 w 5178638"/>
              <a:gd name="connsiteY1378" fmla="*/ 3693316 h 4469549"/>
              <a:gd name="connsiteX1379" fmla="*/ 799753 w 5178638"/>
              <a:gd name="connsiteY1379" fmla="*/ 3657630 h 4469549"/>
              <a:gd name="connsiteX1380" fmla="*/ 806243 w 5178638"/>
              <a:gd name="connsiteY1380" fmla="*/ 3652719 h 4469549"/>
              <a:gd name="connsiteX1381" fmla="*/ 804353 w 5178638"/>
              <a:gd name="connsiteY1381" fmla="*/ 3655964 h 4469549"/>
              <a:gd name="connsiteX1382" fmla="*/ 798148 w 5178638"/>
              <a:gd name="connsiteY1382" fmla="*/ 3669731 h 4469549"/>
              <a:gd name="connsiteX1383" fmla="*/ 805360 w 5178638"/>
              <a:gd name="connsiteY1383" fmla="*/ 3663150 h 4469549"/>
              <a:gd name="connsiteX1384" fmla="*/ 810533 w 5178638"/>
              <a:gd name="connsiteY1384" fmla="*/ 3653919 h 4469549"/>
              <a:gd name="connsiteX1385" fmla="*/ 822409 w 5178638"/>
              <a:gd name="connsiteY1385" fmla="*/ 3630420 h 4469549"/>
              <a:gd name="connsiteX1386" fmla="*/ 825912 w 5178638"/>
              <a:gd name="connsiteY1386" fmla="*/ 3625069 h 4469549"/>
              <a:gd name="connsiteX1387" fmla="*/ 818264 w 5178638"/>
              <a:gd name="connsiteY1387" fmla="*/ 3551085 h 4469549"/>
              <a:gd name="connsiteX1388" fmla="*/ 822328 w 5178638"/>
              <a:gd name="connsiteY1388" fmla="*/ 3553453 h 4469549"/>
              <a:gd name="connsiteX1389" fmla="*/ 814767 w 5178638"/>
              <a:gd name="connsiteY1389" fmla="*/ 3566430 h 4469549"/>
              <a:gd name="connsiteX1390" fmla="*/ 814519 w 5178638"/>
              <a:gd name="connsiteY1390" fmla="*/ 3579322 h 4469549"/>
              <a:gd name="connsiteX1391" fmla="*/ 790766 w 5178638"/>
              <a:gd name="connsiteY1391" fmla="*/ 3626320 h 4469549"/>
              <a:gd name="connsiteX1392" fmla="*/ 766337 w 5178638"/>
              <a:gd name="connsiteY1392" fmla="*/ 3652284 h 4469549"/>
              <a:gd name="connsiteX1393" fmla="*/ 747220 w 5178638"/>
              <a:gd name="connsiteY1393" fmla="*/ 3685467 h 4469549"/>
              <a:gd name="connsiteX1394" fmla="*/ 730001 w 5178638"/>
              <a:gd name="connsiteY1394" fmla="*/ 3675435 h 4469549"/>
              <a:gd name="connsiteX1395" fmla="*/ 736131 w 5178638"/>
              <a:gd name="connsiteY1395" fmla="*/ 3664017 h 4469549"/>
              <a:gd name="connsiteX1396" fmla="*/ 771224 w 5178638"/>
              <a:gd name="connsiteY1396" fmla="*/ 3597552 h 4469549"/>
              <a:gd name="connsiteX1397" fmla="*/ 791765 w 5178638"/>
              <a:gd name="connsiteY1397" fmla="*/ 3574757 h 4469549"/>
              <a:gd name="connsiteX1398" fmla="*/ 795831 w 5178638"/>
              <a:gd name="connsiteY1398" fmla="*/ 3577125 h 4469549"/>
              <a:gd name="connsiteX1399" fmla="*/ 794226 w 5178638"/>
              <a:gd name="connsiteY1399" fmla="*/ 3589227 h 4469549"/>
              <a:gd name="connsiteX1400" fmla="*/ 801252 w 5178638"/>
              <a:gd name="connsiteY1400" fmla="*/ 3580284 h 4469549"/>
              <a:gd name="connsiteX1401" fmla="*/ 808813 w 5178638"/>
              <a:gd name="connsiteY1401" fmla="*/ 3567307 h 4469549"/>
              <a:gd name="connsiteX1402" fmla="*/ 818264 w 5178638"/>
              <a:gd name="connsiteY1402" fmla="*/ 3551085 h 4469549"/>
              <a:gd name="connsiteX1403" fmla="*/ 679816 w 5178638"/>
              <a:gd name="connsiteY1403" fmla="*/ 3406814 h 4469549"/>
              <a:gd name="connsiteX1404" fmla="*/ 681518 w 5178638"/>
              <a:gd name="connsiteY1404" fmla="*/ 3407806 h 4469549"/>
              <a:gd name="connsiteX1405" fmla="*/ 605063 w 5178638"/>
              <a:gd name="connsiteY1405" fmla="*/ 3539034 h 4469549"/>
              <a:gd name="connsiteX1406" fmla="*/ 596171 w 5178638"/>
              <a:gd name="connsiteY1406" fmla="*/ 3533853 h 4469549"/>
              <a:gd name="connsiteX1407" fmla="*/ 600731 w 5178638"/>
              <a:gd name="connsiteY1407" fmla="*/ 3524270 h 4469549"/>
              <a:gd name="connsiteX1408" fmla="*/ 603785 w 5178638"/>
              <a:gd name="connsiteY1408" fmla="*/ 3517153 h 4469549"/>
              <a:gd name="connsiteX1409" fmla="*/ 618789 w 5178638"/>
              <a:gd name="connsiteY1409" fmla="*/ 3490217 h 4469549"/>
              <a:gd name="connsiteX1410" fmla="*/ 622589 w 5178638"/>
              <a:gd name="connsiteY1410" fmla="*/ 3483060 h 4469549"/>
              <a:gd name="connsiteX1411" fmla="*/ 624826 w 5178638"/>
              <a:gd name="connsiteY1411" fmla="*/ 3480187 h 4469549"/>
              <a:gd name="connsiteX1412" fmla="*/ 658056 w 5178638"/>
              <a:gd name="connsiteY1412" fmla="*/ 3431732 h 4469549"/>
              <a:gd name="connsiteX1413" fmla="*/ 658208 w 5178638"/>
              <a:gd name="connsiteY1413" fmla="*/ 3431705 h 4469549"/>
              <a:gd name="connsiteX1414" fmla="*/ 658946 w 5178638"/>
              <a:gd name="connsiteY1414" fmla="*/ 3433765 h 4469549"/>
              <a:gd name="connsiteX1415" fmla="*/ 656169 w 5178638"/>
              <a:gd name="connsiteY1415" fmla="*/ 3445183 h 4469549"/>
              <a:gd name="connsiteX1416" fmla="*/ 662804 w 5178638"/>
              <a:gd name="connsiteY1416" fmla="*/ 3436013 h 4469549"/>
              <a:gd name="connsiteX1417" fmla="*/ 670365 w 5178638"/>
              <a:gd name="connsiteY1417" fmla="*/ 3423036 h 4469549"/>
              <a:gd name="connsiteX1418" fmla="*/ 679816 w 5178638"/>
              <a:gd name="connsiteY1418" fmla="*/ 3406814 h 4469549"/>
              <a:gd name="connsiteX1419" fmla="*/ 837483 w 5178638"/>
              <a:gd name="connsiteY1419" fmla="*/ 3373771 h 4469549"/>
              <a:gd name="connsiteX1420" fmla="*/ 838838 w 5178638"/>
              <a:gd name="connsiteY1420" fmla="*/ 3374561 h 4469549"/>
              <a:gd name="connsiteX1421" fmla="*/ 823353 w 5178638"/>
              <a:gd name="connsiteY1421" fmla="*/ 3402707 h 4469549"/>
              <a:gd name="connsiteX1422" fmla="*/ 794628 w 5178638"/>
              <a:gd name="connsiteY1422" fmla="*/ 3450097 h 4469549"/>
              <a:gd name="connsiteX1423" fmla="*/ 776634 w 5178638"/>
              <a:gd name="connsiteY1423" fmla="*/ 3478213 h 4469549"/>
              <a:gd name="connsiteX1424" fmla="*/ 805350 w 5178638"/>
              <a:gd name="connsiteY1424" fmla="*/ 3428925 h 4469549"/>
              <a:gd name="connsiteX1425" fmla="*/ 837483 w 5178638"/>
              <a:gd name="connsiteY1425" fmla="*/ 3373771 h 4469549"/>
              <a:gd name="connsiteX1426" fmla="*/ 653881 w 5178638"/>
              <a:gd name="connsiteY1426" fmla="*/ 3348378 h 4469549"/>
              <a:gd name="connsiteX1427" fmla="*/ 634235 w 5178638"/>
              <a:gd name="connsiteY1427" fmla="*/ 3384297 h 4469549"/>
              <a:gd name="connsiteX1428" fmla="*/ 617184 w 5178638"/>
              <a:gd name="connsiteY1428" fmla="*/ 3409126 h 4469549"/>
              <a:gd name="connsiteX1429" fmla="*/ 608698 w 5178638"/>
              <a:gd name="connsiteY1429" fmla="*/ 3425910 h 4469549"/>
              <a:gd name="connsiteX1430" fmla="*/ 600251 w 5178638"/>
              <a:gd name="connsiteY1430" fmla="*/ 3447061 h 4469549"/>
              <a:gd name="connsiteX1431" fmla="*/ 563334 w 5178638"/>
              <a:gd name="connsiteY1431" fmla="*/ 3503772 h 4469549"/>
              <a:gd name="connsiteX1432" fmla="*/ 561444 w 5178638"/>
              <a:gd name="connsiteY1432" fmla="*/ 3507016 h 4469549"/>
              <a:gd name="connsiteX1433" fmla="*/ 506591 w 5178638"/>
              <a:gd name="connsiteY1433" fmla="*/ 3596732 h 4469549"/>
              <a:gd name="connsiteX1434" fmla="*/ 502849 w 5178638"/>
              <a:gd name="connsiteY1434" fmla="*/ 3607588 h 4469549"/>
              <a:gd name="connsiteX1435" fmla="*/ 501666 w 5178638"/>
              <a:gd name="connsiteY1435" fmla="*/ 3611308 h 4469549"/>
              <a:gd name="connsiteX1436" fmla="*/ 501597 w 5178638"/>
              <a:gd name="connsiteY1436" fmla="*/ 3603518 h 4469549"/>
              <a:gd name="connsiteX1437" fmla="*/ 641489 w 5178638"/>
              <a:gd name="connsiteY1437" fmla="*/ 3362057 h 4469549"/>
              <a:gd name="connsiteX1438" fmla="*/ 646231 w 5178638"/>
              <a:gd name="connsiteY1438" fmla="*/ 3359519 h 4469549"/>
              <a:gd name="connsiteX1439" fmla="*/ 710564 w 5178638"/>
              <a:gd name="connsiteY1439" fmla="*/ 3339730 h 4469549"/>
              <a:gd name="connsiteX1440" fmla="*/ 707553 w 5178638"/>
              <a:gd name="connsiteY1440" fmla="*/ 3355064 h 4469549"/>
              <a:gd name="connsiteX1441" fmla="*/ 706239 w 5178638"/>
              <a:gd name="connsiteY1441" fmla="*/ 3357026 h 4469549"/>
              <a:gd name="connsiteX1442" fmla="*/ 696788 w 5178638"/>
              <a:gd name="connsiteY1442" fmla="*/ 3373248 h 4469549"/>
              <a:gd name="connsiteX1443" fmla="*/ 689922 w 5178638"/>
              <a:gd name="connsiteY1443" fmla="*/ 3383370 h 4469549"/>
              <a:gd name="connsiteX1444" fmla="*/ 684600 w 5178638"/>
              <a:gd name="connsiteY1444" fmla="*/ 3387657 h 4469549"/>
              <a:gd name="connsiteX1445" fmla="*/ 684842 w 5178638"/>
              <a:gd name="connsiteY1445" fmla="*/ 3387067 h 4469549"/>
              <a:gd name="connsiteX1446" fmla="*/ 701561 w 5178638"/>
              <a:gd name="connsiteY1446" fmla="*/ 3357016 h 4469549"/>
              <a:gd name="connsiteX1447" fmla="*/ 717131 w 5178638"/>
              <a:gd name="connsiteY1447" fmla="*/ 3240043 h 4469549"/>
              <a:gd name="connsiteX1448" fmla="*/ 718095 w 5178638"/>
              <a:gd name="connsiteY1448" fmla="*/ 3240605 h 4469549"/>
              <a:gd name="connsiteX1449" fmla="*/ 702414 w 5178638"/>
              <a:gd name="connsiteY1449" fmla="*/ 3268637 h 4469549"/>
              <a:gd name="connsiteX1450" fmla="*/ 673928 w 5178638"/>
              <a:gd name="connsiteY1450" fmla="*/ 3316167 h 4469549"/>
              <a:gd name="connsiteX1451" fmla="*/ 656282 w 5178638"/>
              <a:gd name="connsiteY1451" fmla="*/ 3344484 h 4469549"/>
              <a:gd name="connsiteX1452" fmla="*/ 684998 w 5178638"/>
              <a:gd name="connsiteY1452" fmla="*/ 3295196 h 4469549"/>
              <a:gd name="connsiteX1453" fmla="*/ 717131 w 5178638"/>
              <a:gd name="connsiteY1453" fmla="*/ 3240043 h 4469549"/>
              <a:gd name="connsiteX1454" fmla="*/ 1278417 w 5178638"/>
              <a:gd name="connsiteY1454" fmla="*/ 2750583 h 4469549"/>
              <a:gd name="connsiteX1455" fmla="*/ 1282482 w 5178638"/>
              <a:gd name="connsiteY1455" fmla="*/ 2752951 h 4469549"/>
              <a:gd name="connsiteX1456" fmla="*/ 1274921 w 5178638"/>
              <a:gd name="connsiteY1456" fmla="*/ 2765928 h 4469549"/>
              <a:gd name="connsiteX1457" fmla="*/ 1274672 w 5178638"/>
              <a:gd name="connsiteY1457" fmla="*/ 2778820 h 4469549"/>
              <a:gd name="connsiteX1458" fmla="*/ 1250920 w 5178638"/>
              <a:gd name="connsiteY1458" fmla="*/ 2825818 h 4469549"/>
              <a:gd name="connsiteX1459" fmla="*/ 1226490 w 5178638"/>
              <a:gd name="connsiteY1459" fmla="*/ 2851782 h 4469549"/>
              <a:gd name="connsiteX1460" fmla="*/ 1207374 w 5178638"/>
              <a:gd name="connsiteY1460" fmla="*/ 2884965 h 4469549"/>
              <a:gd name="connsiteX1461" fmla="*/ 1190155 w 5178638"/>
              <a:gd name="connsiteY1461" fmla="*/ 2874933 h 4469549"/>
              <a:gd name="connsiteX1462" fmla="*/ 1196285 w 5178638"/>
              <a:gd name="connsiteY1462" fmla="*/ 2863515 h 4469549"/>
              <a:gd name="connsiteX1463" fmla="*/ 1231377 w 5178638"/>
              <a:gd name="connsiteY1463" fmla="*/ 2797050 h 4469549"/>
              <a:gd name="connsiteX1464" fmla="*/ 1251919 w 5178638"/>
              <a:gd name="connsiteY1464" fmla="*/ 2774255 h 4469549"/>
              <a:gd name="connsiteX1465" fmla="*/ 1255984 w 5178638"/>
              <a:gd name="connsiteY1465" fmla="*/ 2776623 h 4469549"/>
              <a:gd name="connsiteX1466" fmla="*/ 1254379 w 5178638"/>
              <a:gd name="connsiteY1466" fmla="*/ 2788725 h 4469549"/>
              <a:gd name="connsiteX1467" fmla="*/ 1261406 w 5178638"/>
              <a:gd name="connsiteY1467" fmla="*/ 2779782 h 4469549"/>
              <a:gd name="connsiteX1468" fmla="*/ 1268966 w 5178638"/>
              <a:gd name="connsiteY1468" fmla="*/ 2766805 h 4469549"/>
              <a:gd name="connsiteX1469" fmla="*/ 1278417 w 5178638"/>
              <a:gd name="connsiteY1469" fmla="*/ 2750583 h 4469549"/>
              <a:gd name="connsiteX1470" fmla="*/ 1109869 w 5178638"/>
              <a:gd name="connsiteY1470" fmla="*/ 2740889 h 4469549"/>
              <a:gd name="connsiteX1471" fmla="*/ 1100162 w 5178638"/>
              <a:gd name="connsiteY1471" fmla="*/ 2758892 h 4469549"/>
              <a:gd name="connsiteX1472" fmla="*/ 1095056 w 5178638"/>
              <a:gd name="connsiteY1472" fmla="*/ 2755917 h 4469549"/>
              <a:gd name="connsiteX1473" fmla="*/ 1141310 w 5178638"/>
              <a:gd name="connsiteY1473" fmla="*/ 2607093 h 4469549"/>
              <a:gd name="connsiteX1474" fmla="*/ 1144203 w 5178638"/>
              <a:gd name="connsiteY1474" fmla="*/ 2608779 h 4469549"/>
              <a:gd name="connsiteX1475" fmla="*/ 1136642 w 5178638"/>
              <a:gd name="connsiteY1475" fmla="*/ 2621756 h 4469549"/>
              <a:gd name="connsiteX1476" fmla="*/ 1134831 w 5178638"/>
              <a:gd name="connsiteY1476" fmla="*/ 2633737 h 4469549"/>
              <a:gd name="connsiteX1477" fmla="*/ 1110297 w 5178638"/>
              <a:gd name="connsiteY1477" fmla="*/ 2680280 h 4469549"/>
              <a:gd name="connsiteX1478" fmla="*/ 1087870 w 5178638"/>
              <a:gd name="connsiteY1478" fmla="*/ 2707410 h 4469549"/>
              <a:gd name="connsiteX1479" fmla="*/ 1068707 w 5178638"/>
              <a:gd name="connsiteY1479" fmla="*/ 2740566 h 4469549"/>
              <a:gd name="connsiteX1480" fmla="*/ 1056451 w 5178638"/>
              <a:gd name="connsiteY1480" fmla="*/ 2733425 h 4469549"/>
              <a:gd name="connsiteX1481" fmla="*/ 1062693 w 5178638"/>
              <a:gd name="connsiteY1481" fmla="*/ 2722073 h 4469549"/>
              <a:gd name="connsiteX1482" fmla="*/ 1098567 w 5178638"/>
              <a:gd name="connsiteY1482" fmla="*/ 2656064 h 4469549"/>
              <a:gd name="connsiteX1483" fmla="*/ 1117546 w 5178638"/>
              <a:gd name="connsiteY1483" fmla="*/ 2632358 h 4469549"/>
              <a:gd name="connsiteX1484" fmla="*/ 1120440 w 5178638"/>
              <a:gd name="connsiteY1484" fmla="*/ 2634044 h 4469549"/>
              <a:gd name="connsiteX1485" fmla="*/ 1117663 w 5178638"/>
              <a:gd name="connsiteY1485" fmla="*/ 2645463 h 4469549"/>
              <a:gd name="connsiteX1486" fmla="*/ 1124299 w 5178638"/>
              <a:gd name="connsiteY1486" fmla="*/ 2636292 h 4469549"/>
              <a:gd name="connsiteX1487" fmla="*/ 1131859 w 5178638"/>
              <a:gd name="connsiteY1487" fmla="*/ 2623315 h 4469549"/>
              <a:gd name="connsiteX1488" fmla="*/ 1141310 w 5178638"/>
              <a:gd name="connsiteY1488" fmla="*/ 2607093 h 4469549"/>
              <a:gd name="connsiteX1489" fmla="*/ 1210904 w 5178638"/>
              <a:gd name="connsiteY1489" fmla="*/ 2556384 h 4469549"/>
              <a:gd name="connsiteX1490" fmla="*/ 1207162 w 5178638"/>
              <a:gd name="connsiteY1490" fmla="*/ 2567240 h 4469549"/>
              <a:gd name="connsiteX1491" fmla="*/ 1204335 w 5178638"/>
              <a:gd name="connsiteY1491" fmla="*/ 2572765 h 4469549"/>
              <a:gd name="connsiteX1492" fmla="*/ 1204955 w 5178638"/>
              <a:gd name="connsiteY1492" fmla="*/ 2570044 h 4469549"/>
              <a:gd name="connsiteX1493" fmla="*/ 1203395 w 5178638"/>
              <a:gd name="connsiteY1493" fmla="*/ 2568049 h 4469549"/>
              <a:gd name="connsiteX1494" fmla="*/ 1203247 w 5178638"/>
              <a:gd name="connsiteY1494" fmla="*/ 2568146 h 4469549"/>
              <a:gd name="connsiteX1495" fmla="*/ 1209955 w 5178638"/>
              <a:gd name="connsiteY1495" fmla="*/ 2541833 h 4469549"/>
              <a:gd name="connsiteX1496" fmla="*/ 1198482 w 5178638"/>
              <a:gd name="connsiteY1496" fmla="*/ 2562184 h 4469549"/>
              <a:gd name="connsiteX1497" fmla="*/ 1193815 w 5178638"/>
              <a:gd name="connsiteY1497" fmla="*/ 2576846 h 4469549"/>
              <a:gd name="connsiteX1498" fmla="*/ 1194352 w 5178638"/>
              <a:gd name="connsiteY1498" fmla="*/ 2577758 h 4469549"/>
              <a:gd name="connsiteX1499" fmla="*/ 1186303 w 5178638"/>
              <a:gd name="connsiteY1499" fmla="*/ 2589596 h 4469549"/>
              <a:gd name="connsiteX1500" fmla="*/ 1189264 w 5178638"/>
              <a:gd name="connsiteY1500" fmla="*/ 2578285 h 4469549"/>
              <a:gd name="connsiteX1501" fmla="*/ 1199316 w 5178638"/>
              <a:gd name="connsiteY1501" fmla="*/ 2557525 h 4469549"/>
              <a:gd name="connsiteX1502" fmla="*/ 1339050 w 5178638"/>
              <a:gd name="connsiteY1502" fmla="*/ 2411560 h 4469549"/>
              <a:gd name="connsiteX1503" fmla="*/ 1356269 w 5178638"/>
              <a:gd name="connsiteY1503" fmla="*/ 2421592 h 4469549"/>
              <a:gd name="connsiteX1504" fmla="*/ 1350139 w 5178638"/>
              <a:gd name="connsiteY1504" fmla="*/ 2433009 h 4469549"/>
              <a:gd name="connsiteX1505" fmla="*/ 1315046 w 5178638"/>
              <a:gd name="connsiteY1505" fmla="*/ 2499475 h 4469549"/>
              <a:gd name="connsiteX1506" fmla="*/ 1294505 w 5178638"/>
              <a:gd name="connsiteY1506" fmla="*/ 2522270 h 4469549"/>
              <a:gd name="connsiteX1507" fmla="*/ 1290439 w 5178638"/>
              <a:gd name="connsiteY1507" fmla="*/ 2519902 h 4469549"/>
              <a:gd name="connsiteX1508" fmla="*/ 1292044 w 5178638"/>
              <a:gd name="connsiteY1508" fmla="*/ 2507800 h 4469549"/>
              <a:gd name="connsiteX1509" fmla="*/ 1285018 w 5178638"/>
              <a:gd name="connsiteY1509" fmla="*/ 2516743 h 4469549"/>
              <a:gd name="connsiteX1510" fmla="*/ 1277457 w 5178638"/>
              <a:gd name="connsiteY1510" fmla="*/ 2529720 h 4469549"/>
              <a:gd name="connsiteX1511" fmla="*/ 1268006 w 5178638"/>
              <a:gd name="connsiteY1511" fmla="*/ 2545942 h 4469549"/>
              <a:gd name="connsiteX1512" fmla="*/ 1263942 w 5178638"/>
              <a:gd name="connsiteY1512" fmla="*/ 2543574 h 4469549"/>
              <a:gd name="connsiteX1513" fmla="*/ 1271502 w 5178638"/>
              <a:gd name="connsiteY1513" fmla="*/ 2530597 h 4469549"/>
              <a:gd name="connsiteX1514" fmla="*/ 1271751 w 5178638"/>
              <a:gd name="connsiteY1514" fmla="*/ 2517705 h 4469549"/>
              <a:gd name="connsiteX1515" fmla="*/ 1295504 w 5178638"/>
              <a:gd name="connsiteY1515" fmla="*/ 2470707 h 4469549"/>
              <a:gd name="connsiteX1516" fmla="*/ 1319933 w 5178638"/>
              <a:gd name="connsiteY1516" fmla="*/ 2444744 h 4469549"/>
              <a:gd name="connsiteX1517" fmla="*/ 1294856 w 5178638"/>
              <a:gd name="connsiteY1517" fmla="*/ 2385813 h 4469549"/>
              <a:gd name="connsiteX1518" fmla="*/ 1303368 w 5178638"/>
              <a:gd name="connsiteY1518" fmla="*/ 2390771 h 4469549"/>
              <a:gd name="connsiteX1519" fmla="*/ 1287621 w 5178638"/>
              <a:gd name="connsiteY1519" fmla="*/ 2409175 h 4469549"/>
              <a:gd name="connsiteX1520" fmla="*/ 1279129 w 5178638"/>
              <a:gd name="connsiteY1520" fmla="*/ 2421540 h 4469549"/>
              <a:gd name="connsiteX1521" fmla="*/ 1268874 w 5178638"/>
              <a:gd name="connsiteY1521" fmla="*/ 2439143 h 4469549"/>
              <a:gd name="connsiteX1522" fmla="*/ 1268476 w 5178638"/>
              <a:gd name="connsiteY1522" fmla="*/ 2439208 h 4469549"/>
              <a:gd name="connsiteX1523" fmla="*/ 1271610 w 5178638"/>
              <a:gd name="connsiteY1523" fmla="*/ 2430713 h 4469549"/>
              <a:gd name="connsiteX1524" fmla="*/ 1285376 w 5178638"/>
              <a:gd name="connsiteY1524" fmla="*/ 2403970 h 4469549"/>
              <a:gd name="connsiteX1525" fmla="*/ 1581899 w 5178638"/>
              <a:gd name="connsiteY1525" fmla="*/ 2348599 h 4469549"/>
              <a:gd name="connsiteX1526" fmla="*/ 1579715 w 5178638"/>
              <a:gd name="connsiteY1526" fmla="*/ 2351813 h 4469549"/>
              <a:gd name="connsiteX1527" fmla="*/ 1578071 w 5178638"/>
              <a:gd name="connsiteY1527" fmla="*/ 2355171 h 4469549"/>
              <a:gd name="connsiteX1528" fmla="*/ 1557254 w 5178638"/>
              <a:gd name="connsiteY1528" fmla="*/ 2390901 h 4469549"/>
              <a:gd name="connsiteX1529" fmla="*/ 1555143 w 5178638"/>
              <a:gd name="connsiteY1529" fmla="*/ 2393988 h 4469549"/>
              <a:gd name="connsiteX1530" fmla="*/ 1515984 w 5178638"/>
              <a:gd name="connsiteY1530" fmla="*/ 2458084 h 4469549"/>
              <a:gd name="connsiteX1531" fmla="*/ 1434101 w 5178638"/>
              <a:gd name="connsiteY1531" fmla="*/ 2558125 h 4469549"/>
              <a:gd name="connsiteX1532" fmla="*/ 1425220 w 5178638"/>
              <a:gd name="connsiteY1532" fmla="*/ 2570264 h 4469549"/>
              <a:gd name="connsiteX1533" fmla="*/ 1383301 w 5178638"/>
              <a:gd name="connsiteY1533" fmla="*/ 2642216 h 4469549"/>
              <a:gd name="connsiteX1534" fmla="*/ 1344964 w 5178638"/>
              <a:gd name="connsiteY1534" fmla="*/ 2711135 h 4469549"/>
              <a:gd name="connsiteX1535" fmla="*/ 1341469 w 5178638"/>
              <a:gd name="connsiteY1535" fmla="*/ 2726481 h 4469549"/>
              <a:gd name="connsiteX1536" fmla="*/ 1347423 w 5178638"/>
              <a:gd name="connsiteY1536" fmla="*/ 2725604 h 4469549"/>
              <a:gd name="connsiteX1537" fmla="*/ 1360120 w 5178638"/>
              <a:gd name="connsiteY1537" fmla="*/ 2706929 h 4469549"/>
              <a:gd name="connsiteX1538" fmla="*/ 1357159 w 5178638"/>
              <a:gd name="connsiteY1538" fmla="*/ 2718240 h 4469549"/>
              <a:gd name="connsiteX1539" fmla="*/ 1332588 w 5178638"/>
              <a:gd name="connsiteY1539" fmla="*/ 2760416 h 4469549"/>
              <a:gd name="connsiteX1540" fmla="*/ 1330697 w 5178638"/>
              <a:gd name="connsiteY1540" fmla="*/ 2763660 h 4469549"/>
              <a:gd name="connsiteX1541" fmla="*/ 1290184 w 5178638"/>
              <a:gd name="connsiteY1541" fmla="*/ 2826967 h 4469549"/>
              <a:gd name="connsiteX1542" fmla="*/ 1279342 w 5178638"/>
              <a:gd name="connsiteY1542" fmla="*/ 2820650 h 4469549"/>
              <a:gd name="connsiteX1543" fmla="*/ 1269892 w 5178638"/>
              <a:gd name="connsiteY1543" fmla="*/ 2836871 h 4469549"/>
              <a:gd name="connsiteX1544" fmla="*/ 1262047 w 5178638"/>
              <a:gd name="connsiteY1544" fmla="*/ 2840992 h 4469549"/>
              <a:gd name="connsiteX1545" fmla="*/ 1240435 w 5178638"/>
              <a:gd name="connsiteY1545" fmla="*/ 2871855 h 4469549"/>
              <a:gd name="connsiteX1546" fmla="*/ 1230449 w 5178638"/>
              <a:gd name="connsiteY1546" fmla="*/ 2892110 h 4469549"/>
              <a:gd name="connsiteX1547" fmla="*/ 1233979 w 5178638"/>
              <a:gd name="connsiteY1547" fmla="*/ 2898513 h 4469549"/>
              <a:gd name="connsiteX1548" fmla="*/ 1239115 w 5178638"/>
              <a:gd name="connsiteY1548" fmla="*/ 2892814 h 4469549"/>
              <a:gd name="connsiteX1549" fmla="*/ 1259907 w 5178638"/>
              <a:gd name="connsiteY1549" fmla="*/ 2857127 h 4469549"/>
              <a:gd name="connsiteX1550" fmla="*/ 1266397 w 5178638"/>
              <a:gd name="connsiteY1550" fmla="*/ 2852217 h 4469549"/>
              <a:gd name="connsiteX1551" fmla="*/ 1264507 w 5178638"/>
              <a:gd name="connsiteY1551" fmla="*/ 2855462 h 4469549"/>
              <a:gd name="connsiteX1552" fmla="*/ 1258302 w 5178638"/>
              <a:gd name="connsiteY1552" fmla="*/ 2869229 h 4469549"/>
              <a:gd name="connsiteX1553" fmla="*/ 1269927 w 5178638"/>
              <a:gd name="connsiteY1553" fmla="*/ 2858620 h 4469549"/>
              <a:gd name="connsiteX1554" fmla="*/ 1274813 w 5178638"/>
              <a:gd name="connsiteY1554" fmla="*/ 2865812 h 4469549"/>
              <a:gd name="connsiteX1555" fmla="*/ 1261047 w 5178638"/>
              <a:gd name="connsiteY1555" fmla="*/ 2892555 h 4469549"/>
              <a:gd name="connsiteX1556" fmla="*/ 1251567 w 5178638"/>
              <a:gd name="connsiteY1556" fmla="*/ 2910712 h 4469549"/>
              <a:gd name="connsiteX1557" fmla="*/ 1225585 w 5178638"/>
              <a:gd name="connsiteY1557" fmla="*/ 2895575 h 4469549"/>
              <a:gd name="connsiteX1558" fmla="*/ 1202035 w 5178638"/>
              <a:gd name="connsiteY1558" fmla="*/ 2935995 h 4469549"/>
              <a:gd name="connsiteX1559" fmla="*/ 1148075 w 5178638"/>
              <a:gd name="connsiteY1559" fmla="*/ 3056650 h 4469549"/>
              <a:gd name="connsiteX1560" fmla="*/ 1127569 w 5178638"/>
              <a:gd name="connsiteY1560" fmla="*/ 3101194 h 4469549"/>
              <a:gd name="connsiteX1561" fmla="*/ 1099752 w 5178638"/>
              <a:gd name="connsiteY1561" fmla="*/ 3145824 h 4469549"/>
              <a:gd name="connsiteX1562" fmla="*/ 1067334 w 5178638"/>
              <a:gd name="connsiteY1562" fmla="*/ 3192120 h 4469549"/>
              <a:gd name="connsiteX1563" fmla="*/ 1024681 w 5178638"/>
              <a:gd name="connsiteY1563" fmla="*/ 3271562 h 4469549"/>
              <a:gd name="connsiteX1564" fmla="*/ 1019011 w 5178638"/>
              <a:gd name="connsiteY1564" fmla="*/ 3281294 h 4469549"/>
              <a:gd name="connsiteX1565" fmla="*/ 972291 w 5178638"/>
              <a:gd name="connsiteY1565" fmla="*/ 3358367 h 4469549"/>
              <a:gd name="connsiteX1566" fmla="*/ 923147 w 5178638"/>
              <a:gd name="connsiteY1566" fmla="*/ 3442718 h 4469549"/>
              <a:gd name="connsiteX1567" fmla="*/ 884810 w 5178638"/>
              <a:gd name="connsiteY1567" fmla="*/ 3511637 h 4469549"/>
              <a:gd name="connsiteX1568" fmla="*/ 881315 w 5178638"/>
              <a:gd name="connsiteY1568" fmla="*/ 3526983 h 4469549"/>
              <a:gd name="connsiteX1569" fmla="*/ 887270 w 5178638"/>
              <a:gd name="connsiteY1569" fmla="*/ 3526106 h 4469549"/>
              <a:gd name="connsiteX1570" fmla="*/ 899966 w 5178638"/>
              <a:gd name="connsiteY1570" fmla="*/ 3507431 h 4469549"/>
              <a:gd name="connsiteX1571" fmla="*/ 897006 w 5178638"/>
              <a:gd name="connsiteY1571" fmla="*/ 3518742 h 4469549"/>
              <a:gd name="connsiteX1572" fmla="*/ 872434 w 5178638"/>
              <a:gd name="connsiteY1572" fmla="*/ 3560918 h 4469549"/>
              <a:gd name="connsiteX1573" fmla="*/ 870544 w 5178638"/>
              <a:gd name="connsiteY1573" fmla="*/ 3564162 h 4469549"/>
              <a:gd name="connsiteX1574" fmla="*/ 862320 w 5178638"/>
              <a:gd name="connsiteY1574" fmla="*/ 3577013 h 4469549"/>
              <a:gd name="connsiteX1575" fmla="*/ 865899 w 5178638"/>
              <a:gd name="connsiteY1575" fmla="*/ 3577546 h 4469549"/>
              <a:gd name="connsiteX1576" fmla="*/ 1328730 w 5178638"/>
              <a:gd name="connsiteY1576" fmla="*/ 2783141 h 4469549"/>
              <a:gd name="connsiteX1577" fmla="*/ 1329204 w 5178638"/>
              <a:gd name="connsiteY1577" fmla="*/ 2781802 h 4469549"/>
              <a:gd name="connsiteX1578" fmla="*/ 1343144 w 5178638"/>
              <a:gd name="connsiteY1578" fmla="*/ 2757875 h 4469549"/>
              <a:gd name="connsiteX1579" fmla="*/ 1344072 w 5178638"/>
              <a:gd name="connsiteY1579" fmla="*/ 2756806 h 4469549"/>
              <a:gd name="connsiteX1580" fmla="*/ 1557254 w 5178638"/>
              <a:gd name="connsiteY1580" fmla="*/ 2390901 h 4469549"/>
              <a:gd name="connsiteX1581" fmla="*/ 1568953 w 5178638"/>
              <a:gd name="connsiteY1581" fmla="*/ 2373788 h 4469549"/>
              <a:gd name="connsiteX1582" fmla="*/ 1578071 w 5178638"/>
              <a:gd name="connsiteY1582" fmla="*/ 2355171 h 4469549"/>
              <a:gd name="connsiteX1583" fmla="*/ 1769789 w 5178638"/>
              <a:gd name="connsiteY1583" fmla="*/ 1818312 h 4469549"/>
              <a:gd name="connsiteX1584" fmla="*/ 1741073 w 5178638"/>
              <a:gd name="connsiteY1584" fmla="*/ 1867600 h 4469549"/>
              <a:gd name="connsiteX1585" fmla="*/ 1708941 w 5178638"/>
              <a:gd name="connsiteY1585" fmla="*/ 1922753 h 4469549"/>
              <a:gd name="connsiteX1586" fmla="*/ 1707586 w 5178638"/>
              <a:gd name="connsiteY1586" fmla="*/ 1921964 h 4469549"/>
              <a:gd name="connsiteX1587" fmla="*/ 1723070 w 5178638"/>
              <a:gd name="connsiteY1587" fmla="*/ 1893817 h 4469549"/>
              <a:gd name="connsiteX1588" fmla="*/ 1751796 w 5178638"/>
              <a:gd name="connsiteY1588" fmla="*/ 1846428 h 4469549"/>
              <a:gd name="connsiteX1589" fmla="*/ 1680525 w 5178638"/>
              <a:gd name="connsiteY1589" fmla="*/ 1718978 h 4469549"/>
              <a:gd name="connsiteX1590" fmla="*/ 1217694 w 5178638"/>
              <a:gd name="connsiteY1590" fmla="*/ 2513384 h 4469549"/>
              <a:gd name="connsiteX1591" fmla="*/ 1217219 w 5178638"/>
              <a:gd name="connsiteY1591" fmla="*/ 2514723 h 4469549"/>
              <a:gd name="connsiteX1592" fmla="*/ 1203279 w 5178638"/>
              <a:gd name="connsiteY1592" fmla="*/ 2538650 h 4469549"/>
              <a:gd name="connsiteX1593" fmla="*/ 1202351 w 5178638"/>
              <a:gd name="connsiteY1593" fmla="*/ 2539719 h 4469549"/>
              <a:gd name="connsiteX1594" fmla="*/ 989172 w 5178638"/>
              <a:gd name="connsiteY1594" fmla="*/ 2905622 h 4469549"/>
              <a:gd name="connsiteX1595" fmla="*/ 977470 w 5178638"/>
              <a:gd name="connsiteY1595" fmla="*/ 2922737 h 4469549"/>
              <a:gd name="connsiteX1596" fmla="*/ 968351 w 5178638"/>
              <a:gd name="connsiteY1596" fmla="*/ 2941359 h 4469549"/>
              <a:gd name="connsiteX1597" fmla="*/ 964524 w 5178638"/>
              <a:gd name="connsiteY1597" fmla="*/ 2947926 h 4469549"/>
              <a:gd name="connsiteX1598" fmla="*/ 966708 w 5178638"/>
              <a:gd name="connsiteY1598" fmla="*/ 2944712 h 4469549"/>
              <a:gd name="connsiteX1599" fmla="*/ 968351 w 5178638"/>
              <a:gd name="connsiteY1599" fmla="*/ 2941359 h 4469549"/>
              <a:gd name="connsiteX1600" fmla="*/ 989172 w 5178638"/>
              <a:gd name="connsiteY1600" fmla="*/ 2905622 h 4469549"/>
              <a:gd name="connsiteX1601" fmla="*/ 991280 w 5178638"/>
              <a:gd name="connsiteY1601" fmla="*/ 2902537 h 4469549"/>
              <a:gd name="connsiteX1602" fmla="*/ 1030440 w 5178638"/>
              <a:gd name="connsiteY1602" fmla="*/ 2838441 h 4469549"/>
              <a:gd name="connsiteX1603" fmla="*/ 1042045 w 5178638"/>
              <a:gd name="connsiteY1603" fmla="*/ 2821709 h 4469549"/>
              <a:gd name="connsiteX1604" fmla="*/ 1000644 w 5178638"/>
              <a:gd name="connsiteY1604" fmla="*/ 2907145 h 4469549"/>
              <a:gd name="connsiteX1605" fmla="*/ 978966 w 5178638"/>
              <a:gd name="connsiteY1605" fmla="*/ 2951006 h 4469549"/>
              <a:gd name="connsiteX1606" fmla="*/ 951539 w 5178638"/>
              <a:gd name="connsiteY1606" fmla="*/ 2995864 h 4469549"/>
              <a:gd name="connsiteX1607" fmla="*/ 920293 w 5178638"/>
              <a:gd name="connsiteY1607" fmla="*/ 3042842 h 4469549"/>
              <a:gd name="connsiteX1608" fmla="*/ 876859 w 5178638"/>
              <a:gd name="connsiteY1608" fmla="*/ 3121829 h 4469549"/>
              <a:gd name="connsiteX1609" fmla="*/ 871188 w 5178638"/>
              <a:gd name="connsiteY1609" fmla="*/ 3131562 h 4469549"/>
              <a:gd name="connsiteX1610" fmla="*/ 824860 w 5178638"/>
              <a:gd name="connsiteY1610" fmla="*/ 3208861 h 4469549"/>
              <a:gd name="connsiteX1611" fmla="*/ 775716 w 5178638"/>
              <a:gd name="connsiteY1611" fmla="*/ 3293212 h 4469549"/>
              <a:gd name="connsiteX1612" fmla="*/ 736988 w 5178638"/>
              <a:gd name="connsiteY1612" fmla="*/ 3361904 h 4469549"/>
              <a:gd name="connsiteX1613" fmla="*/ 732321 w 5178638"/>
              <a:gd name="connsiteY1613" fmla="*/ 3376567 h 4469549"/>
              <a:gd name="connsiteX1614" fmla="*/ 737104 w 5178638"/>
              <a:gd name="connsiteY1614" fmla="*/ 3375008 h 4469549"/>
              <a:gd name="connsiteX1615" fmla="*/ 749410 w 5178638"/>
              <a:gd name="connsiteY1615" fmla="*/ 3356105 h 4469549"/>
              <a:gd name="connsiteX1616" fmla="*/ 745668 w 5178638"/>
              <a:gd name="connsiteY1616" fmla="*/ 3366961 h 4469549"/>
              <a:gd name="connsiteX1617" fmla="*/ 721096 w 5178638"/>
              <a:gd name="connsiteY1617" fmla="*/ 3409136 h 4469549"/>
              <a:gd name="connsiteX1618" fmla="*/ 719206 w 5178638"/>
              <a:gd name="connsiteY1618" fmla="*/ 3412381 h 4469549"/>
              <a:gd name="connsiteX1619" fmla="*/ 711140 w 5178638"/>
              <a:gd name="connsiteY1619" fmla="*/ 3425325 h 4469549"/>
              <a:gd name="connsiteX1620" fmla="*/ 713882 w 5178638"/>
              <a:gd name="connsiteY1620" fmla="*/ 3425370 h 4469549"/>
              <a:gd name="connsiteX1621" fmla="*/ 1121152 w 5178638"/>
              <a:gd name="connsiteY1621" fmla="*/ 2726331 h 4469549"/>
              <a:gd name="connsiteX1622" fmla="*/ 1121203 w 5178638"/>
              <a:gd name="connsiteY1622" fmla="*/ 2726260 h 4469549"/>
              <a:gd name="connsiteX1623" fmla="*/ 1163123 w 5178638"/>
              <a:gd name="connsiteY1623" fmla="*/ 2654309 h 4469549"/>
              <a:gd name="connsiteX1624" fmla="*/ 1163341 w 5178638"/>
              <a:gd name="connsiteY1624" fmla="*/ 2653918 h 4469549"/>
              <a:gd name="connsiteX1625" fmla="*/ 1176713 w 5178638"/>
              <a:gd name="connsiteY1625" fmla="*/ 2630965 h 4469549"/>
              <a:gd name="connsiteX1626" fmla="*/ 1177254 w 5178638"/>
              <a:gd name="connsiteY1626" fmla="*/ 2629664 h 4469549"/>
              <a:gd name="connsiteX1627" fmla="*/ 1191193 w 5178638"/>
              <a:gd name="connsiteY1627" fmla="*/ 2605737 h 4469549"/>
              <a:gd name="connsiteX1628" fmla="*/ 1192056 w 5178638"/>
              <a:gd name="connsiteY1628" fmla="*/ 2604630 h 4469549"/>
              <a:gd name="connsiteX1629" fmla="*/ 1267074 w 5178638"/>
              <a:gd name="connsiteY1629" fmla="*/ 2475870 h 4469549"/>
              <a:gd name="connsiteX1630" fmla="*/ 1267081 w 5178638"/>
              <a:gd name="connsiteY1630" fmla="*/ 2475874 h 4469549"/>
              <a:gd name="connsiteX1631" fmla="*/ 1276532 w 5178638"/>
              <a:gd name="connsiteY1631" fmla="*/ 2459653 h 4469549"/>
              <a:gd name="connsiteX1632" fmla="*/ 1284377 w 5178638"/>
              <a:gd name="connsiteY1632" fmla="*/ 2455532 h 4469549"/>
              <a:gd name="connsiteX1633" fmla="*/ 1305989 w 5178638"/>
              <a:gd name="connsiteY1633" fmla="*/ 2424670 h 4469549"/>
              <a:gd name="connsiteX1634" fmla="*/ 1315975 w 5178638"/>
              <a:gd name="connsiteY1634" fmla="*/ 2404415 h 4469549"/>
              <a:gd name="connsiteX1635" fmla="*/ 1312445 w 5178638"/>
              <a:gd name="connsiteY1635" fmla="*/ 2398012 h 4469549"/>
              <a:gd name="connsiteX1636" fmla="*/ 1312415 w 5178638"/>
              <a:gd name="connsiteY1636" fmla="*/ 2398045 h 4469549"/>
              <a:gd name="connsiteX1637" fmla="*/ 1313286 w 5178638"/>
              <a:gd name="connsiteY1637" fmla="*/ 2396550 h 4469549"/>
              <a:gd name="connsiteX1638" fmla="*/ 1320839 w 5178638"/>
              <a:gd name="connsiteY1638" fmla="*/ 2400950 h 4469549"/>
              <a:gd name="connsiteX1639" fmla="*/ 1344388 w 5178638"/>
              <a:gd name="connsiteY1639" fmla="*/ 2360530 h 4469549"/>
              <a:gd name="connsiteX1640" fmla="*/ 1375126 w 5178638"/>
              <a:gd name="connsiteY1640" fmla="*/ 2300762 h 4469549"/>
              <a:gd name="connsiteX1641" fmla="*/ 1386560 w 5178638"/>
              <a:gd name="connsiteY1641" fmla="*/ 2270782 h 4469549"/>
              <a:gd name="connsiteX1642" fmla="*/ 1429883 w 5178638"/>
              <a:gd name="connsiteY1642" fmla="*/ 2196423 h 4469549"/>
              <a:gd name="connsiteX1643" fmla="*/ 1427766 w 5178638"/>
              <a:gd name="connsiteY1643" fmla="*/ 2199675 h 4469549"/>
              <a:gd name="connsiteX1644" fmla="*/ 1403194 w 5178638"/>
              <a:gd name="connsiteY1644" fmla="*/ 2241850 h 4469549"/>
              <a:gd name="connsiteX1645" fmla="*/ 1387945 w 5178638"/>
              <a:gd name="connsiteY1645" fmla="*/ 2267152 h 4469549"/>
              <a:gd name="connsiteX1646" fmla="*/ 1398348 w 5178638"/>
              <a:gd name="connsiteY1646" fmla="*/ 2239875 h 4469549"/>
              <a:gd name="connsiteX1647" fmla="*/ 1418854 w 5178638"/>
              <a:gd name="connsiteY1647" fmla="*/ 2195331 h 4469549"/>
              <a:gd name="connsiteX1648" fmla="*/ 1446671 w 5178638"/>
              <a:gd name="connsiteY1648" fmla="*/ 2150701 h 4469549"/>
              <a:gd name="connsiteX1649" fmla="*/ 1479089 w 5178638"/>
              <a:gd name="connsiteY1649" fmla="*/ 2104406 h 4469549"/>
              <a:gd name="connsiteX1650" fmla="*/ 1521742 w 5178638"/>
              <a:gd name="connsiteY1650" fmla="*/ 2024963 h 4469549"/>
              <a:gd name="connsiteX1651" fmla="*/ 1527413 w 5178638"/>
              <a:gd name="connsiteY1651" fmla="*/ 2015230 h 4469549"/>
              <a:gd name="connsiteX1652" fmla="*/ 1574132 w 5178638"/>
              <a:gd name="connsiteY1652" fmla="*/ 1938159 h 4469549"/>
              <a:gd name="connsiteX1653" fmla="*/ 1623276 w 5178638"/>
              <a:gd name="connsiteY1653" fmla="*/ 1853807 h 4469549"/>
              <a:gd name="connsiteX1654" fmla="*/ 1661613 w 5178638"/>
              <a:gd name="connsiteY1654" fmla="*/ 1784888 h 4469549"/>
              <a:gd name="connsiteX1655" fmla="*/ 1665108 w 5178638"/>
              <a:gd name="connsiteY1655" fmla="*/ 1769542 h 4469549"/>
              <a:gd name="connsiteX1656" fmla="*/ 1659154 w 5178638"/>
              <a:gd name="connsiteY1656" fmla="*/ 1770418 h 4469549"/>
              <a:gd name="connsiteX1657" fmla="*/ 1646457 w 5178638"/>
              <a:gd name="connsiteY1657" fmla="*/ 1789094 h 4469549"/>
              <a:gd name="connsiteX1658" fmla="*/ 1649418 w 5178638"/>
              <a:gd name="connsiteY1658" fmla="*/ 1777783 h 4469549"/>
              <a:gd name="connsiteX1659" fmla="*/ 1673990 w 5178638"/>
              <a:gd name="connsiteY1659" fmla="*/ 1735608 h 4469549"/>
              <a:gd name="connsiteX1660" fmla="*/ 1675880 w 5178638"/>
              <a:gd name="connsiteY1660" fmla="*/ 1732364 h 4469549"/>
              <a:gd name="connsiteX1661" fmla="*/ 1684104 w 5178638"/>
              <a:gd name="connsiteY1661" fmla="*/ 1719512 h 4469549"/>
              <a:gd name="connsiteX1662" fmla="*/ 1799203 w 5178638"/>
              <a:gd name="connsiteY1662" fmla="*/ 1611058 h 4469549"/>
              <a:gd name="connsiteX1663" fmla="*/ 1816422 w 5178638"/>
              <a:gd name="connsiteY1663" fmla="*/ 1621090 h 4469549"/>
              <a:gd name="connsiteX1664" fmla="*/ 1810292 w 5178638"/>
              <a:gd name="connsiteY1664" fmla="*/ 1632509 h 4469549"/>
              <a:gd name="connsiteX1665" fmla="*/ 1775200 w 5178638"/>
              <a:gd name="connsiteY1665" fmla="*/ 1698973 h 4469549"/>
              <a:gd name="connsiteX1666" fmla="*/ 1754659 w 5178638"/>
              <a:gd name="connsiteY1666" fmla="*/ 1721768 h 4469549"/>
              <a:gd name="connsiteX1667" fmla="*/ 1750593 w 5178638"/>
              <a:gd name="connsiteY1667" fmla="*/ 1719400 h 4469549"/>
              <a:gd name="connsiteX1668" fmla="*/ 1752198 w 5178638"/>
              <a:gd name="connsiteY1668" fmla="*/ 1707298 h 4469549"/>
              <a:gd name="connsiteX1669" fmla="*/ 1745171 w 5178638"/>
              <a:gd name="connsiteY1669" fmla="*/ 1716241 h 4469549"/>
              <a:gd name="connsiteX1670" fmla="*/ 1737611 w 5178638"/>
              <a:gd name="connsiteY1670" fmla="*/ 1729219 h 4469549"/>
              <a:gd name="connsiteX1671" fmla="*/ 1728160 w 5178638"/>
              <a:gd name="connsiteY1671" fmla="*/ 1745441 h 4469549"/>
              <a:gd name="connsiteX1672" fmla="*/ 1724095 w 5178638"/>
              <a:gd name="connsiteY1672" fmla="*/ 1743072 h 4469549"/>
              <a:gd name="connsiteX1673" fmla="*/ 1731656 w 5178638"/>
              <a:gd name="connsiteY1673" fmla="*/ 1730095 h 4469549"/>
              <a:gd name="connsiteX1674" fmla="*/ 1731905 w 5178638"/>
              <a:gd name="connsiteY1674" fmla="*/ 1717203 h 4469549"/>
              <a:gd name="connsiteX1675" fmla="*/ 1755657 w 5178638"/>
              <a:gd name="connsiteY1675" fmla="*/ 1670205 h 4469549"/>
              <a:gd name="connsiteX1676" fmla="*/ 1780087 w 5178638"/>
              <a:gd name="connsiteY1676" fmla="*/ 1644242 h 4469549"/>
              <a:gd name="connsiteX1677" fmla="*/ 1772598 w 5178638"/>
              <a:gd name="connsiteY1677" fmla="*/ 1597511 h 4469549"/>
              <a:gd name="connsiteX1678" fmla="*/ 1767462 w 5178638"/>
              <a:gd name="connsiteY1678" fmla="*/ 1603209 h 4469549"/>
              <a:gd name="connsiteX1679" fmla="*/ 1746670 w 5178638"/>
              <a:gd name="connsiteY1679" fmla="*/ 1638896 h 4469549"/>
              <a:gd name="connsiteX1680" fmla="*/ 1740180 w 5178638"/>
              <a:gd name="connsiteY1680" fmla="*/ 1643806 h 4469549"/>
              <a:gd name="connsiteX1681" fmla="*/ 1742071 w 5178638"/>
              <a:gd name="connsiteY1681" fmla="*/ 1640561 h 4469549"/>
              <a:gd name="connsiteX1682" fmla="*/ 1748275 w 5178638"/>
              <a:gd name="connsiteY1682" fmla="*/ 1626794 h 4469549"/>
              <a:gd name="connsiteX1683" fmla="*/ 1741064 w 5178638"/>
              <a:gd name="connsiteY1683" fmla="*/ 1633376 h 4469549"/>
              <a:gd name="connsiteX1684" fmla="*/ 1735890 w 5178638"/>
              <a:gd name="connsiteY1684" fmla="*/ 1642606 h 4469549"/>
              <a:gd name="connsiteX1685" fmla="*/ 1724014 w 5178638"/>
              <a:gd name="connsiteY1685" fmla="*/ 1666105 h 4469549"/>
              <a:gd name="connsiteX1686" fmla="*/ 1720512 w 5178638"/>
              <a:gd name="connsiteY1686" fmla="*/ 1671456 h 4469549"/>
              <a:gd name="connsiteX1687" fmla="*/ 1727235 w 5178638"/>
              <a:gd name="connsiteY1687" fmla="*/ 1675373 h 4469549"/>
              <a:gd name="connsiteX1688" fmla="*/ 1736685 w 5178638"/>
              <a:gd name="connsiteY1688" fmla="*/ 1659152 h 4469549"/>
              <a:gd name="connsiteX1689" fmla="*/ 1744530 w 5178638"/>
              <a:gd name="connsiteY1689" fmla="*/ 1655030 h 4469549"/>
              <a:gd name="connsiteX1690" fmla="*/ 1766142 w 5178638"/>
              <a:gd name="connsiteY1690" fmla="*/ 1624167 h 4469549"/>
              <a:gd name="connsiteX1691" fmla="*/ 1776128 w 5178638"/>
              <a:gd name="connsiteY1691" fmla="*/ 1603913 h 4469549"/>
              <a:gd name="connsiteX1692" fmla="*/ 1772598 w 5178638"/>
              <a:gd name="connsiteY1692" fmla="*/ 1597511 h 4469549"/>
              <a:gd name="connsiteX1693" fmla="*/ 1844017 w 5178638"/>
              <a:gd name="connsiteY1693" fmla="*/ 1312331 h 4469549"/>
              <a:gd name="connsiteX1694" fmla="*/ 1847547 w 5178638"/>
              <a:gd name="connsiteY1694" fmla="*/ 1318734 h 4469549"/>
              <a:gd name="connsiteX1695" fmla="*/ 1837561 w 5178638"/>
              <a:gd name="connsiteY1695" fmla="*/ 1338988 h 4469549"/>
              <a:gd name="connsiteX1696" fmla="*/ 1815949 w 5178638"/>
              <a:gd name="connsiteY1696" fmla="*/ 1369851 h 4469549"/>
              <a:gd name="connsiteX1697" fmla="*/ 1808104 w 5178638"/>
              <a:gd name="connsiteY1697" fmla="*/ 1373973 h 4469549"/>
              <a:gd name="connsiteX1698" fmla="*/ 1798654 w 5178638"/>
              <a:gd name="connsiteY1698" fmla="*/ 1390194 h 4469549"/>
              <a:gd name="connsiteX1699" fmla="*/ 1787812 w 5178638"/>
              <a:gd name="connsiteY1699" fmla="*/ 1383877 h 4469549"/>
              <a:gd name="connsiteX1700" fmla="*/ 1785154 w 5178638"/>
              <a:gd name="connsiteY1700" fmla="*/ 1388032 h 4469549"/>
              <a:gd name="connsiteX1701" fmla="*/ 1805674 w 5178638"/>
              <a:gd name="connsiteY1701" fmla="*/ 1352613 h 4469549"/>
              <a:gd name="connsiteX1702" fmla="*/ 1808069 w 5178638"/>
              <a:gd name="connsiteY1702" fmla="*/ 1352224 h 4469549"/>
              <a:gd name="connsiteX1703" fmla="*/ 1819694 w 5178638"/>
              <a:gd name="connsiteY1703" fmla="*/ 1341615 h 4469549"/>
              <a:gd name="connsiteX1704" fmla="*/ 1813489 w 5178638"/>
              <a:gd name="connsiteY1704" fmla="*/ 1355382 h 4469549"/>
              <a:gd name="connsiteX1705" fmla="*/ 1811599 w 5178638"/>
              <a:gd name="connsiteY1705" fmla="*/ 1358627 h 4469549"/>
              <a:gd name="connsiteX1706" fmla="*/ 1818089 w 5178638"/>
              <a:gd name="connsiteY1706" fmla="*/ 1353716 h 4469549"/>
              <a:gd name="connsiteX1707" fmla="*/ 1838881 w 5178638"/>
              <a:gd name="connsiteY1707" fmla="*/ 1318030 h 4469549"/>
              <a:gd name="connsiteX1708" fmla="*/ 1844017 w 5178638"/>
              <a:gd name="connsiteY1708" fmla="*/ 1312331 h 4469549"/>
              <a:gd name="connsiteX1709" fmla="*/ 2589318 w 5178638"/>
              <a:gd name="connsiteY1709" fmla="*/ 1200583 h 4469549"/>
              <a:gd name="connsiteX1710" fmla="*/ 4165655 w 5178638"/>
              <a:gd name="connsiteY1710" fmla="*/ 3937982 h 4469549"/>
              <a:gd name="connsiteX1711" fmla="*/ 1012982 w 5178638"/>
              <a:gd name="connsiteY1711" fmla="*/ 3937982 h 4469549"/>
              <a:gd name="connsiteX1712" fmla="*/ 1941420 w 5178638"/>
              <a:gd name="connsiteY1712" fmla="*/ 1118308 h 4469549"/>
              <a:gd name="connsiteX1713" fmla="*/ 1921009 w 5178638"/>
              <a:gd name="connsiteY1713" fmla="*/ 1171823 h 4469549"/>
              <a:gd name="connsiteX1714" fmla="*/ 1900503 w 5178638"/>
              <a:gd name="connsiteY1714" fmla="*/ 1216366 h 4469549"/>
              <a:gd name="connsiteX1715" fmla="*/ 1872686 w 5178638"/>
              <a:gd name="connsiteY1715" fmla="*/ 1260996 h 4469549"/>
              <a:gd name="connsiteX1716" fmla="*/ 1840268 w 5178638"/>
              <a:gd name="connsiteY1716" fmla="*/ 1307292 h 4469549"/>
              <a:gd name="connsiteX1717" fmla="*/ 1839882 w 5178638"/>
              <a:gd name="connsiteY1717" fmla="*/ 1307969 h 4469549"/>
              <a:gd name="connsiteX1718" fmla="*/ 1833644 w 5178638"/>
              <a:gd name="connsiteY1718" fmla="*/ 1304335 h 4469549"/>
              <a:gd name="connsiteX1719" fmla="*/ 2299163 w 5178638"/>
              <a:gd name="connsiteY1719" fmla="*/ 1016612 h 4469549"/>
              <a:gd name="connsiteX1720" fmla="*/ 2287536 w 5178638"/>
              <a:gd name="connsiteY1720" fmla="*/ 1027221 h 4469549"/>
              <a:gd name="connsiteX1721" fmla="*/ 2273895 w 5178638"/>
              <a:gd name="connsiteY1721" fmla="*/ 1047518 h 4469549"/>
              <a:gd name="connsiteX1722" fmla="*/ 2274055 w 5178638"/>
              <a:gd name="connsiteY1722" fmla="*/ 1062821 h 4469549"/>
              <a:gd name="connsiteX1723" fmla="*/ 2269740 w 5178638"/>
              <a:gd name="connsiteY1723" fmla="*/ 1073343 h 4469549"/>
              <a:gd name="connsiteX1724" fmla="*/ 2249483 w 5178638"/>
              <a:gd name="connsiteY1724" fmla="*/ 1104996 h 4469549"/>
              <a:gd name="connsiteX1725" fmla="*/ 2213285 w 5178638"/>
              <a:gd name="connsiteY1725" fmla="*/ 1157781 h 4469549"/>
              <a:gd name="connsiteX1726" fmla="*/ 2198700 w 5178638"/>
              <a:gd name="connsiteY1726" fmla="*/ 1179700 h 4469549"/>
              <a:gd name="connsiteX1727" fmla="*/ 2189190 w 5178638"/>
              <a:gd name="connsiteY1727" fmla="*/ 1201863 h 4469549"/>
              <a:gd name="connsiteX1728" fmla="*/ 2182726 w 5178638"/>
              <a:gd name="connsiteY1728" fmla="*/ 1215447 h 4469549"/>
              <a:gd name="connsiteX1729" fmla="*/ 2184219 w 5178638"/>
              <a:gd name="connsiteY1729" fmla="*/ 1216316 h 4469549"/>
              <a:gd name="connsiteX1730" fmla="*/ 2156714 w 5178638"/>
              <a:gd name="connsiteY1730" fmla="*/ 1264016 h 4469549"/>
              <a:gd name="connsiteX1731" fmla="*/ 2116320 w 5178638"/>
              <a:gd name="connsiteY1731" fmla="*/ 1338799 h 4469549"/>
              <a:gd name="connsiteX1732" fmla="*/ 2079338 w 5178638"/>
              <a:gd name="connsiteY1732" fmla="*/ 1408508 h 4469549"/>
              <a:gd name="connsiteX1733" fmla="*/ 2106905 w 5178638"/>
              <a:gd name="connsiteY1733" fmla="*/ 1376769 h 4469549"/>
              <a:gd name="connsiteX1734" fmla="*/ 2120845 w 5178638"/>
              <a:gd name="connsiteY1734" fmla="*/ 1352842 h 4469549"/>
              <a:gd name="connsiteX1735" fmla="*/ 2129301 w 5178638"/>
              <a:gd name="connsiteY1735" fmla="*/ 1328980 h 4469549"/>
              <a:gd name="connsiteX1736" fmla="*/ 2137398 w 5178638"/>
              <a:gd name="connsiteY1736" fmla="*/ 1311969 h 4469549"/>
              <a:gd name="connsiteX1737" fmla="*/ 2190869 w 5178638"/>
              <a:gd name="connsiteY1737" fmla="*/ 1220191 h 4469549"/>
              <a:gd name="connsiteX1738" fmla="*/ 2191300 w 5178638"/>
              <a:gd name="connsiteY1738" fmla="*/ 1220442 h 4469549"/>
              <a:gd name="connsiteX1739" fmla="*/ 2280832 w 5178638"/>
              <a:gd name="connsiteY1739" fmla="*/ 1066769 h 4469549"/>
              <a:gd name="connsiteX1740" fmla="*/ 2299163 w 5178638"/>
              <a:gd name="connsiteY1740" fmla="*/ 1016612 h 4469549"/>
              <a:gd name="connsiteX1741" fmla="*/ 2213593 w 5178638"/>
              <a:gd name="connsiteY1741" fmla="*/ 979440 h 4469549"/>
              <a:gd name="connsiteX1742" fmla="*/ 2186027 w 5178638"/>
              <a:gd name="connsiteY1742" fmla="*/ 1011179 h 4469549"/>
              <a:gd name="connsiteX1743" fmla="*/ 2172087 w 5178638"/>
              <a:gd name="connsiteY1743" fmla="*/ 1035106 h 4469549"/>
              <a:gd name="connsiteX1744" fmla="*/ 2163630 w 5178638"/>
              <a:gd name="connsiteY1744" fmla="*/ 1058967 h 4469549"/>
              <a:gd name="connsiteX1745" fmla="*/ 2155534 w 5178638"/>
              <a:gd name="connsiteY1745" fmla="*/ 1075978 h 4469549"/>
              <a:gd name="connsiteX1746" fmla="*/ 2102063 w 5178638"/>
              <a:gd name="connsiteY1746" fmla="*/ 1167757 h 4469549"/>
              <a:gd name="connsiteX1747" fmla="*/ 2101632 w 5178638"/>
              <a:gd name="connsiteY1747" fmla="*/ 1167506 h 4469549"/>
              <a:gd name="connsiteX1748" fmla="*/ 2012100 w 5178638"/>
              <a:gd name="connsiteY1748" fmla="*/ 1321178 h 4469549"/>
              <a:gd name="connsiteX1749" fmla="*/ 1993769 w 5178638"/>
              <a:gd name="connsiteY1749" fmla="*/ 1371335 h 4469549"/>
              <a:gd name="connsiteX1750" fmla="*/ 2005395 w 5178638"/>
              <a:gd name="connsiteY1750" fmla="*/ 1360728 h 4469549"/>
              <a:gd name="connsiteX1751" fmla="*/ 2019037 w 5178638"/>
              <a:gd name="connsiteY1751" fmla="*/ 1340430 h 4469549"/>
              <a:gd name="connsiteX1752" fmla="*/ 2018876 w 5178638"/>
              <a:gd name="connsiteY1752" fmla="*/ 1325127 h 4469549"/>
              <a:gd name="connsiteX1753" fmla="*/ 2023192 w 5178638"/>
              <a:gd name="connsiteY1753" fmla="*/ 1314604 h 4469549"/>
              <a:gd name="connsiteX1754" fmla="*/ 2043448 w 5178638"/>
              <a:gd name="connsiteY1754" fmla="*/ 1282952 h 4469549"/>
              <a:gd name="connsiteX1755" fmla="*/ 2079647 w 5178638"/>
              <a:gd name="connsiteY1755" fmla="*/ 1230167 h 4469549"/>
              <a:gd name="connsiteX1756" fmla="*/ 2094232 w 5178638"/>
              <a:gd name="connsiteY1756" fmla="*/ 1208247 h 4469549"/>
              <a:gd name="connsiteX1757" fmla="*/ 2103741 w 5178638"/>
              <a:gd name="connsiteY1757" fmla="*/ 1186085 h 4469549"/>
              <a:gd name="connsiteX1758" fmla="*/ 2110206 w 5178638"/>
              <a:gd name="connsiteY1758" fmla="*/ 1172501 h 4469549"/>
              <a:gd name="connsiteX1759" fmla="*/ 2108713 w 5178638"/>
              <a:gd name="connsiteY1759" fmla="*/ 1171631 h 4469549"/>
              <a:gd name="connsiteX1760" fmla="*/ 2136217 w 5178638"/>
              <a:gd name="connsiteY1760" fmla="*/ 1123931 h 4469549"/>
              <a:gd name="connsiteX1761" fmla="*/ 2176611 w 5178638"/>
              <a:gd name="connsiteY1761" fmla="*/ 1049148 h 4469549"/>
              <a:gd name="connsiteX1762" fmla="*/ 2213593 w 5178638"/>
              <a:gd name="connsiteY1762" fmla="*/ 979440 h 4469549"/>
              <a:gd name="connsiteX1763" fmla="*/ 2193644 w 5178638"/>
              <a:gd name="connsiteY1763" fmla="*/ 788775 h 4469549"/>
              <a:gd name="connsiteX1764" fmla="*/ 2184193 w 5178638"/>
              <a:gd name="connsiteY1764" fmla="*/ 804996 h 4469549"/>
              <a:gd name="connsiteX1765" fmla="*/ 2176348 w 5178638"/>
              <a:gd name="connsiteY1765" fmla="*/ 809117 h 4469549"/>
              <a:gd name="connsiteX1766" fmla="*/ 2154736 w 5178638"/>
              <a:gd name="connsiteY1766" fmla="*/ 839980 h 4469549"/>
              <a:gd name="connsiteX1767" fmla="*/ 2144750 w 5178638"/>
              <a:gd name="connsiteY1767" fmla="*/ 860235 h 4469549"/>
              <a:gd name="connsiteX1768" fmla="*/ 2148280 w 5178638"/>
              <a:gd name="connsiteY1768" fmla="*/ 866637 h 4469549"/>
              <a:gd name="connsiteX1769" fmla="*/ 2153417 w 5178638"/>
              <a:gd name="connsiteY1769" fmla="*/ 860938 h 4469549"/>
              <a:gd name="connsiteX1770" fmla="*/ 2174208 w 5178638"/>
              <a:gd name="connsiteY1770" fmla="*/ 825252 h 4469549"/>
              <a:gd name="connsiteX1771" fmla="*/ 2180698 w 5178638"/>
              <a:gd name="connsiteY1771" fmla="*/ 820342 h 4469549"/>
              <a:gd name="connsiteX1772" fmla="*/ 2178808 w 5178638"/>
              <a:gd name="connsiteY1772" fmla="*/ 823586 h 4469549"/>
              <a:gd name="connsiteX1773" fmla="*/ 2172603 w 5178638"/>
              <a:gd name="connsiteY1773" fmla="*/ 837353 h 4469549"/>
              <a:gd name="connsiteX1774" fmla="*/ 2179815 w 5178638"/>
              <a:gd name="connsiteY1774" fmla="*/ 830772 h 4469549"/>
              <a:gd name="connsiteX1775" fmla="*/ 2184988 w 5178638"/>
              <a:gd name="connsiteY1775" fmla="*/ 821541 h 4469549"/>
              <a:gd name="connsiteX1776" fmla="*/ 2196864 w 5178638"/>
              <a:gd name="connsiteY1776" fmla="*/ 798042 h 4469549"/>
              <a:gd name="connsiteX1777" fmla="*/ 2200367 w 5178638"/>
              <a:gd name="connsiteY1777" fmla="*/ 792692 h 4469549"/>
              <a:gd name="connsiteX1778" fmla="*/ 2192719 w 5178638"/>
              <a:gd name="connsiteY1778" fmla="*/ 718708 h 4469549"/>
              <a:gd name="connsiteX1779" fmla="*/ 2196783 w 5178638"/>
              <a:gd name="connsiteY1779" fmla="*/ 721076 h 4469549"/>
              <a:gd name="connsiteX1780" fmla="*/ 2189222 w 5178638"/>
              <a:gd name="connsiteY1780" fmla="*/ 734053 h 4469549"/>
              <a:gd name="connsiteX1781" fmla="*/ 2188974 w 5178638"/>
              <a:gd name="connsiteY1781" fmla="*/ 746944 h 4469549"/>
              <a:gd name="connsiteX1782" fmla="*/ 2165221 w 5178638"/>
              <a:gd name="connsiteY1782" fmla="*/ 793943 h 4469549"/>
              <a:gd name="connsiteX1783" fmla="*/ 2140792 w 5178638"/>
              <a:gd name="connsiteY1783" fmla="*/ 819906 h 4469549"/>
              <a:gd name="connsiteX1784" fmla="*/ 2121675 w 5178638"/>
              <a:gd name="connsiteY1784" fmla="*/ 853089 h 4469549"/>
              <a:gd name="connsiteX1785" fmla="*/ 2104456 w 5178638"/>
              <a:gd name="connsiteY1785" fmla="*/ 843057 h 4469549"/>
              <a:gd name="connsiteX1786" fmla="*/ 2110586 w 5178638"/>
              <a:gd name="connsiteY1786" fmla="*/ 831640 h 4469549"/>
              <a:gd name="connsiteX1787" fmla="*/ 2127932 w 5178638"/>
              <a:gd name="connsiteY1787" fmla="*/ 799920 h 4469549"/>
              <a:gd name="connsiteX1788" fmla="*/ 2143217 w 5178638"/>
              <a:gd name="connsiteY1788" fmla="*/ 769995 h 4469549"/>
              <a:gd name="connsiteX1789" fmla="*/ 2147104 w 5178638"/>
              <a:gd name="connsiteY1789" fmla="*/ 763287 h 4469549"/>
              <a:gd name="connsiteX1790" fmla="*/ 2155643 w 5178638"/>
              <a:gd name="connsiteY1790" fmla="*/ 751969 h 4469549"/>
              <a:gd name="connsiteX1791" fmla="*/ 2166220 w 5178638"/>
              <a:gd name="connsiteY1791" fmla="*/ 742379 h 4469549"/>
              <a:gd name="connsiteX1792" fmla="*/ 2170286 w 5178638"/>
              <a:gd name="connsiteY1792" fmla="*/ 744748 h 4469549"/>
              <a:gd name="connsiteX1793" fmla="*/ 2168681 w 5178638"/>
              <a:gd name="connsiteY1793" fmla="*/ 756849 h 4469549"/>
              <a:gd name="connsiteX1794" fmla="*/ 2175707 w 5178638"/>
              <a:gd name="connsiteY1794" fmla="*/ 747907 h 4469549"/>
              <a:gd name="connsiteX1795" fmla="*/ 2183268 w 5178638"/>
              <a:gd name="connsiteY1795" fmla="*/ 734929 h 4469549"/>
              <a:gd name="connsiteX1796" fmla="*/ 2192719 w 5178638"/>
              <a:gd name="connsiteY1796" fmla="*/ 718708 h 4469549"/>
              <a:gd name="connsiteX1797" fmla="*/ 2565697 w 5178638"/>
              <a:gd name="connsiteY1797" fmla="*/ 712575 h 4469549"/>
              <a:gd name="connsiteX1798" fmla="*/ 2556247 w 5178638"/>
              <a:gd name="connsiteY1798" fmla="*/ 728796 h 4469549"/>
              <a:gd name="connsiteX1799" fmla="*/ 2548402 w 5178638"/>
              <a:gd name="connsiteY1799" fmla="*/ 732917 h 4469549"/>
              <a:gd name="connsiteX1800" fmla="*/ 2526789 w 5178638"/>
              <a:gd name="connsiteY1800" fmla="*/ 763780 h 4469549"/>
              <a:gd name="connsiteX1801" fmla="*/ 2516803 w 5178638"/>
              <a:gd name="connsiteY1801" fmla="*/ 784035 h 4469549"/>
              <a:gd name="connsiteX1802" fmla="*/ 2520333 w 5178638"/>
              <a:gd name="connsiteY1802" fmla="*/ 790437 h 4469549"/>
              <a:gd name="connsiteX1803" fmla="*/ 2525470 w 5178638"/>
              <a:gd name="connsiteY1803" fmla="*/ 784738 h 4469549"/>
              <a:gd name="connsiteX1804" fmla="*/ 2546261 w 5178638"/>
              <a:gd name="connsiteY1804" fmla="*/ 749052 h 4469549"/>
              <a:gd name="connsiteX1805" fmla="*/ 2552751 w 5178638"/>
              <a:gd name="connsiteY1805" fmla="*/ 744142 h 4469549"/>
              <a:gd name="connsiteX1806" fmla="*/ 2550861 w 5178638"/>
              <a:gd name="connsiteY1806" fmla="*/ 747386 h 4469549"/>
              <a:gd name="connsiteX1807" fmla="*/ 2544657 w 5178638"/>
              <a:gd name="connsiteY1807" fmla="*/ 761154 h 4469549"/>
              <a:gd name="connsiteX1808" fmla="*/ 2551868 w 5178638"/>
              <a:gd name="connsiteY1808" fmla="*/ 754572 h 4469549"/>
              <a:gd name="connsiteX1809" fmla="*/ 2557041 w 5178638"/>
              <a:gd name="connsiteY1809" fmla="*/ 745342 h 4469549"/>
              <a:gd name="connsiteX1810" fmla="*/ 2568917 w 5178638"/>
              <a:gd name="connsiteY1810" fmla="*/ 721842 h 4469549"/>
              <a:gd name="connsiteX1811" fmla="*/ 2572420 w 5178638"/>
              <a:gd name="connsiteY1811" fmla="*/ 716492 h 4469549"/>
              <a:gd name="connsiteX1812" fmla="*/ 2564772 w 5178638"/>
              <a:gd name="connsiteY1812" fmla="*/ 642508 h 4469549"/>
              <a:gd name="connsiteX1813" fmla="*/ 2568836 w 5178638"/>
              <a:gd name="connsiteY1813" fmla="*/ 644876 h 4469549"/>
              <a:gd name="connsiteX1814" fmla="*/ 2561276 w 5178638"/>
              <a:gd name="connsiteY1814" fmla="*/ 657853 h 4469549"/>
              <a:gd name="connsiteX1815" fmla="*/ 2561027 w 5178638"/>
              <a:gd name="connsiteY1815" fmla="*/ 670745 h 4469549"/>
              <a:gd name="connsiteX1816" fmla="*/ 2537275 w 5178638"/>
              <a:gd name="connsiteY1816" fmla="*/ 717743 h 4469549"/>
              <a:gd name="connsiteX1817" fmla="*/ 2512845 w 5178638"/>
              <a:gd name="connsiteY1817" fmla="*/ 743707 h 4469549"/>
              <a:gd name="connsiteX1818" fmla="*/ 2493729 w 5178638"/>
              <a:gd name="connsiteY1818" fmla="*/ 776890 h 4469549"/>
              <a:gd name="connsiteX1819" fmla="*/ 2476509 w 5178638"/>
              <a:gd name="connsiteY1819" fmla="*/ 766857 h 4469549"/>
              <a:gd name="connsiteX1820" fmla="*/ 2482639 w 5178638"/>
              <a:gd name="connsiteY1820" fmla="*/ 755440 h 4469549"/>
              <a:gd name="connsiteX1821" fmla="*/ 2517732 w 5178638"/>
              <a:gd name="connsiteY1821" fmla="*/ 688975 h 4469549"/>
              <a:gd name="connsiteX1822" fmla="*/ 2538273 w 5178638"/>
              <a:gd name="connsiteY1822" fmla="*/ 666180 h 4469549"/>
              <a:gd name="connsiteX1823" fmla="*/ 2542339 w 5178638"/>
              <a:gd name="connsiteY1823" fmla="*/ 668548 h 4469549"/>
              <a:gd name="connsiteX1824" fmla="*/ 2540734 w 5178638"/>
              <a:gd name="connsiteY1824" fmla="*/ 680649 h 4469549"/>
              <a:gd name="connsiteX1825" fmla="*/ 2547760 w 5178638"/>
              <a:gd name="connsiteY1825" fmla="*/ 671707 h 4469549"/>
              <a:gd name="connsiteX1826" fmla="*/ 2555321 w 5178638"/>
              <a:gd name="connsiteY1826" fmla="*/ 658730 h 4469549"/>
              <a:gd name="connsiteX1827" fmla="*/ 2564772 w 5178638"/>
              <a:gd name="connsiteY1827" fmla="*/ 642508 h 4469549"/>
              <a:gd name="connsiteX1828" fmla="*/ 2583991 w 5178638"/>
              <a:gd name="connsiteY1828" fmla="*/ 465194 h 4469549"/>
              <a:gd name="connsiteX1829" fmla="*/ 2585346 w 5178638"/>
              <a:gd name="connsiteY1829" fmla="*/ 465984 h 4469549"/>
              <a:gd name="connsiteX1830" fmla="*/ 2569861 w 5178638"/>
              <a:gd name="connsiteY1830" fmla="*/ 494130 h 4469549"/>
              <a:gd name="connsiteX1831" fmla="*/ 2541136 w 5178638"/>
              <a:gd name="connsiteY1831" fmla="*/ 541520 h 4469549"/>
              <a:gd name="connsiteX1832" fmla="*/ 2523142 w 5178638"/>
              <a:gd name="connsiteY1832" fmla="*/ 569635 h 4469549"/>
              <a:gd name="connsiteX1833" fmla="*/ 2551858 w 5178638"/>
              <a:gd name="connsiteY1833" fmla="*/ 520347 h 4469549"/>
              <a:gd name="connsiteX1834" fmla="*/ 2583991 w 5178638"/>
              <a:gd name="connsiteY1834" fmla="*/ 465194 h 4469549"/>
              <a:gd name="connsiteX1835" fmla="*/ 2770729 w 5178638"/>
              <a:gd name="connsiteY1835" fmla="*/ 313123 h 4469549"/>
              <a:gd name="connsiteX1836" fmla="*/ 2784411 w 5178638"/>
              <a:gd name="connsiteY1836" fmla="*/ 336740 h 4469549"/>
              <a:gd name="connsiteX1837" fmla="*/ 2771189 w 5178638"/>
              <a:gd name="connsiteY1837" fmla="*/ 362985 h 4469549"/>
              <a:gd name="connsiteX1838" fmla="*/ 2765519 w 5178638"/>
              <a:gd name="connsiteY1838" fmla="*/ 372717 h 4469549"/>
              <a:gd name="connsiteX1839" fmla="*/ 2718800 w 5178638"/>
              <a:gd name="connsiteY1839" fmla="*/ 449789 h 4469549"/>
              <a:gd name="connsiteX1840" fmla="*/ 2669655 w 5178638"/>
              <a:gd name="connsiteY1840" fmla="*/ 534140 h 4469549"/>
              <a:gd name="connsiteX1841" fmla="*/ 2631318 w 5178638"/>
              <a:gd name="connsiteY1841" fmla="*/ 603060 h 4469549"/>
              <a:gd name="connsiteX1842" fmla="*/ 2627823 w 5178638"/>
              <a:gd name="connsiteY1842" fmla="*/ 618406 h 4469549"/>
              <a:gd name="connsiteX1843" fmla="*/ 2633778 w 5178638"/>
              <a:gd name="connsiteY1843" fmla="*/ 617529 h 4469549"/>
              <a:gd name="connsiteX1844" fmla="*/ 2646475 w 5178638"/>
              <a:gd name="connsiteY1844" fmla="*/ 598854 h 4469549"/>
              <a:gd name="connsiteX1845" fmla="*/ 2643514 w 5178638"/>
              <a:gd name="connsiteY1845" fmla="*/ 610165 h 4469549"/>
              <a:gd name="connsiteX1846" fmla="*/ 2618942 w 5178638"/>
              <a:gd name="connsiteY1846" fmla="*/ 652340 h 4469549"/>
              <a:gd name="connsiteX1847" fmla="*/ 2617052 w 5178638"/>
              <a:gd name="connsiteY1847" fmla="*/ 655585 h 4469549"/>
              <a:gd name="connsiteX1848" fmla="*/ 2608828 w 5178638"/>
              <a:gd name="connsiteY1848" fmla="*/ 668436 h 4469549"/>
              <a:gd name="connsiteX1849" fmla="*/ 2612407 w 5178638"/>
              <a:gd name="connsiteY1849" fmla="*/ 668969 h 4469549"/>
              <a:gd name="connsiteX1850" fmla="*/ 2795160 w 5178638"/>
              <a:gd name="connsiteY1850" fmla="*/ 355292 h 4469549"/>
              <a:gd name="connsiteX1851" fmla="*/ 5178638 w 5178638"/>
              <a:gd name="connsiteY1851" fmla="*/ 4469299 h 4469549"/>
              <a:gd name="connsiteX1852" fmla="*/ 2725850 w 5178638"/>
              <a:gd name="connsiteY1852" fmla="*/ 4469299 h 4469549"/>
              <a:gd name="connsiteX1853" fmla="*/ 2744858 w 5178638"/>
              <a:gd name="connsiteY1853" fmla="*/ 4468995 h 4469549"/>
              <a:gd name="connsiteX1854" fmla="*/ 2703556 w 5178638"/>
              <a:gd name="connsiteY1854" fmla="*/ 4463414 h 4469549"/>
              <a:gd name="connsiteX1855" fmla="*/ 2675865 w 5178638"/>
              <a:gd name="connsiteY1855" fmla="*/ 4463414 h 4469549"/>
              <a:gd name="connsiteX1856" fmla="*/ 2650990 w 5178638"/>
              <a:gd name="connsiteY1856" fmla="*/ 4466763 h 4469549"/>
              <a:gd name="connsiteX1857" fmla="*/ 2632216 w 5178638"/>
              <a:gd name="connsiteY1857" fmla="*/ 4467879 h 4469549"/>
              <a:gd name="connsiteX1858" fmla="*/ 2525397 w 5178638"/>
              <a:gd name="connsiteY1858" fmla="*/ 4467879 h 4469549"/>
              <a:gd name="connsiteX1859" fmla="*/ 2525397 w 5178638"/>
              <a:gd name="connsiteY1859" fmla="*/ 4469299 h 4469549"/>
              <a:gd name="connsiteX1860" fmla="*/ 2431622 w 5178638"/>
              <a:gd name="connsiteY1860" fmla="*/ 4469299 h 4469549"/>
              <a:gd name="connsiteX1861" fmla="*/ 2431622 w 5178638"/>
              <a:gd name="connsiteY1861" fmla="*/ 4468652 h 4469549"/>
              <a:gd name="connsiteX1862" fmla="*/ 2416603 w 5178638"/>
              <a:gd name="connsiteY1862" fmla="*/ 4468652 h 4469549"/>
              <a:gd name="connsiteX1863" fmla="*/ 2405338 w 5178638"/>
              <a:gd name="connsiteY1863" fmla="*/ 4461955 h 4469549"/>
              <a:gd name="connsiteX1864" fmla="*/ 2401584 w 5178638"/>
              <a:gd name="connsiteY1864" fmla="*/ 4458606 h 4469549"/>
              <a:gd name="connsiteX1865" fmla="*/ 2367791 w 5178638"/>
              <a:gd name="connsiteY1865" fmla="*/ 4455257 h 4469549"/>
              <a:gd name="connsiteX1866" fmla="*/ 2394074 w 5178638"/>
              <a:gd name="connsiteY1866" fmla="*/ 4455257 h 4469549"/>
              <a:gd name="connsiteX1867" fmla="*/ 2397829 w 5178638"/>
              <a:gd name="connsiteY1867" fmla="*/ 4451908 h 4469549"/>
              <a:gd name="connsiteX1868" fmla="*/ 2397829 w 5178638"/>
              <a:gd name="connsiteY1868" fmla="*/ 4449675 h 4469549"/>
              <a:gd name="connsiteX1869" fmla="*/ 2401584 w 5178638"/>
              <a:gd name="connsiteY1869" fmla="*/ 4449675 h 4469549"/>
              <a:gd name="connsiteX1870" fmla="*/ 2439131 w 5178638"/>
              <a:gd name="connsiteY1870" fmla="*/ 4450792 h 4469549"/>
              <a:gd name="connsiteX1871" fmla="*/ 2446640 w 5178638"/>
              <a:gd name="connsiteY1871" fmla="*/ 4449675 h 4469549"/>
              <a:gd name="connsiteX1872" fmla="*/ 2442886 w 5178638"/>
              <a:gd name="connsiteY1872" fmla="*/ 4447443 h 4469549"/>
              <a:gd name="connsiteX1873" fmla="*/ 2420357 w 5178638"/>
              <a:gd name="connsiteY1873" fmla="*/ 4442978 h 4469549"/>
              <a:gd name="connsiteX1874" fmla="*/ 2416603 w 5178638"/>
              <a:gd name="connsiteY1874" fmla="*/ 4437396 h 4469549"/>
              <a:gd name="connsiteX1875" fmla="*/ 2424112 w 5178638"/>
              <a:gd name="connsiteY1875" fmla="*/ 4434047 h 4469549"/>
              <a:gd name="connsiteX1876" fmla="*/ 2442886 w 5178638"/>
              <a:gd name="connsiteY1876" fmla="*/ 4434047 h 4469549"/>
              <a:gd name="connsiteX1877" fmla="*/ 2487942 w 5178638"/>
              <a:gd name="connsiteY1877" fmla="*/ 4438512 h 4469549"/>
              <a:gd name="connsiteX1878" fmla="*/ 2506716 w 5178638"/>
              <a:gd name="connsiteY1878" fmla="*/ 4436280 h 4469549"/>
              <a:gd name="connsiteX1879" fmla="*/ 2517980 w 5178638"/>
              <a:gd name="connsiteY1879" fmla="*/ 4429582 h 4469549"/>
              <a:gd name="connsiteX1880" fmla="*/ 2525397 w 5178638"/>
              <a:gd name="connsiteY1880" fmla="*/ 4429092 h 4469549"/>
              <a:gd name="connsiteX1881" fmla="*/ 2525397 w 5178638"/>
              <a:gd name="connsiteY1881" fmla="*/ 4461857 h 4469549"/>
              <a:gd name="connsiteX1882" fmla="*/ 2545858 w 5178638"/>
              <a:gd name="connsiteY1882" fmla="*/ 4461181 h 4469549"/>
              <a:gd name="connsiteX1883" fmla="*/ 2575895 w 5178638"/>
              <a:gd name="connsiteY1883" fmla="*/ 4460065 h 4469549"/>
              <a:gd name="connsiteX1884" fmla="*/ 2579650 w 5178638"/>
              <a:gd name="connsiteY1884" fmla="*/ 4454483 h 4469549"/>
              <a:gd name="connsiteX1885" fmla="*/ 2564631 w 5178638"/>
              <a:gd name="connsiteY1885" fmla="*/ 4451135 h 4469549"/>
              <a:gd name="connsiteX1886" fmla="*/ 2579650 w 5178638"/>
              <a:gd name="connsiteY1886" fmla="*/ 4450018 h 4469549"/>
              <a:gd name="connsiteX1887" fmla="*/ 2583405 w 5178638"/>
              <a:gd name="connsiteY1887" fmla="*/ 4450018 h 4469549"/>
              <a:gd name="connsiteX1888" fmla="*/ 2575895 w 5178638"/>
              <a:gd name="connsiteY1888" fmla="*/ 4447786 h 4469549"/>
              <a:gd name="connsiteX1889" fmla="*/ 2534594 w 5178638"/>
              <a:gd name="connsiteY1889" fmla="*/ 4447786 h 4469549"/>
              <a:gd name="connsiteX1890" fmla="*/ 2527084 w 5178638"/>
              <a:gd name="connsiteY1890" fmla="*/ 4446669 h 4469549"/>
              <a:gd name="connsiteX1891" fmla="*/ 2530839 w 5178638"/>
              <a:gd name="connsiteY1891" fmla="*/ 4442204 h 4469549"/>
              <a:gd name="connsiteX1892" fmla="*/ 2553367 w 5178638"/>
              <a:gd name="connsiteY1892" fmla="*/ 4441088 h 4469549"/>
              <a:gd name="connsiteX1893" fmla="*/ 2590914 w 5178638"/>
              <a:gd name="connsiteY1893" fmla="*/ 4443321 h 4469549"/>
              <a:gd name="connsiteX1894" fmla="*/ 2598424 w 5178638"/>
              <a:gd name="connsiteY1894" fmla="*/ 4446669 h 4469549"/>
              <a:gd name="connsiteX1895" fmla="*/ 2617197 w 5178638"/>
              <a:gd name="connsiteY1895" fmla="*/ 4446669 h 4469549"/>
              <a:gd name="connsiteX1896" fmla="*/ 2617197 w 5178638"/>
              <a:gd name="connsiteY1896" fmla="*/ 4455600 h 4469549"/>
              <a:gd name="connsiteX1897" fmla="*/ 2692292 w 5178638"/>
              <a:gd name="connsiteY1897" fmla="*/ 4457832 h 4469549"/>
              <a:gd name="connsiteX1898" fmla="*/ 2696047 w 5178638"/>
              <a:gd name="connsiteY1898" fmla="*/ 4457832 h 4469549"/>
              <a:gd name="connsiteX1899" fmla="*/ 2744858 w 5178638"/>
              <a:gd name="connsiteY1899" fmla="*/ 4457832 h 4469549"/>
              <a:gd name="connsiteX1900" fmla="*/ 2756122 w 5178638"/>
              <a:gd name="connsiteY1900" fmla="*/ 4455600 h 4469549"/>
              <a:gd name="connsiteX1901" fmla="*/ 2733594 w 5178638"/>
              <a:gd name="connsiteY1901" fmla="*/ 4454483 h 4469549"/>
              <a:gd name="connsiteX1902" fmla="*/ 2729839 w 5178638"/>
              <a:gd name="connsiteY1902" fmla="*/ 4451135 h 4469549"/>
              <a:gd name="connsiteX1903" fmla="*/ 2744858 w 5178638"/>
              <a:gd name="connsiteY1903" fmla="*/ 4447786 h 4469549"/>
              <a:gd name="connsiteX1904" fmla="*/ 2823707 w 5178638"/>
              <a:gd name="connsiteY1904" fmla="*/ 4446669 h 4469549"/>
              <a:gd name="connsiteX1905" fmla="*/ 2921330 w 5178638"/>
              <a:gd name="connsiteY1905" fmla="*/ 4446669 h 4469549"/>
              <a:gd name="connsiteX1906" fmla="*/ 3011443 w 5178638"/>
              <a:gd name="connsiteY1906" fmla="*/ 4447786 h 4469549"/>
              <a:gd name="connsiteX1907" fmla="*/ 3022707 w 5178638"/>
              <a:gd name="connsiteY1907" fmla="*/ 4447786 h 4469549"/>
              <a:gd name="connsiteX1908" fmla="*/ 3112821 w 5178638"/>
              <a:gd name="connsiteY1908" fmla="*/ 4445553 h 4469549"/>
              <a:gd name="connsiteX1909" fmla="*/ 3169142 w 5178638"/>
              <a:gd name="connsiteY1909" fmla="*/ 4448902 h 4469549"/>
              <a:gd name="connsiteX1910" fmla="*/ 3221708 w 5178638"/>
              <a:gd name="connsiteY1910" fmla="*/ 4450018 h 4469549"/>
              <a:gd name="connsiteX1911" fmla="*/ 3270519 w 5178638"/>
              <a:gd name="connsiteY1911" fmla="*/ 4446669 h 4469549"/>
              <a:gd name="connsiteX1912" fmla="*/ 3401935 w 5178638"/>
              <a:gd name="connsiteY1912" fmla="*/ 4436623 h 4469549"/>
              <a:gd name="connsiteX1913" fmla="*/ 3477029 w 5178638"/>
              <a:gd name="connsiteY1913" fmla="*/ 4436623 h 4469549"/>
              <a:gd name="connsiteX1914" fmla="*/ 3492048 w 5178638"/>
              <a:gd name="connsiteY1914" fmla="*/ 4435506 h 4469549"/>
              <a:gd name="connsiteX1915" fmla="*/ 3484539 w 5178638"/>
              <a:gd name="connsiteY1915" fmla="*/ 4431041 h 4469549"/>
              <a:gd name="connsiteX1916" fmla="*/ 3443237 w 5178638"/>
              <a:gd name="connsiteY1916" fmla="*/ 4426576 h 4469549"/>
              <a:gd name="connsiteX1917" fmla="*/ 3386916 w 5178638"/>
              <a:gd name="connsiteY1917" fmla="*/ 4422111 h 4469549"/>
              <a:gd name="connsiteX1918" fmla="*/ 3401935 w 5178638"/>
              <a:gd name="connsiteY1918" fmla="*/ 4418762 h 4469549"/>
              <a:gd name="connsiteX1919" fmla="*/ 3439482 w 5178638"/>
              <a:gd name="connsiteY1919" fmla="*/ 4414297 h 4469549"/>
              <a:gd name="connsiteX1920" fmla="*/ 3446991 w 5178638"/>
              <a:gd name="connsiteY1920" fmla="*/ 4410948 h 4469549"/>
              <a:gd name="connsiteX1921" fmla="*/ 3435727 w 5178638"/>
              <a:gd name="connsiteY1921" fmla="*/ 4409832 h 4469549"/>
              <a:gd name="connsiteX1922" fmla="*/ 3420708 w 5178638"/>
              <a:gd name="connsiteY1922" fmla="*/ 4409832 h 4469549"/>
              <a:gd name="connsiteX1923" fmla="*/ 3360633 w 5178638"/>
              <a:gd name="connsiteY1923" fmla="*/ 4410948 h 4469549"/>
              <a:gd name="connsiteX1924" fmla="*/ 3323085 w 5178638"/>
              <a:gd name="connsiteY1924" fmla="*/ 4410948 h 4469549"/>
              <a:gd name="connsiteX1925" fmla="*/ 3289293 w 5178638"/>
              <a:gd name="connsiteY1925" fmla="*/ 4408715 h 4469549"/>
              <a:gd name="connsiteX1926" fmla="*/ 3176651 w 5178638"/>
              <a:gd name="connsiteY1926" fmla="*/ 4407599 h 4469549"/>
              <a:gd name="connsiteX1927" fmla="*/ 3165387 w 5178638"/>
              <a:gd name="connsiteY1927" fmla="*/ 4406483 h 4469549"/>
              <a:gd name="connsiteX1928" fmla="*/ 3157878 w 5178638"/>
              <a:gd name="connsiteY1928" fmla="*/ 4405366 h 4469549"/>
              <a:gd name="connsiteX1929" fmla="*/ 3112821 w 5178638"/>
              <a:gd name="connsiteY1929" fmla="*/ 4409832 h 4469549"/>
              <a:gd name="connsiteX1930" fmla="*/ 3060255 w 5178638"/>
              <a:gd name="connsiteY1930" fmla="*/ 4407599 h 4469549"/>
              <a:gd name="connsiteX1931" fmla="*/ 3052745 w 5178638"/>
              <a:gd name="connsiteY1931" fmla="*/ 4407599 h 4469549"/>
              <a:gd name="connsiteX1932" fmla="*/ 3011443 w 5178638"/>
              <a:gd name="connsiteY1932" fmla="*/ 4407599 h 4469549"/>
              <a:gd name="connsiteX1933" fmla="*/ 2966387 w 5178638"/>
              <a:gd name="connsiteY1933" fmla="*/ 4405366 h 4469549"/>
              <a:gd name="connsiteX1934" fmla="*/ 2906311 w 5178638"/>
              <a:gd name="connsiteY1934" fmla="*/ 4405366 h 4469549"/>
              <a:gd name="connsiteX1935" fmla="*/ 2849990 w 5178638"/>
              <a:gd name="connsiteY1935" fmla="*/ 4408715 h 4469549"/>
              <a:gd name="connsiteX1936" fmla="*/ 2763632 w 5178638"/>
              <a:gd name="connsiteY1936" fmla="*/ 4413180 h 4469549"/>
              <a:gd name="connsiteX1937" fmla="*/ 2696047 w 5178638"/>
              <a:gd name="connsiteY1937" fmla="*/ 4415413 h 4469549"/>
              <a:gd name="connsiteX1938" fmla="*/ 2714820 w 5178638"/>
              <a:gd name="connsiteY1938" fmla="*/ 4418762 h 4469549"/>
              <a:gd name="connsiteX1939" fmla="*/ 2733594 w 5178638"/>
              <a:gd name="connsiteY1939" fmla="*/ 4418762 h 4469549"/>
              <a:gd name="connsiteX1940" fmla="*/ 2804934 w 5178638"/>
              <a:gd name="connsiteY1940" fmla="*/ 4423227 h 4469549"/>
              <a:gd name="connsiteX1941" fmla="*/ 2865009 w 5178638"/>
              <a:gd name="connsiteY1941" fmla="*/ 4423227 h 4469549"/>
              <a:gd name="connsiteX1942" fmla="*/ 2921330 w 5178638"/>
              <a:gd name="connsiteY1942" fmla="*/ 4417646 h 4469549"/>
              <a:gd name="connsiteX1943" fmla="*/ 2940104 w 5178638"/>
              <a:gd name="connsiteY1943" fmla="*/ 4415413 h 4469549"/>
              <a:gd name="connsiteX1944" fmla="*/ 3011443 w 5178638"/>
              <a:gd name="connsiteY1944" fmla="*/ 4420995 h 4469549"/>
              <a:gd name="connsiteX1945" fmla="*/ 3041481 w 5178638"/>
              <a:gd name="connsiteY1945" fmla="*/ 4422111 h 4469549"/>
              <a:gd name="connsiteX1946" fmla="*/ 3082783 w 5178638"/>
              <a:gd name="connsiteY1946" fmla="*/ 4422111 h 4469549"/>
              <a:gd name="connsiteX1947" fmla="*/ 3105311 w 5178638"/>
              <a:gd name="connsiteY1947" fmla="*/ 4422111 h 4469549"/>
              <a:gd name="connsiteX1948" fmla="*/ 3150368 w 5178638"/>
              <a:gd name="connsiteY1948" fmla="*/ 4418762 h 4469549"/>
              <a:gd name="connsiteX1949" fmla="*/ 3176651 w 5178638"/>
              <a:gd name="connsiteY1949" fmla="*/ 4419878 h 4469549"/>
              <a:gd name="connsiteX1950" fmla="*/ 3240481 w 5178638"/>
              <a:gd name="connsiteY1950" fmla="*/ 4423227 h 4469549"/>
              <a:gd name="connsiteX1951" fmla="*/ 3278029 w 5178638"/>
              <a:gd name="connsiteY1951" fmla="*/ 4424343 h 4469549"/>
              <a:gd name="connsiteX1952" fmla="*/ 3289293 w 5178638"/>
              <a:gd name="connsiteY1952" fmla="*/ 4423227 h 4469549"/>
              <a:gd name="connsiteX1953" fmla="*/ 3326840 w 5178638"/>
              <a:gd name="connsiteY1953" fmla="*/ 4418762 h 4469549"/>
              <a:gd name="connsiteX1954" fmla="*/ 3341859 w 5178638"/>
              <a:gd name="connsiteY1954" fmla="*/ 4422111 h 4469549"/>
              <a:gd name="connsiteX1955" fmla="*/ 3289293 w 5178638"/>
              <a:gd name="connsiteY1955" fmla="*/ 4428809 h 4469549"/>
              <a:gd name="connsiteX1956" fmla="*/ 3082783 w 5178638"/>
              <a:gd name="connsiteY1956" fmla="*/ 4428809 h 4469549"/>
              <a:gd name="connsiteX1957" fmla="*/ 3018953 w 5178638"/>
              <a:gd name="connsiteY1957" fmla="*/ 4431041 h 4469549"/>
              <a:gd name="connsiteX1958" fmla="*/ 3007689 w 5178638"/>
              <a:gd name="connsiteY1958" fmla="*/ 4433274 h 4469549"/>
              <a:gd name="connsiteX1959" fmla="*/ 3003934 w 5178638"/>
              <a:gd name="connsiteY1959" fmla="*/ 4435506 h 4469549"/>
              <a:gd name="connsiteX1960" fmla="*/ 3007689 w 5178638"/>
              <a:gd name="connsiteY1960" fmla="*/ 4436623 h 4469549"/>
              <a:gd name="connsiteX1961" fmla="*/ 3022707 w 5178638"/>
              <a:gd name="connsiteY1961" fmla="*/ 4437739 h 4469549"/>
              <a:gd name="connsiteX1962" fmla="*/ 3018953 w 5178638"/>
              <a:gd name="connsiteY1962" fmla="*/ 4438855 h 4469549"/>
              <a:gd name="connsiteX1963" fmla="*/ 2853745 w 5178638"/>
              <a:gd name="connsiteY1963" fmla="*/ 4436623 h 4469549"/>
              <a:gd name="connsiteX1964" fmla="*/ 2797424 w 5178638"/>
              <a:gd name="connsiteY1964" fmla="*/ 4436623 h 4469549"/>
              <a:gd name="connsiteX1965" fmla="*/ 2741103 w 5178638"/>
              <a:gd name="connsiteY1965" fmla="*/ 4436623 h 4469549"/>
              <a:gd name="connsiteX1966" fmla="*/ 2733594 w 5178638"/>
              <a:gd name="connsiteY1966" fmla="*/ 4436623 h 4469549"/>
              <a:gd name="connsiteX1967" fmla="*/ 2692292 w 5178638"/>
              <a:gd name="connsiteY1967" fmla="*/ 4434390 h 4469549"/>
              <a:gd name="connsiteX1968" fmla="*/ 2620952 w 5178638"/>
              <a:gd name="connsiteY1968" fmla="*/ 4434390 h 4469549"/>
              <a:gd name="connsiteX1969" fmla="*/ 2598424 w 5178638"/>
              <a:gd name="connsiteY1969" fmla="*/ 4432158 h 4469549"/>
              <a:gd name="connsiteX1970" fmla="*/ 2568386 w 5178638"/>
              <a:gd name="connsiteY1970" fmla="*/ 4431041 h 4469549"/>
              <a:gd name="connsiteX1971" fmla="*/ 2538348 w 5178638"/>
              <a:gd name="connsiteY1971" fmla="*/ 4431041 h 4469549"/>
              <a:gd name="connsiteX1972" fmla="*/ 2526873 w 5178638"/>
              <a:gd name="connsiteY1972" fmla="*/ 4428995 h 4469549"/>
              <a:gd name="connsiteX1973" fmla="*/ 2551773 w 5178638"/>
              <a:gd name="connsiteY1973" fmla="*/ 4427349 h 4469549"/>
              <a:gd name="connsiteX1974" fmla="*/ 2581810 w 5178638"/>
              <a:gd name="connsiteY1974" fmla="*/ 4428466 h 4469549"/>
              <a:gd name="connsiteX1975" fmla="*/ 2582075 w 5178638"/>
              <a:gd name="connsiteY1975" fmla="*/ 4428348 h 4469549"/>
              <a:gd name="connsiteX1976" fmla="*/ 2598424 w 5178638"/>
              <a:gd name="connsiteY1976" fmla="*/ 4431041 h 4469549"/>
              <a:gd name="connsiteX1977" fmla="*/ 2650990 w 5178638"/>
              <a:gd name="connsiteY1977" fmla="*/ 4428809 h 4469549"/>
              <a:gd name="connsiteX1978" fmla="*/ 2662254 w 5178638"/>
              <a:gd name="connsiteY1978" fmla="*/ 4424343 h 4469549"/>
              <a:gd name="connsiteX1979" fmla="*/ 2677273 w 5178638"/>
              <a:gd name="connsiteY1979" fmla="*/ 4424343 h 4469549"/>
              <a:gd name="connsiteX1980" fmla="*/ 2677273 w 5178638"/>
              <a:gd name="connsiteY1980" fmla="*/ 4420995 h 4469549"/>
              <a:gd name="connsiteX1981" fmla="*/ 2658499 w 5178638"/>
              <a:gd name="connsiteY1981" fmla="*/ 4420995 h 4469549"/>
              <a:gd name="connsiteX1982" fmla="*/ 2643480 w 5178638"/>
              <a:gd name="connsiteY1982" fmla="*/ 4420995 h 4469549"/>
              <a:gd name="connsiteX1983" fmla="*/ 2632216 w 5178638"/>
              <a:gd name="connsiteY1983" fmla="*/ 4419878 h 4469549"/>
              <a:gd name="connsiteX1984" fmla="*/ 2643480 w 5178638"/>
              <a:gd name="connsiteY1984" fmla="*/ 4416529 h 4469549"/>
              <a:gd name="connsiteX1985" fmla="*/ 2643480 w 5178638"/>
              <a:gd name="connsiteY1985" fmla="*/ 4413180 h 4469549"/>
              <a:gd name="connsiteX1986" fmla="*/ 2613443 w 5178638"/>
              <a:gd name="connsiteY1986" fmla="*/ 4408715 h 4469549"/>
              <a:gd name="connsiteX1987" fmla="*/ 2538348 w 5178638"/>
              <a:gd name="connsiteY1987" fmla="*/ 4410948 h 4469549"/>
              <a:gd name="connsiteX1988" fmla="*/ 2525397 w 5178638"/>
              <a:gd name="connsiteY1988" fmla="*/ 4411269 h 4469549"/>
              <a:gd name="connsiteX1989" fmla="*/ 2525397 w 5178638"/>
              <a:gd name="connsiteY1989" fmla="*/ 4419369 h 4469549"/>
              <a:gd name="connsiteX1990" fmla="*/ 2521735 w 5178638"/>
              <a:gd name="connsiteY1990" fmla="*/ 4412837 h 4469549"/>
              <a:gd name="connsiteX1991" fmla="*/ 2487942 w 5178638"/>
              <a:gd name="connsiteY1991" fmla="*/ 4412837 h 4469549"/>
              <a:gd name="connsiteX1992" fmla="*/ 2457905 w 5178638"/>
              <a:gd name="connsiteY1992" fmla="*/ 4411721 h 4469549"/>
              <a:gd name="connsiteX1993" fmla="*/ 2431622 w 5178638"/>
              <a:gd name="connsiteY1993" fmla="*/ 4412837 h 4469549"/>
              <a:gd name="connsiteX1994" fmla="*/ 2337753 w 5178638"/>
              <a:gd name="connsiteY1994" fmla="*/ 4413954 h 4469549"/>
              <a:gd name="connsiteX1995" fmla="*/ 2296451 w 5178638"/>
              <a:gd name="connsiteY1995" fmla="*/ 4413954 h 4469549"/>
              <a:gd name="connsiteX1996" fmla="*/ 2272500 w 5178638"/>
              <a:gd name="connsiteY1996" fmla="*/ 4414478 h 4469549"/>
              <a:gd name="connsiteX1997" fmla="*/ 2282748 w 5178638"/>
              <a:gd name="connsiteY1997" fmla="*/ 4413575 h 4469549"/>
              <a:gd name="connsiteX1998" fmla="*/ 2292604 w 5178638"/>
              <a:gd name="connsiteY1998" fmla="*/ 4412458 h 4469549"/>
              <a:gd name="connsiteX1999" fmla="*/ 2296359 w 5178638"/>
              <a:gd name="connsiteY1999" fmla="*/ 4410226 h 4469549"/>
              <a:gd name="connsiteX2000" fmla="*/ 2288849 w 5178638"/>
              <a:gd name="connsiteY2000" fmla="*/ 4409109 h 4469549"/>
              <a:gd name="connsiteX2001" fmla="*/ 2255057 w 5178638"/>
              <a:gd name="connsiteY2001" fmla="*/ 4409109 h 4469549"/>
              <a:gd name="connsiteX2002" fmla="*/ 2243793 w 5178638"/>
              <a:gd name="connsiteY2002" fmla="*/ 4406877 h 4469549"/>
              <a:gd name="connsiteX2003" fmla="*/ 2251302 w 5178638"/>
              <a:gd name="connsiteY2003" fmla="*/ 4404644 h 4469549"/>
              <a:gd name="connsiteX2004" fmla="*/ 2296359 w 5178638"/>
              <a:gd name="connsiteY2004" fmla="*/ 4399063 h 4469549"/>
              <a:gd name="connsiteX2005" fmla="*/ 2367699 w 5178638"/>
              <a:gd name="connsiteY2005" fmla="*/ 4394597 h 4469549"/>
              <a:gd name="connsiteX2006" fmla="*/ 2367699 w 5178638"/>
              <a:gd name="connsiteY2006" fmla="*/ 4393481 h 4469549"/>
              <a:gd name="connsiteX2007" fmla="*/ 2367699 w 5178638"/>
              <a:gd name="connsiteY2007" fmla="*/ 4391248 h 4469549"/>
              <a:gd name="connsiteX2008" fmla="*/ 2352680 w 5178638"/>
              <a:gd name="connsiteY2008" fmla="*/ 4391248 h 4469549"/>
              <a:gd name="connsiteX2009" fmla="*/ 2341415 w 5178638"/>
              <a:gd name="connsiteY2009" fmla="*/ 4384551 h 4469549"/>
              <a:gd name="connsiteX2010" fmla="*/ 2337661 w 5178638"/>
              <a:gd name="connsiteY2010" fmla="*/ 4381202 h 4469549"/>
              <a:gd name="connsiteX2011" fmla="*/ 2303868 w 5178638"/>
              <a:gd name="connsiteY2011" fmla="*/ 4377853 h 4469549"/>
              <a:gd name="connsiteX2012" fmla="*/ 2330151 w 5178638"/>
              <a:gd name="connsiteY2012" fmla="*/ 4377853 h 4469549"/>
              <a:gd name="connsiteX2013" fmla="*/ 2333906 w 5178638"/>
              <a:gd name="connsiteY2013" fmla="*/ 4374504 h 4469549"/>
              <a:gd name="connsiteX2014" fmla="*/ 2333906 w 5178638"/>
              <a:gd name="connsiteY2014" fmla="*/ 4372271 h 4469549"/>
              <a:gd name="connsiteX2015" fmla="*/ 2337661 w 5178638"/>
              <a:gd name="connsiteY2015" fmla="*/ 4372271 h 4469549"/>
              <a:gd name="connsiteX2016" fmla="*/ 2375208 w 5178638"/>
              <a:gd name="connsiteY2016" fmla="*/ 4373388 h 4469549"/>
              <a:gd name="connsiteX2017" fmla="*/ 2382717 w 5178638"/>
              <a:gd name="connsiteY2017" fmla="*/ 4372271 h 4469549"/>
              <a:gd name="connsiteX2018" fmla="*/ 2378963 w 5178638"/>
              <a:gd name="connsiteY2018" fmla="*/ 4370039 h 4469549"/>
              <a:gd name="connsiteX2019" fmla="*/ 2356434 w 5178638"/>
              <a:gd name="connsiteY2019" fmla="*/ 4365574 h 4469549"/>
              <a:gd name="connsiteX2020" fmla="*/ 2352680 w 5178638"/>
              <a:gd name="connsiteY2020" fmla="*/ 4359992 h 4469549"/>
              <a:gd name="connsiteX2021" fmla="*/ 2360189 w 5178638"/>
              <a:gd name="connsiteY2021" fmla="*/ 4356643 h 4469549"/>
              <a:gd name="connsiteX2022" fmla="*/ 2378963 w 5178638"/>
              <a:gd name="connsiteY2022" fmla="*/ 4356643 h 4469549"/>
              <a:gd name="connsiteX2023" fmla="*/ 2424019 w 5178638"/>
              <a:gd name="connsiteY2023" fmla="*/ 4361108 h 4469549"/>
              <a:gd name="connsiteX2024" fmla="*/ 2442793 w 5178638"/>
              <a:gd name="connsiteY2024" fmla="*/ 4358876 h 4469549"/>
              <a:gd name="connsiteX2025" fmla="*/ 2454057 w 5178638"/>
              <a:gd name="connsiteY2025" fmla="*/ 4352178 h 4469549"/>
              <a:gd name="connsiteX2026" fmla="*/ 2487850 w 5178638"/>
              <a:gd name="connsiteY2026" fmla="*/ 4349945 h 4469549"/>
              <a:gd name="connsiteX2027" fmla="*/ 2517887 w 5178638"/>
              <a:gd name="connsiteY2027" fmla="*/ 4351062 h 4469549"/>
              <a:gd name="connsiteX2028" fmla="*/ 2525397 w 5178638"/>
              <a:gd name="connsiteY2028" fmla="*/ 4347713 h 4469549"/>
              <a:gd name="connsiteX2029" fmla="*/ 2517887 w 5178638"/>
              <a:gd name="connsiteY2029" fmla="*/ 4344364 h 4469549"/>
              <a:gd name="connsiteX2030" fmla="*/ 2506623 w 5178638"/>
              <a:gd name="connsiteY2030" fmla="*/ 4345480 h 4469549"/>
              <a:gd name="connsiteX2031" fmla="*/ 2461567 w 5178638"/>
              <a:gd name="connsiteY2031" fmla="*/ 4342131 h 4469549"/>
              <a:gd name="connsiteX2032" fmla="*/ 2457812 w 5178638"/>
              <a:gd name="connsiteY2032" fmla="*/ 4335433 h 4469549"/>
              <a:gd name="connsiteX2033" fmla="*/ 2424019 w 5178638"/>
              <a:gd name="connsiteY2033" fmla="*/ 4335433 h 4469549"/>
              <a:gd name="connsiteX2034" fmla="*/ 2393982 w 5178638"/>
              <a:gd name="connsiteY2034" fmla="*/ 4334317 h 4469549"/>
              <a:gd name="connsiteX2035" fmla="*/ 2367699 w 5178638"/>
              <a:gd name="connsiteY2035" fmla="*/ 4335433 h 4469549"/>
              <a:gd name="connsiteX2036" fmla="*/ 2273830 w 5178638"/>
              <a:gd name="connsiteY2036" fmla="*/ 4336550 h 4469549"/>
              <a:gd name="connsiteX2037" fmla="*/ 2232528 w 5178638"/>
              <a:gd name="connsiteY2037" fmla="*/ 4336550 h 4469549"/>
              <a:gd name="connsiteX2038" fmla="*/ 2168698 w 5178638"/>
              <a:gd name="connsiteY2038" fmla="*/ 4342131 h 4469549"/>
              <a:gd name="connsiteX2039" fmla="*/ 2168544 w 5178638"/>
              <a:gd name="connsiteY2039" fmla="*/ 4342063 h 4469549"/>
              <a:gd name="connsiteX2040" fmla="*/ 2172545 w 5178638"/>
              <a:gd name="connsiteY2040" fmla="*/ 4340278 h 4469549"/>
              <a:gd name="connsiteX2041" fmla="*/ 2162258 w 5178638"/>
              <a:gd name="connsiteY2041" fmla="*/ 4339259 h 4469549"/>
              <a:gd name="connsiteX2042" fmla="*/ 2161189 w 5178638"/>
              <a:gd name="connsiteY2042" fmla="*/ 4338782 h 4469549"/>
              <a:gd name="connsiteX2043" fmla="*/ 2119887 w 5178638"/>
              <a:gd name="connsiteY2043" fmla="*/ 4337666 h 4469549"/>
              <a:gd name="connsiteX2044" fmla="*/ 2106576 w 5178638"/>
              <a:gd name="connsiteY2044" fmla="*/ 4339645 h 4469549"/>
              <a:gd name="connsiteX2045" fmla="*/ 2086187 w 5178638"/>
              <a:gd name="connsiteY2045" fmla="*/ 4340278 h 4469549"/>
              <a:gd name="connsiteX2046" fmla="*/ 2048640 w 5178638"/>
              <a:gd name="connsiteY2046" fmla="*/ 4340278 h 4469549"/>
              <a:gd name="connsiteX2047" fmla="*/ 2033151 w 5178638"/>
              <a:gd name="connsiteY2047" fmla="*/ 4339580 h 4469549"/>
              <a:gd name="connsiteX2048" fmla="*/ 2023877 w 5178638"/>
              <a:gd name="connsiteY2048" fmla="*/ 4338803 h 4469549"/>
              <a:gd name="connsiteX2049" fmla="*/ 2011000 w 5178638"/>
              <a:gd name="connsiteY2049" fmla="*/ 4335433 h 4469549"/>
              <a:gd name="connsiteX2050" fmla="*/ 1980962 w 5178638"/>
              <a:gd name="connsiteY2050" fmla="*/ 4330968 h 4469549"/>
              <a:gd name="connsiteX2051" fmla="*/ 1958434 w 5178638"/>
              <a:gd name="connsiteY2051" fmla="*/ 4333201 h 4469549"/>
              <a:gd name="connsiteX2052" fmla="*/ 1939660 w 5178638"/>
              <a:gd name="connsiteY2052" fmla="*/ 4336550 h 4469549"/>
              <a:gd name="connsiteX2053" fmla="*/ 1938307 w 5178638"/>
              <a:gd name="connsiteY2053" fmla="*/ 4337555 h 4469549"/>
              <a:gd name="connsiteX2054" fmla="*/ 1902205 w 5178638"/>
              <a:gd name="connsiteY2054" fmla="*/ 4336929 h 4469549"/>
              <a:gd name="connsiteX2055" fmla="*/ 1890941 w 5178638"/>
              <a:gd name="connsiteY2055" fmla="*/ 4335813 h 4469549"/>
              <a:gd name="connsiteX2056" fmla="*/ 1883432 w 5178638"/>
              <a:gd name="connsiteY2056" fmla="*/ 4334696 h 4469549"/>
              <a:gd name="connsiteX2057" fmla="*/ 1841816 w 5178638"/>
              <a:gd name="connsiteY2057" fmla="*/ 4338821 h 4469549"/>
              <a:gd name="connsiteX2058" fmla="*/ 1840160 w 5178638"/>
              <a:gd name="connsiteY2058" fmla="*/ 4338922 h 4469549"/>
              <a:gd name="connsiteX2059" fmla="*/ 1836718 w 5178638"/>
              <a:gd name="connsiteY2059" fmla="*/ 4339271 h 4469549"/>
              <a:gd name="connsiteX2060" fmla="*/ 1815758 w 5178638"/>
              <a:gd name="connsiteY2060" fmla="*/ 4340643 h 4469549"/>
              <a:gd name="connsiteX2061" fmla="*/ 1808245 w 5178638"/>
              <a:gd name="connsiteY2061" fmla="*/ 4339898 h 4469549"/>
              <a:gd name="connsiteX2062" fmla="*/ 1793226 w 5178638"/>
              <a:gd name="connsiteY2062" fmla="*/ 4332084 h 4469549"/>
              <a:gd name="connsiteX2063" fmla="*/ 1781962 w 5178638"/>
              <a:gd name="connsiteY2063" fmla="*/ 4329852 h 4469549"/>
              <a:gd name="connsiteX2064" fmla="*/ 1740302 w 5178638"/>
              <a:gd name="connsiteY2064" fmla="*/ 4336929 h 4469549"/>
              <a:gd name="connsiteX2065" fmla="*/ 1736997 w 5178638"/>
              <a:gd name="connsiteY2065" fmla="*/ 4336929 h 4469549"/>
              <a:gd name="connsiteX2066" fmla="*/ 1691941 w 5178638"/>
              <a:gd name="connsiteY2066" fmla="*/ 4334696 h 4469549"/>
              <a:gd name="connsiteX2067" fmla="*/ 1631865 w 5178638"/>
              <a:gd name="connsiteY2067" fmla="*/ 4334696 h 4469549"/>
              <a:gd name="connsiteX2068" fmla="*/ 1575544 w 5178638"/>
              <a:gd name="connsiteY2068" fmla="*/ 4338045 h 4469549"/>
              <a:gd name="connsiteX2069" fmla="*/ 1524836 w 5178638"/>
              <a:gd name="connsiteY2069" fmla="*/ 4340667 h 4469549"/>
              <a:gd name="connsiteX2070" fmla="*/ 1519131 w 5178638"/>
              <a:gd name="connsiteY2070" fmla="*/ 4337666 h 4469549"/>
              <a:gd name="connsiteX2071" fmla="*/ 1534150 w 5178638"/>
              <a:gd name="connsiteY2071" fmla="*/ 4336550 h 4469549"/>
              <a:gd name="connsiteX2072" fmla="*/ 1594225 w 5178638"/>
              <a:gd name="connsiteY2072" fmla="*/ 4336550 h 4469549"/>
              <a:gd name="connsiteX2073" fmla="*/ 1612999 w 5178638"/>
              <a:gd name="connsiteY2073" fmla="*/ 4333201 h 4469549"/>
              <a:gd name="connsiteX2074" fmla="*/ 1545414 w 5178638"/>
              <a:gd name="connsiteY2074" fmla="*/ 4333201 h 4469549"/>
              <a:gd name="connsiteX2075" fmla="*/ 1477829 w 5178638"/>
              <a:gd name="connsiteY2075" fmla="*/ 4333201 h 4469549"/>
              <a:gd name="connsiteX2076" fmla="*/ 1413998 w 5178638"/>
              <a:gd name="connsiteY2076" fmla="*/ 4330968 h 4469549"/>
              <a:gd name="connsiteX2077" fmla="*/ 1323885 w 5178638"/>
              <a:gd name="connsiteY2077" fmla="*/ 4330968 h 4469549"/>
              <a:gd name="connsiteX2078" fmla="*/ 1297602 w 5178638"/>
              <a:gd name="connsiteY2078" fmla="*/ 4329852 h 4469549"/>
              <a:gd name="connsiteX2079" fmla="*/ 1222508 w 5178638"/>
              <a:gd name="connsiteY2079" fmla="*/ 4336550 h 4469549"/>
              <a:gd name="connsiteX2080" fmla="*/ 1214998 w 5178638"/>
              <a:gd name="connsiteY2080" fmla="*/ 4334317 h 4469549"/>
              <a:gd name="connsiteX2081" fmla="*/ 1211243 w 5178638"/>
              <a:gd name="connsiteY2081" fmla="*/ 4328735 h 4469549"/>
              <a:gd name="connsiteX2082" fmla="*/ 1154923 w 5178638"/>
              <a:gd name="connsiteY2082" fmla="*/ 4325387 h 4469549"/>
              <a:gd name="connsiteX2083" fmla="*/ 1327640 w 5178638"/>
              <a:gd name="connsiteY2083" fmla="*/ 4323154 h 4469549"/>
              <a:gd name="connsiteX2084" fmla="*/ 1406489 w 5178638"/>
              <a:gd name="connsiteY2084" fmla="*/ 4320921 h 4469549"/>
              <a:gd name="connsiteX2085" fmla="*/ 1365187 w 5178638"/>
              <a:gd name="connsiteY2085" fmla="*/ 4315340 h 4469549"/>
              <a:gd name="connsiteX2086" fmla="*/ 1312621 w 5178638"/>
              <a:gd name="connsiteY2086" fmla="*/ 4318689 h 4469549"/>
              <a:gd name="connsiteX2087" fmla="*/ 1293847 w 5178638"/>
              <a:gd name="connsiteY2087" fmla="*/ 4319805 h 4469549"/>
              <a:gd name="connsiteX2088" fmla="*/ 1173696 w 5178638"/>
              <a:gd name="connsiteY2088" fmla="*/ 4319805 h 4469549"/>
              <a:gd name="connsiteX2089" fmla="*/ 1139904 w 5178638"/>
              <a:gd name="connsiteY2089" fmla="*/ 4315340 h 4469549"/>
              <a:gd name="connsiteX2090" fmla="*/ 1207489 w 5178638"/>
              <a:gd name="connsiteY2090" fmla="*/ 4313107 h 4469549"/>
              <a:gd name="connsiteX2091" fmla="*/ 1237526 w 5178638"/>
              <a:gd name="connsiteY2091" fmla="*/ 4311991 h 4469549"/>
              <a:gd name="connsiteX2092" fmla="*/ 1241281 w 5178638"/>
              <a:gd name="connsiteY2092" fmla="*/ 4306409 h 4469549"/>
              <a:gd name="connsiteX2093" fmla="*/ 1226262 w 5178638"/>
              <a:gd name="connsiteY2093" fmla="*/ 4303061 h 4469549"/>
              <a:gd name="connsiteX2094" fmla="*/ 1241281 w 5178638"/>
              <a:gd name="connsiteY2094" fmla="*/ 4301944 h 4469549"/>
              <a:gd name="connsiteX2095" fmla="*/ 1245036 w 5178638"/>
              <a:gd name="connsiteY2095" fmla="*/ 4301944 h 4469549"/>
              <a:gd name="connsiteX2096" fmla="*/ 1237526 w 5178638"/>
              <a:gd name="connsiteY2096" fmla="*/ 4299712 h 4469549"/>
              <a:gd name="connsiteX2097" fmla="*/ 1196225 w 5178638"/>
              <a:gd name="connsiteY2097" fmla="*/ 4299712 h 4469549"/>
              <a:gd name="connsiteX2098" fmla="*/ 1188715 w 5178638"/>
              <a:gd name="connsiteY2098" fmla="*/ 4298595 h 4469549"/>
              <a:gd name="connsiteX2099" fmla="*/ 1188022 w 5178638"/>
              <a:gd name="connsiteY2099" fmla="*/ 4296330 h 4469549"/>
              <a:gd name="connsiteX2100" fmla="*/ 1254974 w 5178638"/>
              <a:gd name="connsiteY2100" fmla="*/ 4296330 h 4469549"/>
              <a:gd name="connsiteX2101" fmla="*/ 1260055 w 5178638"/>
              <a:gd name="connsiteY2101" fmla="*/ 4298595 h 4469549"/>
              <a:gd name="connsiteX2102" fmla="*/ 1278828 w 5178638"/>
              <a:gd name="connsiteY2102" fmla="*/ 4298595 h 4469549"/>
              <a:gd name="connsiteX2103" fmla="*/ 1278828 w 5178638"/>
              <a:gd name="connsiteY2103" fmla="*/ 4307526 h 4469549"/>
              <a:gd name="connsiteX2104" fmla="*/ 1353923 w 5178638"/>
              <a:gd name="connsiteY2104" fmla="*/ 4309758 h 4469549"/>
              <a:gd name="connsiteX2105" fmla="*/ 1357678 w 5178638"/>
              <a:gd name="connsiteY2105" fmla="*/ 4309758 h 4469549"/>
              <a:gd name="connsiteX2106" fmla="*/ 1406489 w 5178638"/>
              <a:gd name="connsiteY2106" fmla="*/ 4309758 h 4469549"/>
              <a:gd name="connsiteX2107" fmla="*/ 1417753 w 5178638"/>
              <a:gd name="connsiteY2107" fmla="*/ 4307526 h 4469549"/>
              <a:gd name="connsiteX2108" fmla="*/ 1395225 w 5178638"/>
              <a:gd name="connsiteY2108" fmla="*/ 4306409 h 4469549"/>
              <a:gd name="connsiteX2109" fmla="*/ 1391470 w 5178638"/>
              <a:gd name="connsiteY2109" fmla="*/ 4303061 h 4469549"/>
              <a:gd name="connsiteX2110" fmla="*/ 1406489 w 5178638"/>
              <a:gd name="connsiteY2110" fmla="*/ 4299712 h 4469549"/>
              <a:gd name="connsiteX2111" fmla="*/ 1485338 w 5178638"/>
              <a:gd name="connsiteY2111" fmla="*/ 4298595 h 4469549"/>
              <a:gd name="connsiteX2112" fmla="*/ 1582961 w 5178638"/>
              <a:gd name="connsiteY2112" fmla="*/ 4298595 h 4469549"/>
              <a:gd name="connsiteX2113" fmla="*/ 1673074 w 5178638"/>
              <a:gd name="connsiteY2113" fmla="*/ 4299712 h 4469549"/>
              <a:gd name="connsiteX2114" fmla="*/ 1684339 w 5178638"/>
              <a:gd name="connsiteY2114" fmla="*/ 4299712 h 4469549"/>
              <a:gd name="connsiteX2115" fmla="*/ 1774452 w 5178638"/>
              <a:gd name="connsiteY2115" fmla="*/ 4297479 h 4469549"/>
              <a:gd name="connsiteX2116" fmla="*/ 1830773 w 5178638"/>
              <a:gd name="connsiteY2116" fmla="*/ 4300828 h 4469549"/>
              <a:gd name="connsiteX2117" fmla="*/ 1883339 w 5178638"/>
              <a:gd name="connsiteY2117" fmla="*/ 4301944 h 4469549"/>
              <a:gd name="connsiteX2118" fmla="*/ 1932150 w 5178638"/>
              <a:gd name="connsiteY2118" fmla="*/ 4298595 h 4469549"/>
              <a:gd name="connsiteX2119" fmla="*/ 1961779 w 5178638"/>
              <a:gd name="connsiteY2119" fmla="*/ 4296330 h 4469549"/>
              <a:gd name="connsiteX2120" fmla="*/ 2086407 w 5178638"/>
              <a:gd name="connsiteY2120" fmla="*/ 4296330 h 4469549"/>
              <a:gd name="connsiteX2121" fmla="*/ 2087803 w 5178638"/>
              <a:gd name="connsiteY2121" fmla="*/ 4296142 h 4469549"/>
              <a:gd name="connsiteX2122" fmla="*/ 2115494 w 5178638"/>
              <a:gd name="connsiteY2122" fmla="*/ 4296142 h 4469549"/>
              <a:gd name="connsiteX2123" fmla="*/ 2116885 w 5178638"/>
              <a:gd name="connsiteY2123" fmla="*/ 4296330 h 4469549"/>
              <a:gd name="connsiteX2124" fmla="*/ 2278284 w 5178638"/>
              <a:gd name="connsiteY2124" fmla="*/ 4296330 h 4469549"/>
              <a:gd name="connsiteX2125" fmla="*/ 2307640 w 5178638"/>
              <a:gd name="connsiteY2125" fmla="*/ 4298512 h 4469549"/>
              <a:gd name="connsiteX2126" fmla="*/ 2311395 w 5178638"/>
              <a:gd name="connsiteY2126" fmla="*/ 4305210 h 4469549"/>
              <a:gd name="connsiteX2127" fmla="*/ 2345188 w 5178638"/>
              <a:gd name="connsiteY2127" fmla="*/ 4305210 h 4469549"/>
              <a:gd name="connsiteX2128" fmla="*/ 2375225 w 5178638"/>
              <a:gd name="connsiteY2128" fmla="*/ 4306326 h 4469549"/>
              <a:gd name="connsiteX2129" fmla="*/ 2401508 w 5178638"/>
              <a:gd name="connsiteY2129" fmla="*/ 4305210 h 4469549"/>
              <a:gd name="connsiteX2130" fmla="*/ 2495377 w 5178638"/>
              <a:gd name="connsiteY2130" fmla="*/ 4304093 h 4469549"/>
              <a:gd name="connsiteX2131" fmla="*/ 2536679 w 5178638"/>
              <a:gd name="connsiteY2131" fmla="*/ 4304093 h 4469549"/>
              <a:gd name="connsiteX2132" fmla="*/ 2600509 w 5178638"/>
              <a:gd name="connsiteY2132" fmla="*/ 4298512 h 4469549"/>
              <a:gd name="connsiteX2133" fmla="*/ 2608018 w 5178638"/>
              <a:gd name="connsiteY2133" fmla="*/ 4301861 h 4469549"/>
              <a:gd name="connsiteX2134" fmla="*/ 2649320 w 5178638"/>
              <a:gd name="connsiteY2134" fmla="*/ 4302977 h 4469549"/>
              <a:gd name="connsiteX2135" fmla="*/ 2679358 w 5178638"/>
              <a:gd name="connsiteY2135" fmla="*/ 4298512 h 4469549"/>
              <a:gd name="connsiteX2136" fmla="*/ 2705641 w 5178638"/>
              <a:gd name="connsiteY2136" fmla="*/ 4296279 h 4469549"/>
              <a:gd name="connsiteX2137" fmla="*/ 2758207 w 5178638"/>
              <a:gd name="connsiteY2137" fmla="*/ 4305210 h 4469549"/>
              <a:gd name="connsiteX2138" fmla="*/ 2788245 w 5178638"/>
              <a:gd name="connsiteY2138" fmla="*/ 4309675 h 4469549"/>
              <a:gd name="connsiteX2139" fmla="*/ 2810773 w 5178638"/>
              <a:gd name="connsiteY2139" fmla="*/ 4307442 h 4469549"/>
              <a:gd name="connsiteX2140" fmla="*/ 2829547 w 5178638"/>
              <a:gd name="connsiteY2140" fmla="*/ 4304093 h 4469549"/>
              <a:gd name="connsiteX2141" fmla="*/ 2837057 w 5178638"/>
              <a:gd name="connsiteY2141" fmla="*/ 4298512 h 4469549"/>
              <a:gd name="connsiteX2142" fmla="*/ 2867094 w 5178638"/>
              <a:gd name="connsiteY2142" fmla="*/ 4298512 h 4469549"/>
              <a:gd name="connsiteX2143" fmla="*/ 2882113 w 5178638"/>
              <a:gd name="connsiteY2143" fmla="*/ 4304093 h 4469549"/>
              <a:gd name="connsiteX2144" fmla="*/ 2908396 w 5178638"/>
              <a:gd name="connsiteY2144" fmla="*/ 4302977 h 4469549"/>
              <a:gd name="connsiteX2145" fmla="*/ 2949698 w 5178638"/>
              <a:gd name="connsiteY2145" fmla="*/ 4299628 h 4469549"/>
              <a:gd name="connsiteX2146" fmla="*/ 2960962 w 5178638"/>
              <a:gd name="connsiteY2146" fmla="*/ 4300745 h 4469549"/>
              <a:gd name="connsiteX2147" fmla="*/ 2975981 w 5178638"/>
              <a:gd name="connsiteY2147" fmla="*/ 4308559 h 4469549"/>
              <a:gd name="connsiteX2148" fmla="*/ 2987245 w 5178638"/>
              <a:gd name="connsiteY2148" fmla="*/ 4310791 h 4469549"/>
              <a:gd name="connsiteX2149" fmla="*/ 3039812 w 5178638"/>
              <a:gd name="connsiteY2149" fmla="*/ 4301861 h 4469549"/>
              <a:gd name="connsiteX2150" fmla="*/ 3047321 w 5178638"/>
              <a:gd name="connsiteY2150" fmla="*/ 4299628 h 4469549"/>
              <a:gd name="connsiteX2151" fmla="*/ 3039812 w 5178638"/>
              <a:gd name="connsiteY2151" fmla="*/ 4297396 h 4469549"/>
              <a:gd name="connsiteX2152" fmla="*/ 2987245 w 5178638"/>
              <a:gd name="connsiteY2152" fmla="*/ 4296279 h 4469549"/>
              <a:gd name="connsiteX2153" fmla="*/ 2975981 w 5178638"/>
              <a:gd name="connsiteY2153" fmla="*/ 4295163 h 4469549"/>
              <a:gd name="connsiteX2154" fmla="*/ 2957207 w 5178638"/>
              <a:gd name="connsiteY2154" fmla="*/ 4291814 h 4469549"/>
              <a:gd name="connsiteX2155" fmla="*/ 2949698 w 5178638"/>
              <a:gd name="connsiteY2155" fmla="*/ 4287349 h 4469549"/>
              <a:gd name="connsiteX2156" fmla="*/ 2960962 w 5178638"/>
              <a:gd name="connsiteY2156" fmla="*/ 4282884 h 4469549"/>
              <a:gd name="connsiteX2157" fmla="*/ 2945944 w 5178638"/>
              <a:gd name="connsiteY2157" fmla="*/ 4282884 h 4469549"/>
              <a:gd name="connsiteX2158" fmla="*/ 2919660 w 5178638"/>
              <a:gd name="connsiteY2158" fmla="*/ 4284000 h 4469549"/>
              <a:gd name="connsiteX2159" fmla="*/ 2889622 w 5178638"/>
              <a:gd name="connsiteY2159" fmla="*/ 4282884 h 4469549"/>
              <a:gd name="connsiteX2160" fmla="*/ 2870849 w 5178638"/>
              <a:gd name="connsiteY2160" fmla="*/ 4277302 h 4469549"/>
              <a:gd name="connsiteX2161" fmla="*/ 2855830 w 5178638"/>
              <a:gd name="connsiteY2161" fmla="*/ 4276186 h 4469549"/>
              <a:gd name="connsiteX2162" fmla="*/ 2795755 w 5178638"/>
              <a:gd name="connsiteY2162" fmla="*/ 4276186 h 4469549"/>
              <a:gd name="connsiteX2163" fmla="*/ 2731924 w 5178638"/>
              <a:gd name="connsiteY2163" fmla="*/ 4276186 h 4469549"/>
              <a:gd name="connsiteX2164" fmla="*/ 2731924 w 5178638"/>
              <a:gd name="connsiteY2164" fmla="*/ 4275069 h 4469549"/>
              <a:gd name="connsiteX2165" fmla="*/ 2795755 w 5178638"/>
              <a:gd name="connsiteY2165" fmla="*/ 4273953 h 4469549"/>
              <a:gd name="connsiteX2166" fmla="*/ 2780736 w 5178638"/>
              <a:gd name="connsiteY2166" fmla="*/ 4270604 h 4469549"/>
              <a:gd name="connsiteX2167" fmla="*/ 2668094 w 5178638"/>
              <a:gd name="connsiteY2167" fmla="*/ 4267255 h 4469549"/>
              <a:gd name="connsiteX2168" fmla="*/ 2645566 w 5178638"/>
              <a:gd name="connsiteY2168" fmla="*/ 4267255 h 4469549"/>
              <a:gd name="connsiteX2169" fmla="*/ 2596754 w 5178638"/>
              <a:gd name="connsiteY2169" fmla="*/ 4260558 h 4469549"/>
              <a:gd name="connsiteX2170" fmla="*/ 2562962 w 5178638"/>
              <a:gd name="connsiteY2170" fmla="*/ 4260558 h 4469549"/>
              <a:gd name="connsiteX2171" fmla="*/ 2551697 w 5178638"/>
              <a:gd name="connsiteY2171" fmla="*/ 4258325 h 4469549"/>
              <a:gd name="connsiteX2172" fmla="*/ 2555452 w 5178638"/>
              <a:gd name="connsiteY2172" fmla="*/ 4254976 h 4469549"/>
              <a:gd name="connsiteX2173" fmla="*/ 2581735 w 5178638"/>
              <a:gd name="connsiteY2173" fmla="*/ 4253860 h 4469549"/>
              <a:gd name="connsiteX2174" fmla="*/ 2596754 w 5178638"/>
              <a:gd name="connsiteY2174" fmla="*/ 4259441 h 4469549"/>
              <a:gd name="connsiteX2175" fmla="*/ 2634301 w 5178638"/>
              <a:gd name="connsiteY2175" fmla="*/ 4260558 h 4469549"/>
              <a:gd name="connsiteX2176" fmla="*/ 2679358 w 5178638"/>
              <a:gd name="connsiteY2176" fmla="*/ 4260558 h 4469549"/>
              <a:gd name="connsiteX2177" fmla="*/ 2698132 w 5178638"/>
              <a:gd name="connsiteY2177" fmla="*/ 4260558 h 4469549"/>
              <a:gd name="connsiteX2178" fmla="*/ 2724415 w 5178638"/>
              <a:gd name="connsiteY2178" fmla="*/ 4259441 h 4469549"/>
              <a:gd name="connsiteX2179" fmla="*/ 2750698 w 5178638"/>
              <a:gd name="connsiteY2179" fmla="*/ 4260558 h 4469549"/>
              <a:gd name="connsiteX2180" fmla="*/ 2765717 w 5178638"/>
              <a:gd name="connsiteY2180" fmla="*/ 4259441 h 4469549"/>
              <a:gd name="connsiteX2181" fmla="*/ 2773226 w 5178638"/>
              <a:gd name="connsiteY2181" fmla="*/ 4262790 h 4469549"/>
              <a:gd name="connsiteX2182" fmla="*/ 2792000 w 5178638"/>
              <a:gd name="connsiteY2182" fmla="*/ 4262790 h 4469549"/>
              <a:gd name="connsiteX2183" fmla="*/ 2799509 w 5178638"/>
              <a:gd name="connsiteY2183" fmla="*/ 4260558 h 4469549"/>
              <a:gd name="connsiteX2184" fmla="*/ 2803264 w 5178638"/>
              <a:gd name="connsiteY2184" fmla="*/ 4265023 h 4469549"/>
              <a:gd name="connsiteX2185" fmla="*/ 2825792 w 5178638"/>
              <a:gd name="connsiteY2185" fmla="*/ 4265023 h 4469549"/>
              <a:gd name="connsiteX2186" fmla="*/ 2833302 w 5178638"/>
              <a:gd name="connsiteY2186" fmla="*/ 4262790 h 4469549"/>
              <a:gd name="connsiteX2187" fmla="*/ 2837057 w 5178638"/>
              <a:gd name="connsiteY2187" fmla="*/ 4267255 h 4469549"/>
              <a:gd name="connsiteX2188" fmla="*/ 2897132 w 5178638"/>
              <a:gd name="connsiteY2188" fmla="*/ 4268372 h 4469549"/>
              <a:gd name="connsiteX2189" fmla="*/ 2908396 w 5178638"/>
              <a:gd name="connsiteY2189" fmla="*/ 4268372 h 4469549"/>
              <a:gd name="connsiteX2190" fmla="*/ 2923415 w 5178638"/>
              <a:gd name="connsiteY2190" fmla="*/ 4267255 h 4469549"/>
              <a:gd name="connsiteX2191" fmla="*/ 2957207 w 5178638"/>
              <a:gd name="connsiteY2191" fmla="*/ 4265023 h 4469549"/>
              <a:gd name="connsiteX2192" fmla="*/ 2991000 w 5178638"/>
              <a:gd name="connsiteY2192" fmla="*/ 4265023 h 4469549"/>
              <a:gd name="connsiteX2193" fmla="*/ 3024792 w 5178638"/>
              <a:gd name="connsiteY2193" fmla="*/ 4267255 h 4469549"/>
              <a:gd name="connsiteX2194" fmla="*/ 3051076 w 5178638"/>
              <a:gd name="connsiteY2194" fmla="*/ 4267255 h 4469549"/>
              <a:gd name="connsiteX2195" fmla="*/ 3066095 w 5178638"/>
              <a:gd name="connsiteY2195" fmla="*/ 4265023 h 4469549"/>
              <a:gd name="connsiteX2196" fmla="*/ 3084868 w 5178638"/>
              <a:gd name="connsiteY2196" fmla="*/ 4265023 h 4469549"/>
              <a:gd name="connsiteX2197" fmla="*/ 3118661 w 5178638"/>
              <a:gd name="connsiteY2197" fmla="*/ 4265023 h 4469549"/>
              <a:gd name="connsiteX2198" fmla="*/ 3122415 w 5178638"/>
              <a:gd name="connsiteY2198" fmla="*/ 4265023 h 4469549"/>
              <a:gd name="connsiteX2199" fmla="*/ 3163718 w 5178638"/>
              <a:gd name="connsiteY2199" fmla="*/ 4271721 h 4469549"/>
              <a:gd name="connsiteX2200" fmla="*/ 3163718 w 5178638"/>
              <a:gd name="connsiteY2200" fmla="*/ 4273953 h 4469549"/>
              <a:gd name="connsiteX2201" fmla="*/ 3152453 w 5178638"/>
              <a:gd name="connsiteY2201" fmla="*/ 4280651 h 4469549"/>
              <a:gd name="connsiteX2202" fmla="*/ 3122415 w 5178638"/>
              <a:gd name="connsiteY2202" fmla="*/ 4280651 h 4469549"/>
              <a:gd name="connsiteX2203" fmla="*/ 3111151 w 5178638"/>
              <a:gd name="connsiteY2203" fmla="*/ 4282884 h 4469549"/>
              <a:gd name="connsiteX2204" fmla="*/ 3122415 w 5178638"/>
              <a:gd name="connsiteY2204" fmla="*/ 4284000 h 4469549"/>
              <a:gd name="connsiteX2205" fmla="*/ 3137434 w 5178638"/>
              <a:gd name="connsiteY2205" fmla="*/ 4282884 h 4469549"/>
              <a:gd name="connsiteX2206" fmla="*/ 3156208 w 5178638"/>
              <a:gd name="connsiteY2206" fmla="*/ 4282884 h 4469549"/>
              <a:gd name="connsiteX2207" fmla="*/ 3186246 w 5178638"/>
              <a:gd name="connsiteY2207" fmla="*/ 4284000 h 4469549"/>
              <a:gd name="connsiteX2208" fmla="*/ 3205019 w 5178638"/>
              <a:gd name="connsiteY2208" fmla="*/ 4286232 h 4469549"/>
              <a:gd name="connsiteX2209" fmla="*/ 3250076 w 5178638"/>
              <a:gd name="connsiteY2209" fmla="*/ 4302977 h 4469549"/>
              <a:gd name="connsiteX2210" fmla="*/ 3235057 w 5178638"/>
              <a:gd name="connsiteY2210" fmla="*/ 4304093 h 4469549"/>
              <a:gd name="connsiteX2211" fmla="*/ 3174982 w 5178638"/>
              <a:gd name="connsiteY2211" fmla="*/ 4304093 h 4469549"/>
              <a:gd name="connsiteX2212" fmla="*/ 3156208 w 5178638"/>
              <a:gd name="connsiteY2212" fmla="*/ 4307442 h 4469549"/>
              <a:gd name="connsiteX2213" fmla="*/ 3223793 w 5178638"/>
              <a:gd name="connsiteY2213" fmla="*/ 4307442 h 4469549"/>
              <a:gd name="connsiteX2214" fmla="*/ 3291378 w 5178638"/>
              <a:gd name="connsiteY2214" fmla="*/ 4307442 h 4469549"/>
              <a:gd name="connsiteX2215" fmla="*/ 3355209 w 5178638"/>
              <a:gd name="connsiteY2215" fmla="*/ 4309675 h 4469549"/>
              <a:gd name="connsiteX2216" fmla="*/ 3445322 w 5178638"/>
              <a:gd name="connsiteY2216" fmla="*/ 4309675 h 4469549"/>
              <a:gd name="connsiteX2217" fmla="*/ 3471605 w 5178638"/>
              <a:gd name="connsiteY2217" fmla="*/ 4310791 h 4469549"/>
              <a:gd name="connsiteX2218" fmla="*/ 3546699 w 5178638"/>
              <a:gd name="connsiteY2218" fmla="*/ 4304093 h 4469549"/>
              <a:gd name="connsiteX2219" fmla="*/ 3554209 w 5178638"/>
              <a:gd name="connsiteY2219" fmla="*/ 4306326 h 4469549"/>
              <a:gd name="connsiteX2220" fmla="*/ 3557964 w 5178638"/>
              <a:gd name="connsiteY2220" fmla="*/ 4311908 h 4469549"/>
              <a:gd name="connsiteX2221" fmla="*/ 3614284 w 5178638"/>
              <a:gd name="connsiteY2221" fmla="*/ 4315256 h 4469549"/>
              <a:gd name="connsiteX2222" fmla="*/ 3441567 w 5178638"/>
              <a:gd name="connsiteY2222" fmla="*/ 4317489 h 4469549"/>
              <a:gd name="connsiteX2223" fmla="*/ 3362718 w 5178638"/>
              <a:gd name="connsiteY2223" fmla="*/ 4319722 h 4469549"/>
              <a:gd name="connsiteX2224" fmla="*/ 3404020 w 5178638"/>
              <a:gd name="connsiteY2224" fmla="*/ 4325303 h 4469549"/>
              <a:gd name="connsiteX2225" fmla="*/ 3456586 w 5178638"/>
              <a:gd name="connsiteY2225" fmla="*/ 4321954 h 4469549"/>
              <a:gd name="connsiteX2226" fmla="*/ 3475360 w 5178638"/>
              <a:gd name="connsiteY2226" fmla="*/ 4320838 h 4469549"/>
              <a:gd name="connsiteX2227" fmla="*/ 3595511 w 5178638"/>
              <a:gd name="connsiteY2227" fmla="*/ 4320838 h 4469549"/>
              <a:gd name="connsiteX2228" fmla="*/ 3629303 w 5178638"/>
              <a:gd name="connsiteY2228" fmla="*/ 4325303 h 4469549"/>
              <a:gd name="connsiteX2229" fmla="*/ 3561718 w 5178638"/>
              <a:gd name="connsiteY2229" fmla="*/ 4327536 h 4469549"/>
              <a:gd name="connsiteX2230" fmla="*/ 3531681 w 5178638"/>
              <a:gd name="connsiteY2230" fmla="*/ 4328652 h 4469549"/>
              <a:gd name="connsiteX2231" fmla="*/ 3527926 w 5178638"/>
              <a:gd name="connsiteY2231" fmla="*/ 4334234 h 4469549"/>
              <a:gd name="connsiteX2232" fmla="*/ 3542945 w 5178638"/>
              <a:gd name="connsiteY2232" fmla="*/ 4337582 h 4469549"/>
              <a:gd name="connsiteX2233" fmla="*/ 3527926 w 5178638"/>
              <a:gd name="connsiteY2233" fmla="*/ 4338699 h 4469549"/>
              <a:gd name="connsiteX2234" fmla="*/ 3524171 w 5178638"/>
              <a:gd name="connsiteY2234" fmla="*/ 4338699 h 4469549"/>
              <a:gd name="connsiteX2235" fmla="*/ 3531681 w 5178638"/>
              <a:gd name="connsiteY2235" fmla="*/ 4340931 h 4469549"/>
              <a:gd name="connsiteX2236" fmla="*/ 3572982 w 5178638"/>
              <a:gd name="connsiteY2236" fmla="*/ 4340931 h 4469549"/>
              <a:gd name="connsiteX2237" fmla="*/ 3580492 w 5178638"/>
              <a:gd name="connsiteY2237" fmla="*/ 4342048 h 4469549"/>
              <a:gd name="connsiteX2238" fmla="*/ 3576737 w 5178638"/>
              <a:gd name="connsiteY2238" fmla="*/ 4346513 h 4469549"/>
              <a:gd name="connsiteX2239" fmla="*/ 3554209 w 5178638"/>
              <a:gd name="connsiteY2239" fmla="*/ 4347629 h 4469549"/>
              <a:gd name="connsiteX2240" fmla="*/ 3516662 w 5178638"/>
              <a:gd name="connsiteY2240" fmla="*/ 4345396 h 4469549"/>
              <a:gd name="connsiteX2241" fmla="*/ 3509152 w 5178638"/>
              <a:gd name="connsiteY2241" fmla="*/ 4342048 h 4469549"/>
              <a:gd name="connsiteX2242" fmla="*/ 3490379 w 5178638"/>
              <a:gd name="connsiteY2242" fmla="*/ 4342048 h 4469549"/>
              <a:gd name="connsiteX2243" fmla="*/ 3490379 w 5178638"/>
              <a:gd name="connsiteY2243" fmla="*/ 4333117 h 4469549"/>
              <a:gd name="connsiteX2244" fmla="*/ 3415284 w 5178638"/>
              <a:gd name="connsiteY2244" fmla="*/ 4330885 h 4469549"/>
              <a:gd name="connsiteX2245" fmla="*/ 3411529 w 5178638"/>
              <a:gd name="connsiteY2245" fmla="*/ 4330885 h 4469549"/>
              <a:gd name="connsiteX2246" fmla="*/ 3362718 w 5178638"/>
              <a:gd name="connsiteY2246" fmla="*/ 4330885 h 4469549"/>
              <a:gd name="connsiteX2247" fmla="*/ 3351454 w 5178638"/>
              <a:gd name="connsiteY2247" fmla="*/ 4333117 h 4469549"/>
              <a:gd name="connsiteX2248" fmla="*/ 3373982 w 5178638"/>
              <a:gd name="connsiteY2248" fmla="*/ 4334234 h 4469549"/>
              <a:gd name="connsiteX2249" fmla="*/ 3377737 w 5178638"/>
              <a:gd name="connsiteY2249" fmla="*/ 4337582 h 4469549"/>
              <a:gd name="connsiteX2250" fmla="*/ 3362718 w 5178638"/>
              <a:gd name="connsiteY2250" fmla="*/ 4340931 h 4469549"/>
              <a:gd name="connsiteX2251" fmla="*/ 3283869 w 5178638"/>
              <a:gd name="connsiteY2251" fmla="*/ 4342048 h 4469549"/>
              <a:gd name="connsiteX2252" fmla="*/ 3186246 w 5178638"/>
              <a:gd name="connsiteY2252" fmla="*/ 4342048 h 4469549"/>
              <a:gd name="connsiteX2253" fmla="*/ 3096133 w 5178638"/>
              <a:gd name="connsiteY2253" fmla="*/ 4340931 h 4469549"/>
              <a:gd name="connsiteX2254" fmla="*/ 3084868 w 5178638"/>
              <a:gd name="connsiteY2254" fmla="*/ 4340931 h 4469549"/>
              <a:gd name="connsiteX2255" fmla="*/ 2994755 w 5178638"/>
              <a:gd name="connsiteY2255" fmla="*/ 4343164 h 4469549"/>
              <a:gd name="connsiteX2256" fmla="*/ 2938434 w 5178638"/>
              <a:gd name="connsiteY2256" fmla="*/ 4339815 h 4469549"/>
              <a:gd name="connsiteX2257" fmla="*/ 2885868 w 5178638"/>
              <a:gd name="connsiteY2257" fmla="*/ 4338699 h 4469549"/>
              <a:gd name="connsiteX2258" fmla="*/ 2837057 w 5178638"/>
              <a:gd name="connsiteY2258" fmla="*/ 4342048 h 4469549"/>
              <a:gd name="connsiteX2259" fmla="*/ 2705641 w 5178638"/>
              <a:gd name="connsiteY2259" fmla="*/ 4352094 h 4469549"/>
              <a:gd name="connsiteX2260" fmla="*/ 2630547 w 5178638"/>
              <a:gd name="connsiteY2260" fmla="*/ 4352094 h 4469549"/>
              <a:gd name="connsiteX2261" fmla="*/ 2615528 w 5178638"/>
              <a:gd name="connsiteY2261" fmla="*/ 4353211 h 4469549"/>
              <a:gd name="connsiteX2262" fmla="*/ 2623037 w 5178638"/>
              <a:gd name="connsiteY2262" fmla="*/ 4357676 h 4469549"/>
              <a:gd name="connsiteX2263" fmla="*/ 2664339 w 5178638"/>
              <a:gd name="connsiteY2263" fmla="*/ 4362141 h 4469549"/>
              <a:gd name="connsiteX2264" fmla="*/ 2720660 w 5178638"/>
              <a:gd name="connsiteY2264" fmla="*/ 4366606 h 4469549"/>
              <a:gd name="connsiteX2265" fmla="*/ 2705641 w 5178638"/>
              <a:gd name="connsiteY2265" fmla="*/ 4369955 h 4469549"/>
              <a:gd name="connsiteX2266" fmla="*/ 2668094 w 5178638"/>
              <a:gd name="connsiteY2266" fmla="*/ 4374420 h 4469549"/>
              <a:gd name="connsiteX2267" fmla="*/ 2660585 w 5178638"/>
              <a:gd name="connsiteY2267" fmla="*/ 4377769 h 4469549"/>
              <a:gd name="connsiteX2268" fmla="*/ 2671849 w 5178638"/>
              <a:gd name="connsiteY2268" fmla="*/ 4378885 h 4469549"/>
              <a:gd name="connsiteX2269" fmla="*/ 2686868 w 5178638"/>
              <a:gd name="connsiteY2269" fmla="*/ 4378885 h 4469549"/>
              <a:gd name="connsiteX2270" fmla="*/ 2746943 w 5178638"/>
              <a:gd name="connsiteY2270" fmla="*/ 4377769 h 4469549"/>
              <a:gd name="connsiteX2271" fmla="*/ 2784490 w 5178638"/>
              <a:gd name="connsiteY2271" fmla="*/ 4377769 h 4469549"/>
              <a:gd name="connsiteX2272" fmla="*/ 2818283 w 5178638"/>
              <a:gd name="connsiteY2272" fmla="*/ 4380002 h 4469549"/>
              <a:gd name="connsiteX2273" fmla="*/ 2930925 w 5178638"/>
              <a:gd name="connsiteY2273" fmla="*/ 4381118 h 4469549"/>
              <a:gd name="connsiteX2274" fmla="*/ 2942189 w 5178638"/>
              <a:gd name="connsiteY2274" fmla="*/ 4382234 h 4469549"/>
              <a:gd name="connsiteX2275" fmla="*/ 2949698 w 5178638"/>
              <a:gd name="connsiteY2275" fmla="*/ 4383351 h 4469549"/>
              <a:gd name="connsiteX2276" fmla="*/ 2994755 w 5178638"/>
              <a:gd name="connsiteY2276" fmla="*/ 4378885 h 4469549"/>
              <a:gd name="connsiteX2277" fmla="*/ 3047321 w 5178638"/>
              <a:gd name="connsiteY2277" fmla="*/ 4381118 h 4469549"/>
              <a:gd name="connsiteX2278" fmla="*/ 3054830 w 5178638"/>
              <a:gd name="connsiteY2278" fmla="*/ 4381118 h 4469549"/>
              <a:gd name="connsiteX2279" fmla="*/ 3096133 w 5178638"/>
              <a:gd name="connsiteY2279" fmla="*/ 4381118 h 4469549"/>
              <a:gd name="connsiteX2280" fmla="*/ 3141189 w 5178638"/>
              <a:gd name="connsiteY2280" fmla="*/ 4383351 h 4469549"/>
              <a:gd name="connsiteX2281" fmla="*/ 3201265 w 5178638"/>
              <a:gd name="connsiteY2281" fmla="*/ 4383351 h 4469549"/>
              <a:gd name="connsiteX2282" fmla="*/ 3257586 w 5178638"/>
              <a:gd name="connsiteY2282" fmla="*/ 4380002 h 4469549"/>
              <a:gd name="connsiteX2283" fmla="*/ 3343944 w 5178638"/>
              <a:gd name="connsiteY2283" fmla="*/ 4375537 h 4469549"/>
              <a:gd name="connsiteX2284" fmla="*/ 3411529 w 5178638"/>
              <a:gd name="connsiteY2284" fmla="*/ 4373304 h 4469549"/>
              <a:gd name="connsiteX2285" fmla="*/ 3392756 w 5178638"/>
              <a:gd name="connsiteY2285" fmla="*/ 4369955 h 4469549"/>
              <a:gd name="connsiteX2286" fmla="*/ 3373982 w 5178638"/>
              <a:gd name="connsiteY2286" fmla="*/ 4369955 h 4469549"/>
              <a:gd name="connsiteX2287" fmla="*/ 3302642 w 5178638"/>
              <a:gd name="connsiteY2287" fmla="*/ 4365490 h 4469549"/>
              <a:gd name="connsiteX2288" fmla="*/ 3242567 w 5178638"/>
              <a:gd name="connsiteY2288" fmla="*/ 4365490 h 4469549"/>
              <a:gd name="connsiteX2289" fmla="*/ 3186246 w 5178638"/>
              <a:gd name="connsiteY2289" fmla="*/ 4371071 h 4469549"/>
              <a:gd name="connsiteX2290" fmla="*/ 3167472 w 5178638"/>
              <a:gd name="connsiteY2290" fmla="*/ 4373304 h 4469549"/>
              <a:gd name="connsiteX2291" fmla="*/ 3096133 w 5178638"/>
              <a:gd name="connsiteY2291" fmla="*/ 4367722 h 4469549"/>
              <a:gd name="connsiteX2292" fmla="*/ 3066095 w 5178638"/>
              <a:gd name="connsiteY2292" fmla="*/ 4366606 h 4469549"/>
              <a:gd name="connsiteX2293" fmla="*/ 3024792 w 5178638"/>
              <a:gd name="connsiteY2293" fmla="*/ 4366606 h 4469549"/>
              <a:gd name="connsiteX2294" fmla="*/ 3002264 w 5178638"/>
              <a:gd name="connsiteY2294" fmla="*/ 4366606 h 4469549"/>
              <a:gd name="connsiteX2295" fmla="*/ 2957207 w 5178638"/>
              <a:gd name="connsiteY2295" fmla="*/ 4369955 h 4469549"/>
              <a:gd name="connsiteX2296" fmla="*/ 2930925 w 5178638"/>
              <a:gd name="connsiteY2296" fmla="*/ 4368839 h 4469549"/>
              <a:gd name="connsiteX2297" fmla="*/ 2867094 w 5178638"/>
              <a:gd name="connsiteY2297" fmla="*/ 4365490 h 4469549"/>
              <a:gd name="connsiteX2298" fmla="*/ 2829547 w 5178638"/>
              <a:gd name="connsiteY2298" fmla="*/ 4364374 h 4469549"/>
              <a:gd name="connsiteX2299" fmla="*/ 2818283 w 5178638"/>
              <a:gd name="connsiteY2299" fmla="*/ 4365490 h 4469549"/>
              <a:gd name="connsiteX2300" fmla="*/ 2780736 w 5178638"/>
              <a:gd name="connsiteY2300" fmla="*/ 4369955 h 4469549"/>
              <a:gd name="connsiteX2301" fmla="*/ 2765717 w 5178638"/>
              <a:gd name="connsiteY2301" fmla="*/ 4366606 h 4469549"/>
              <a:gd name="connsiteX2302" fmla="*/ 2818283 w 5178638"/>
              <a:gd name="connsiteY2302" fmla="*/ 4359908 h 4469549"/>
              <a:gd name="connsiteX2303" fmla="*/ 3024792 w 5178638"/>
              <a:gd name="connsiteY2303" fmla="*/ 4359908 h 4469549"/>
              <a:gd name="connsiteX2304" fmla="*/ 3088623 w 5178638"/>
              <a:gd name="connsiteY2304" fmla="*/ 4357676 h 4469549"/>
              <a:gd name="connsiteX2305" fmla="*/ 3099887 w 5178638"/>
              <a:gd name="connsiteY2305" fmla="*/ 4355443 h 4469549"/>
              <a:gd name="connsiteX2306" fmla="*/ 3103642 w 5178638"/>
              <a:gd name="connsiteY2306" fmla="*/ 4353211 h 4469549"/>
              <a:gd name="connsiteX2307" fmla="*/ 3099887 w 5178638"/>
              <a:gd name="connsiteY2307" fmla="*/ 4352094 h 4469549"/>
              <a:gd name="connsiteX2308" fmla="*/ 3084868 w 5178638"/>
              <a:gd name="connsiteY2308" fmla="*/ 4350978 h 4469549"/>
              <a:gd name="connsiteX2309" fmla="*/ 3088623 w 5178638"/>
              <a:gd name="connsiteY2309" fmla="*/ 4349862 h 4469549"/>
              <a:gd name="connsiteX2310" fmla="*/ 3253831 w 5178638"/>
              <a:gd name="connsiteY2310" fmla="*/ 4352094 h 4469549"/>
              <a:gd name="connsiteX2311" fmla="*/ 3310152 w 5178638"/>
              <a:gd name="connsiteY2311" fmla="*/ 4352094 h 4469549"/>
              <a:gd name="connsiteX2312" fmla="*/ 3366473 w 5178638"/>
              <a:gd name="connsiteY2312" fmla="*/ 4352094 h 4469549"/>
              <a:gd name="connsiteX2313" fmla="*/ 3373982 w 5178638"/>
              <a:gd name="connsiteY2313" fmla="*/ 4352094 h 4469549"/>
              <a:gd name="connsiteX2314" fmla="*/ 3415284 w 5178638"/>
              <a:gd name="connsiteY2314" fmla="*/ 4354327 h 4469549"/>
              <a:gd name="connsiteX2315" fmla="*/ 3486624 w 5178638"/>
              <a:gd name="connsiteY2315" fmla="*/ 4354327 h 4469549"/>
              <a:gd name="connsiteX2316" fmla="*/ 3509152 w 5178638"/>
              <a:gd name="connsiteY2316" fmla="*/ 4356559 h 4469549"/>
              <a:gd name="connsiteX2317" fmla="*/ 3539190 w 5178638"/>
              <a:gd name="connsiteY2317" fmla="*/ 4357676 h 4469549"/>
              <a:gd name="connsiteX2318" fmla="*/ 3569228 w 5178638"/>
              <a:gd name="connsiteY2318" fmla="*/ 4357676 h 4469549"/>
              <a:gd name="connsiteX2319" fmla="*/ 3588002 w 5178638"/>
              <a:gd name="connsiteY2319" fmla="*/ 4361025 h 4469549"/>
              <a:gd name="connsiteX2320" fmla="*/ 3584247 w 5178638"/>
              <a:gd name="connsiteY2320" fmla="*/ 4363257 h 4469549"/>
              <a:gd name="connsiteX2321" fmla="*/ 3509152 w 5178638"/>
              <a:gd name="connsiteY2321" fmla="*/ 4357676 h 4469549"/>
              <a:gd name="connsiteX2322" fmla="*/ 3456586 w 5178638"/>
              <a:gd name="connsiteY2322" fmla="*/ 4359908 h 4469549"/>
              <a:gd name="connsiteX2323" fmla="*/ 3445322 w 5178638"/>
              <a:gd name="connsiteY2323" fmla="*/ 4364374 h 4469549"/>
              <a:gd name="connsiteX2324" fmla="*/ 3430303 w 5178638"/>
              <a:gd name="connsiteY2324" fmla="*/ 4364374 h 4469549"/>
              <a:gd name="connsiteX2325" fmla="*/ 3430303 w 5178638"/>
              <a:gd name="connsiteY2325" fmla="*/ 4367722 h 4469549"/>
              <a:gd name="connsiteX2326" fmla="*/ 3449077 w 5178638"/>
              <a:gd name="connsiteY2326" fmla="*/ 4367722 h 4469549"/>
              <a:gd name="connsiteX2327" fmla="*/ 3464096 w 5178638"/>
              <a:gd name="connsiteY2327" fmla="*/ 4367722 h 4469549"/>
              <a:gd name="connsiteX2328" fmla="*/ 3475360 w 5178638"/>
              <a:gd name="connsiteY2328" fmla="*/ 4368839 h 4469549"/>
              <a:gd name="connsiteX2329" fmla="*/ 3464096 w 5178638"/>
              <a:gd name="connsiteY2329" fmla="*/ 4372188 h 4469549"/>
              <a:gd name="connsiteX2330" fmla="*/ 3464096 w 5178638"/>
              <a:gd name="connsiteY2330" fmla="*/ 4375537 h 4469549"/>
              <a:gd name="connsiteX2331" fmla="*/ 3494133 w 5178638"/>
              <a:gd name="connsiteY2331" fmla="*/ 4380002 h 4469549"/>
              <a:gd name="connsiteX2332" fmla="*/ 3569228 w 5178638"/>
              <a:gd name="connsiteY2332" fmla="*/ 4377769 h 4469549"/>
              <a:gd name="connsiteX2333" fmla="*/ 3614284 w 5178638"/>
              <a:gd name="connsiteY2333" fmla="*/ 4376653 h 4469549"/>
              <a:gd name="connsiteX2334" fmla="*/ 3670605 w 5178638"/>
              <a:gd name="connsiteY2334" fmla="*/ 4375537 h 4469549"/>
              <a:gd name="connsiteX2335" fmla="*/ 3723172 w 5178638"/>
              <a:gd name="connsiteY2335" fmla="*/ 4377769 h 4469549"/>
              <a:gd name="connsiteX2336" fmla="*/ 3756964 w 5178638"/>
              <a:gd name="connsiteY2336" fmla="*/ 4380002 h 4469549"/>
              <a:gd name="connsiteX2337" fmla="*/ 3794511 w 5178638"/>
              <a:gd name="connsiteY2337" fmla="*/ 4383351 h 4469549"/>
              <a:gd name="connsiteX2338" fmla="*/ 3820794 w 5178638"/>
              <a:gd name="connsiteY2338" fmla="*/ 4382234 h 4469549"/>
              <a:gd name="connsiteX2339" fmla="*/ 3884625 w 5178638"/>
              <a:gd name="connsiteY2339" fmla="*/ 4378885 h 4469549"/>
              <a:gd name="connsiteX2340" fmla="*/ 3963884 w 5178638"/>
              <a:gd name="connsiteY2340" fmla="*/ 4378885 h 4469549"/>
              <a:gd name="connsiteX2341" fmla="*/ 3952620 w 5178638"/>
              <a:gd name="connsiteY2341" fmla="*/ 4377769 h 4469549"/>
              <a:gd name="connsiteX2342" fmla="*/ 3960129 w 5178638"/>
              <a:gd name="connsiteY2342" fmla="*/ 4374420 h 4469549"/>
              <a:gd name="connsiteX2343" fmla="*/ 3997676 w 5178638"/>
              <a:gd name="connsiteY2343" fmla="*/ 4369955 h 4469549"/>
              <a:gd name="connsiteX2344" fmla="*/ 4012695 w 5178638"/>
              <a:gd name="connsiteY2344" fmla="*/ 4366606 h 4469549"/>
              <a:gd name="connsiteX2345" fmla="*/ 3956374 w 5178638"/>
              <a:gd name="connsiteY2345" fmla="*/ 4362141 h 4469549"/>
              <a:gd name="connsiteX2346" fmla="*/ 3915072 w 5178638"/>
              <a:gd name="connsiteY2346" fmla="*/ 4357676 h 4469549"/>
              <a:gd name="connsiteX2347" fmla="*/ 3907563 w 5178638"/>
              <a:gd name="connsiteY2347" fmla="*/ 4353211 h 4469549"/>
              <a:gd name="connsiteX2348" fmla="*/ 3922582 w 5178638"/>
              <a:gd name="connsiteY2348" fmla="*/ 4352094 h 4469549"/>
              <a:gd name="connsiteX2349" fmla="*/ 3997676 w 5178638"/>
              <a:gd name="connsiteY2349" fmla="*/ 4352094 h 4469549"/>
              <a:gd name="connsiteX2350" fmla="*/ 4129092 w 5178638"/>
              <a:gd name="connsiteY2350" fmla="*/ 4342048 h 4469549"/>
              <a:gd name="connsiteX2351" fmla="*/ 4177903 w 5178638"/>
              <a:gd name="connsiteY2351" fmla="*/ 4338699 h 4469549"/>
              <a:gd name="connsiteX2352" fmla="*/ 4230469 w 5178638"/>
              <a:gd name="connsiteY2352" fmla="*/ 4339815 h 4469549"/>
              <a:gd name="connsiteX2353" fmla="*/ 4286790 w 5178638"/>
              <a:gd name="connsiteY2353" fmla="*/ 4343164 h 4469549"/>
              <a:gd name="connsiteX2354" fmla="*/ 4376903 w 5178638"/>
              <a:gd name="connsiteY2354" fmla="*/ 4340931 h 4469549"/>
              <a:gd name="connsiteX2355" fmla="*/ 4388168 w 5178638"/>
              <a:gd name="connsiteY2355" fmla="*/ 4340931 h 4469549"/>
              <a:gd name="connsiteX2356" fmla="*/ 4430951 w 5178638"/>
              <a:gd name="connsiteY2356" fmla="*/ 4342654 h 4469549"/>
              <a:gd name="connsiteX2357" fmla="*/ 4425789 w 5178638"/>
              <a:gd name="connsiteY2357" fmla="*/ 4340282 h 4469549"/>
              <a:gd name="connsiteX2358" fmla="*/ 4391997 w 5178638"/>
              <a:gd name="connsiteY2358" fmla="*/ 4326886 h 4469549"/>
              <a:gd name="connsiteX2359" fmla="*/ 4369469 w 5178638"/>
              <a:gd name="connsiteY2359" fmla="*/ 4320188 h 4469549"/>
              <a:gd name="connsiteX2360" fmla="*/ 4354450 w 5178638"/>
              <a:gd name="connsiteY2360" fmla="*/ 4311258 h 4469549"/>
              <a:gd name="connsiteX2361" fmla="*/ 4354450 w 5178638"/>
              <a:gd name="connsiteY2361" fmla="*/ 4309025 h 4469549"/>
              <a:gd name="connsiteX2362" fmla="*/ 4410771 w 5178638"/>
              <a:gd name="connsiteY2362" fmla="*/ 4297862 h 4469549"/>
              <a:gd name="connsiteX2363" fmla="*/ 4500922 w 5178638"/>
              <a:gd name="connsiteY2363" fmla="*/ 4297862 h 4469549"/>
              <a:gd name="connsiteX2364" fmla="*/ 4500922 w 5178638"/>
              <a:gd name="connsiteY2364" fmla="*/ 4287669 h 4469549"/>
              <a:gd name="connsiteX2365" fmla="*/ 4497054 w 5178638"/>
              <a:gd name="connsiteY2365" fmla="*/ 4286232 h 4469549"/>
              <a:gd name="connsiteX2366" fmla="*/ 4478281 w 5178638"/>
              <a:gd name="connsiteY2366" fmla="*/ 4284000 h 4469549"/>
              <a:gd name="connsiteX2367" fmla="*/ 4448243 w 5178638"/>
              <a:gd name="connsiteY2367" fmla="*/ 4282884 h 4469549"/>
              <a:gd name="connsiteX2368" fmla="*/ 4429469 w 5178638"/>
              <a:gd name="connsiteY2368" fmla="*/ 4282884 h 4469549"/>
              <a:gd name="connsiteX2369" fmla="*/ 4414450 w 5178638"/>
              <a:gd name="connsiteY2369" fmla="*/ 4284000 h 4469549"/>
              <a:gd name="connsiteX2370" fmla="*/ 4403186 w 5178638"/>
              <a:gd name="connsiteY2370" fmla="*/ 4282884 h 4469549"/>
              <a:gd name="connsiteX2371" fmla="*/ 4414450 w 5178638"/>
              <a:gd name="connsiteY2371" fmla="*/ 4280651 h 4469549"/>
              <a:gd name="connsiteX2372" fmla="*/ 4444488 w 5178638"/>
              <a:gd name="connsiteY2372" fmla="*/ 4280651 h 4469549"/>
              <a:gd name="connsiteX2373" fmla="*/ 4449664 w 5178638"/>
              <a:gd name="connsiteY2373" fmla="*/ 4277574 h 4469549"/>
              <a:gd name="connsiteX2374" fmla="*/ 4433299 w 5178638"/>
              <a:gd name="connsiteY2374" fmla="*/ 4276653 h 4469549"/>
              <a:gd name="connsiteX2375" fmla="*/ 4358204 w 5178638"/>
              <a:gd name="connsiteY2375" fmla="*/ 4275536 h 4469549"/>
              <a:gd name="connsiteX2376" fmla="*/ 4309393 w 5178638"/>
              <a:gd name="connsiteY2376" fmla="*/ 4275536 h 4469549"/>
              <a:gd name="connsiteX2377" fmla="*/ 4305517 w 5178638"/>
              <a:gd name="connsiteY2377" fmla="*/ 4275344 h 4469549"/>
              <a:gd name="connsiteX2378" fmla="*/ 4453413 w 5178638"/>
              <a:gd name="connsiteY2378" fmla="*/ 4275344 h 4469549"/>
              <a:gd name="connsiteX2379" fmla="*/ 4455753 w 5178638"/>
              <a:gd name="connsiteY2379" fmla="*/ 4273953 h 4469549"/>
              <a:gd name="connsiteX2380" fmla="*/ 4455753 w 5178638"/>
              <a:gd name="connsiteY2380" fmla="*/ 4271721 h 4469549"/>
              <a:gd name="connsiteX2381" fmla="*/ 4414450 w 5178638"/>
              <a:gd name="connsiteY2381" fmla="*/ 4265023 h 4469549"/>
              <a:gd name="connsiteX2382" fmla="*/ 4410696 w 5178638"/>
              <a:gd name="connsiteY2382" fmla="*/ 4265023 h 4469549"/>
              <a:gd name="connsiteX2383" fmla="*/ 4376903 w 5178638"/>
              <a:gd name="connsiteY2383" fmla="*/ 4265023 h 4469549"/>
              <a:gd name="connsiteX2384" fmla="*/ 4358130 w 5178638"/>
              <a:gd name="connsiteY2384" fmla="*/ 4265023 h 4469549"/>
              <a:gd name="connsiteX2385" fmla="*/ 4343111 w 5178638"/>
              <a:gd name="connsiteY2385" fmla="*/ 4267255 h 4469549"/>
              <a:gd name="connsiteX2386" fmla="*/ 4316827 w 5178638"/>
              <a:gd name="connsiteY2386" fmla="*/ 4267255 h 4469549"/>
              <a:gd name="connsiteX2387" fmla="*/ 4283035 w 5178638"/>
              <a:gd name="connsiteY2387" fmla="*/ 4265023 h 4469549"/>
              <a:gd name="connsiteX2388" fmla="*/ 4249242 w 5178638"/>
              <a:gd name="connsiteY2388" fmla="*/ 4265023 h 4469549"/>
              <a:gd name="connsiteX2389" fmla="*/ 4215450 w 5178638"/>
              <a:gd name="connsiteY2389" fmla="*/ 4267255 h 4469549"/>
              <a:gd name="connsiteX2390" fmla="*/ 4200431 w 5178638"/>
              <a:gd name="connsiteY2390" fmla="*/ 4268372 h 4469549"/>
              <a:gd name="connsiteX2391" fmla="*/ 4189167 w 5178638"/>
              <a:gd name="connsiteY2391" fmla="*/ 4268372 h 4469549"/>
              <a:gd name="connsiteX2392" fmla="*/ 4129092 w 5178638"/>
              <a:gd name="connsiteY2392" fmla="*/ 4267255 h 4469549"/>
              <a:gd name="connsiteX2393" fmla="*/ 4125337 w 5178638"/>
              <a:gd name="connsiteY2393" fmla="*/ 4262790 h 4469549"/>
              <a:gd name="connsiteX2394" fmla="*/ 4117827 w 5178638"/>
              <a:gd name="connsiteY2394" fmla="*/ 4265023 h 4469549"/>
              <a:gd name="connsiteX2395" fmla="*/ 4095299 w 5178638"/>
              <a:gd name="connsiteY2395" fmla="*/ 4265023 h 4469549"/>
              <a:gd name="connsiteX2396" fmla="*/ 4091544 w 5178638"/>
              <a:gd name="connsiteY2396" fmla="*/ 4260558 h 4469549"/>
              <a:gd name="connsiteX2397" fmla="*/ 4084035 w 5178638"/>
              <a:gd name="connsiteY2397" fmla="*/ 4262790 h 4469549"/>
              <a:gd name="connsiteX2398" fmla="*/ 4065261 w 5178638"/>
              <a:gd name="connsiteY2398" fmla="*/ 4262790 h 4469549"/>
              <a:gd name="connsiteX2399" fmla="*/ 4057752 w 5178638"/>
              <a:gd name="connsiteY2399" fmla="*/ 4259441 h 4469549"/>
              <a:gd name="connsiteX2400" fmla="*/ 4042733 w 5178638"/>
              <a:gd name="connsiteY2400" fmla="*/ 4260558 h 4469549"/>
              <a:gd name="connsiteX2401" fmla="*/ 4016450 w 5178638"/>
              <a:gd name="connsiteY2401" fmla="*/ 4259441 h 4469549"/>
              <a:gd name="connsiteX2402" fmla="*/ 3990167 w 5178638"/>
              <a:gd name="connsiteY2402" fmla="*/ 4260558 h 4469549"/>
              <a:gd name="connsiteX2403" fmla="*/ 3971393 w 5178638"/>
              <a:gd name="connsiteY2403" fmla="*/ 4260558 h 4469549"/>
              <a:gd name="connsiteX2404" fmla="*/ 3926336 w 5178638"/>
              <a:gd name="connsiteY2404" fmla="*/ 4260558 h 4469549"/>
              <a:gd name="connsiteX2405" fmla="*/ 3888789 w 5178638"/>
              <a:gd name="connsiteY2405" fmla="*/ 4259441 h 4469549"/>
              <a:gd name="connsiteX2406" fmla="*/ 3873770 w 5178638"/>
              <a:gd name="connsiteY2406" fmla="*/ 4253860 h 4469549"/>
              <a:gd name="connsiteX2407" fmla="*/ 3847487 w 5178638"/>
              <a:gd name="connsiteY2407" fmla="*/ 4254976 h 4469549"/>
              <a:gd name="connsiteX2408" fmla="*/ 3843732 w 5178638"/>
              <a:gd name="connsiteY2408" fmla="*/ 4258325 h 4469549"/>
              <a:gd name="connsiteX2409" fmla="*/ 3854997 w 5178638"/>
              <a:gd name="connsiteY2409" fmla="*/ 4260558 h 4469549"/>
              <a:gd name="connsiteX2410" fmla="*/ 3888789 w 5178638"/>
              <a:gd name="connsiteY2410" fmla="*/ 4260558 h 4469549"/>
              <a:gd name="connsiteX2411" fmla="*/ 3937601 w 5178638"/>
              <a:gd name="connsiteY2411" fmla="*/ 4267255 h 4469549"/>
              <a:gd name="connsiteX2412" fmla="*/ 3960129 w 5178638"/>
              <a:gd name="connsiteY2412" fmla="*/ 4267255 h 4469549"/>
              <a:gd name="connsiteX2413" fmla="*/ 4072771 w 5178638"/>
              <a:gd name="connsiteY2413" fmla="*/ 4270604 h 4469549"/>
              <a:gd name="connsiteX2414" fmla="*/ 4087790 w 5178638"/>
              <a:gd name="connsiteY2414" fmla="*/ 4273953 h 4469549"/>
              <a:gd name="connsiteX2415" fmla="*/ 4023959 w 5178638"/>
              <a:gd name="connsiteY2415" fmla="*/ 4275069 h 4469549"/>
              <a:gd name="connsiteX2416" fmla="*/ 4023959 w 5178638"/>
              <a:gd name="connsiteY2416" fmla="*/ 4276186 h 4469549"/>
              <a:gd name="connsiteX2417" fmla="*/ 4087790 w 5178638"/>
              <a:gd name="connsiteY2417" fmla="*/ 4276186 h 4469549"/>
              <a:gd name="connsiteX2418" fmla="*/ 4147865 w 5178638"/>
              <a:gd name="connsiteY2418" fmla="*/ 4276186 h 4469549"/>
              <a:gd name="connsiteX2419" fmla="*/ 4162884 w 5178638"/>
              <a:gd name="connsiteY2419" fmla="*/ 4277302 h 4469549"/>
              <a:gd name="connsiteX2420" fmla="*/ 4181657 w 5178638"/>
              <a:gd name="connsiteY2420" fmla="*/ 4282884 h 4469549"/>
              <a:gd name="connsiteX2421" fmla="*/ 4211695 w 5178638"/>
              <a:gd name="connsiteY2421" fmla="*/ 4284000 h 4469549"/>
              <a:gd name="connsiteX2422" fmla="*/ 4237979 w 5178638"/>
              <a:gd name="connsiteY2422" fmla="*/ 4282884 h 4469549"/>
              <a:gd name="connsiteX2423" fmla="*/ 4252997 w 5178638"/>
              <a:gd name="connsiteY2423" fmla="*/ 4282884 h 4469549"/>
              <a:gd name="connsiteX2424" fmla="*/ 4241733 w 5178638"/>
              <a:gd name="connsiteY2424" fmla="*/ 4287349 h 4469549"/>
              <a:gd name="connsiteX2425" fmla="*/ 4249242 w 5178638"/>
              <a:gd name="connsiteY2425" fmla="*/ 4291814 h 4469549"/>
              <a:gd name="connsiteX2426" fmla="*/ 4268016 w 5178638"/>
              <a:gd name="connsiteY2426" fmla="*/ 4295163 h 4469549"/>
              <a:gd name="connsiteX2427" fmla="*/ 4279280 w 5178638"/>
              <a:gd name="connsiteY2427" fmla="*/ 4296279 h 4469549"/>
              <a:gd name="connsiteX2428" fmla="*/ 4331847 w 5178638"/>
              <a:gd name="connsiteY2428" fmla="*/ 4297396 h 4469549"/>
              <a:gd name="connsiteX2429" fmla="*/ 4339356 w 5178638"/>
              <a:gd name="connsiteY2429" fmla="*/ 4299628 h 4469549"/>
              <a:gd name="connsiteX2430" fmla="*/ 4331847 w 5178638"/>
              <a:gd name="connsiteY2430" fmla="*/ 4301861 h 4469549"/>
              <a:gd name="connsiteX2431" fmla="*/ 4279280 w 5178638"/>
              <a:gd name="connsiteY2431" fmla="*/ 4310791 h 4469549"/>
              <a:gd name="connsiteX2432" fmla="*/ 4268016 w 5178638"/>
              <a:gd name="connsiteY2432" fmla="*/ 4308559 h 4469549"/>
              <a:gd name="connsiteX2433" fmla="*/ 4252997 w 5178638"/>
              <a:gd name="connsiteY2433" fmla="*/ 4300745 h 4469549"/>
              <a:gd name="connsiteX2434" fmla="*/ 4241733 w 5178638"/>
              <a:gd name="connsiteY2434" fmla="*/ 4299628 h 4469549"/>
              <a:gd name="connsiteX2435" fmla="*/ 4200431 w 5178638"/>
              <a:gd name="connsiteY2435" fmla="*/ 4302977 h 4469549"/>
              <a:gd name="connsiteX2436" fmla="*/ 4174148 w 5178638"/>
              <a:gd name="connsiteY2436" fmla="*/ 4304093 h 4469549"/>
              <a:gd name="connsiteX2437" fmla="*/ 4159129 w 5178638"/>
              <a:gd name="connsiteY2437" fmla="*/ 4298512 h 4469549"/>
              <a:gd name="connsiteX2438" fmla="*/ 4129092 w 5178638"/>
              <a:gd name="connsiteY2438" fmla="*/ 4298512 h 4469549"/>
              <a:gd name="connsiteX2439" fmla="*/ 4121582 w 5178638"/>
              <a:gd name="connsiteY2439" fmla="*/ 4304093 h 4469549"/>
              <a:gd name="connsiteX2440" fmla="*/ 4102808 w 5178638"/>
              <a:gd name="connsiteY2440" fmla="*/ 4307442 h 4469549"/>
              <a:gd name="connsiteX2441" fmla="*/ 4080280 w 5178638"/>
              <a:gd name="connsiteY2441" fmla="*/ 4309675 h 4469549"/>
              <a:gd name="connsiteX2442" fmla="*/ 4050242 w 5178638"/>
              <a:gd name="connsiteY2442" fmla="*/ 4305210 h 4469549"/>
              <a:gd name="connsiteX2443" fmla="*/ 3997676 w 5178638"/>
              <a:gd name="connsiteY2443" fmla="*/ 4296279 h 4469549"/>
              <a:gd name="connsiteX2444" fmla="*/ 3971393 w 5178638"/>
              <a:gd name="connsiteY2444" fmla="*/ 4298512 h 4469549"/>
              <a:gd name="connsiteX2445" fmla="*/ 3941355 w 5178638"/>
              <a:gd name="connsiteY2445" fmla="*/ 4302977 h 4469549"/>
              <a:gd name="connsiteX2446" fmla="*/ 3900053 w 5178638"/>
              <a:gd name="connsiteY2446" fmla="*/ 4301861 h 4469549"/>
              <a:gd name="connsiteX2447" fmla="*/ 3892544 w 5178638"/>
              <a:gd name="connsiteY2447" fmla="*/ 4298512 h 4469549"/>
              <a:gd name="connsiteX2448" fmla="*/ 3828714 w 5178638"/>
              <a:gd name="connsiteY2448" fmla="*/ 4304093 h 4469549"/>
              <a:gd name="connsiteX2449" fmla="*/ 3787412 w 5178638"/>
              <a:gd name="connsiteY2449" fmla="*/ 4304093 h 4469549"/>
              <a:gd name="connsiteX2450" fmla="*/ 3693543 w 5178638"/>
              <a:gd name="connsiteY2450" fmla="*/ 4305210 h 4469549"/>
              <a:gd name="connsiteX2451" fmla="*/ 3667260 w 5178638"/>
              <a:gd name="connsiteY2451" fmla="*/ 4306326 h 4469549"/>
              <a:gd name="connsiteX2452" fmla="*/ 3637223 w 5178638"/>
              <a:gd name="connsiteY2452" fmla="*/ 4305210 h 4469549"/>
              <a:gd name="connsiteX2453" fmla="*/ 3603430 w 5178638"/>
              <a:gd name="connsiteY2453" fmla="*/ 4305210 h 4469549"/>
              <a:gd name="connsiteX2454" fmla="*/ 3599675 w 5178638"/>
              <a:gd name="connsiteY2454" fmla="*/ 4298512 h 4469549"/>
              <a:gd name="connsiteX2455" fmla="*/ 3554619 w 5178638"/>
              <a:gd name="connsiteY2455" fmla="*/ 4295163 h 4469549"/>
              <a:gd name="connsiteX2456" fmla="*/ 3543355 w 5178638"/>
              <a:gd name="connsiteY2456" fmla="*/ 4296279 h 4469549"/>
              <a:gd name="connsiteX2457" fmla="*/ 3535845 w 5178638"/>
              <a:gd name="connsiteY2457" fmla="*/ 4292930 h 4469549"/>
              <a:gd name="connsiteX2458" fmla="*/ 3543355 w 5178638"/>
              <a:gd name="connsiteY2458" fmla="*/ 4289581 h 4469549"/>
              <a:gd name="connsiteX2459" fmla="*/ 3573392 w 5178638"/>
              <a:gd name="connsiteY2459" fmla="*/ 4290698 h 4469549"/>
              <a:gd name="connsiteX2460" fmla="*/ 3607185 w 5178638"/>
              <a:gd name="connsiteY2460" fmla="*/ 4288465 h 4469549"/>
              <a:gd name="connsiteX2461" fmla="*/ 3618449 w 5178638"/>
              <a:gd name="connsiteY2461" fmla="*/ 4281767 h 4469549"/>
              <a:gd name="connsiteX2462" fmla="*/ 3637223 w 5178638"/>
              <a:gd name="connsiteY2462" fmla="*/ 4279535 h 4469549"/>
              <a:gd name="connsiteX2463" fmla="*/ 3682279 w 5178638"/>
              <a:gd name="connsiteY2463" fmla="*/ 4284000 h 4469549"/>
              <a:gd name="connsiteX2464" fmla="*/ 3701053 w 5178638"/>
              <a:gd name="connsiteY2464" fmla="*/ 4284000 h 4469549"/>
              <a:gd name="connsiteX2465" fmla="*/ 3708562 w 5178638"/>
              <a:gd name="connsiteY2465" fmla="*/ 4280651 h 4469549"/>
              <a:gd name="connsiteX2466" fmla="*/ 3704808 w 5178638"/>
              <a:gd name="connsiteY2466" fmla="*/ 4275069 h 4469549"/>
              <a:gd name="connsiteX2467" fmla="*/ 3682279 w 5178638"/>
              <a:gd name="connsiteY2467" fmla="*/ 4270604 h 4469549"/>
              <a:gd name="connsiteX2468" fmla="*/ 3678525 w 5178638"/>
              <a:gd name="connsiteY2468" fmla="*/ 4268372 h 4469549"/>
              <a:gd name="connsiteX2469" fmla="*/ 3686034 w 5178638"/>
              <a:gd name="connsiteY2469" fmla="*/ 4267255 h 4469549"/>
              <a:gd name="connsiteX2470" fmla="*/ 3723581 w 5178638"/>
              <a:gd name="connsiteY2470" fmla="*/ 4268372 h 4469549"/>
              <a:gd name="connsiteX2471" fmla="*/ 3727336 w 5178638"/>
              <a:gd name="connsiteY2471" fmla="*/ 4268372 h 4469549"/>
              <a:gd name="connsiteX2472" fmla="*/ 3727336 w 5178638"/>
              <a:gd name="connsiteY2472" fmla="*/ 4266139 h 4469549"/>
              <a:gd name="connsiteX2473" fmla="*/ 3731091 w 5178638"/>
              <a:gd name="connsiteY2473" fmla="*/ 4262790 h 4469549"/>
              <a:gd name="connsiteX2474" fmla="*/ 3757374 w 5178638"/>
              <a:gd name="connsiteY2474" fmla="*/ 4262790 h 4469549"/>
              <a:gd name="connsiteX2475" fmla="*/ 3723581 w 5178638"/>
              <a:gd name="connsiteY2475" fmla="*/ 4259441 h 4469549"/>
              <a:gd name="connsiteX2476" fmla="*/ 3719827 w 5178638"/>
              <a:gd name="connsiteY2476" fmla="*/ 4256092 h 4469549"/>
              <a:gd name="connsiteX2477" fmla="*/ 3710539 w 5178638"/>
              <a:gd name="connsiteY2477" fmla="*/ 4250570 h 4469549"/>
              <a:gd name="connsiteX2478" fmla="*/ 3704042 w 5178638"/>
              <a:gd name="connsiteY2478" fmla="*/ 4250248 h 4469549"/>
              <a:gd name="connsiteX2479" fmla="*/ 3662740 w 5178638"/>
              <a:gd name="connsiteY2479" fmla="*/ 4250248 h 4469549"/>
              <a:gd name="connsiteX2480" fmla="*/ 3655230 w 5178638"/>
              <a:gd name="connsiteY2480" fmla="*/ 4250248 h 4469549"/>
              <a:gd name="connsiteX2481" fmla="*/ 3602664 w 5178638"/>
              <a:gd name="connsiteY2481" fmla="*/ 4248015 h 4469549"/>
              <a:gd name="connsiteX2482" fmla="*/ 3557607 w 5178638"/>
              <a:gd name="connsiteY2482" fmla="*/ 4252481 h 4469549"/>
              <a:gd name="connsiteX2483" fmla="*/ 3550098 w 5178638"/>
              <a:gd name="connsiteY2483" fmla="*/ 4251364 h 4469549"/>
              <a:gd name="connsiteX2484" fmla="*/ 3538834 w 5178638"/>
              <a:gd name="connsiteY2484" fmla="*/ 4250248 h 4469549"/>
              <a:gd name="connsiteX2485" fmla="*/ 3426192 w 5178638"/>
              <a:gd name="connsiteY2485" fmla="*/ 4249132 h 4469549"/>
              <a:gd name="connsiteX2486" fmla="*/ 3392400 w 5178638"/>
              <a:gd name="connsiteY2486" fmla="*/ 4246899 h 4469549"/>
              <a:gd name="connsiteX2487" fmla="*/ 3354852 w 5178638"/>
              <a:gd name="connsiteY2487" fmla="*/ 4246899 h 4469549"/>
              <a:gd name="connsiteX2488" fmla="*/ 3294777 w 5178638"/>
              <a:gd name="connsiteY2488" fmla="*/ 4248015 h 4469549"/>
              <a:gd name="connsiteX2489" fmla="*/ 3279758 w 5178638"/>
              <a:gd name="connsiteY2489" fmla="*/ 4248015 h 4469549"/>
              <a:gd name="connsiteX2490" fmla="*/ 3268494 w 5178638"/>
              <a:gd name="connsiteY2490" fmla="*/ 4246899 h 4469549"/>
              <a:gd name="connsiteX2491" fmla="*/ 3276003 w 5178638"/>
              <a:gd name="connsiteY2491" fmla="*/ 4243550 h 4469549"/>
              <a:gd name="connsiteX2492" fmla="*/ 3313550 w 5178638"/>
              <a:gd name="connsiteY2492" fmla="*/ 4239085 h 4469549"/>
              <a:gd name="connsiteX2493" fmla="*/ 3328569 w 5178638"/>
              <a:gd name="connsiteY2493" fmla="*/ 4235736 h 4469549"/>
              <a:gd name="connsiteX2494" fmla="*/ 3272248 w 5178638"/>
              <a:gd name="connsiteY2494" fmla="*/ 4231271 h 4469549"/>
              <a:gd name="connsiteX2495" fmla="*/ 3230946 w 5178638"/>
              <a:gd name="connsiteY2495" fmla="*/ 4226806 h 4469549"/>
              <a:gd name="connsiteX2496" fmla="*/ 3223437 w 5178638"/>
              <a:gd name="connsiteY2496" fmla="*/ 4222341 h 4469549"/>
              <a:gd name="connsiteX2497" fmla="*/ 3238456 w 5178638"/>
              <a:gd name="connsiteY2497" fmla="*/ 4221224 h 4469549"/>
              <a:gd name="connsiteX2498" fmla="*/ 3313550 w 5178638"/>
              <a:gd name="connsiteY2498" fmla="*/ 4221224 h 4469549"/>
              <a:gd name="connsiteX2499" fmla="*/ 3444966 w 5178638"/>
              <a:gd name="connsiteY2499" fmla="*/ 4211178 h 4469549"/>
              <a:gd name="connsiteX2500" fmla="*/ 3487146 w 5178638"/>
              <a:gd name="connsiteY2500" fmla="*/ 4208284 h 4469549"/>
              <a:gd name="connsiteX2501" fmla="*/ 2390123 w 5178638"/>
              <a:gd name="connsiteY2501" fmla="*/ 4208284 h 4469549"/>
              <a:gd name="connsiteX2502" fmla="*/ 2372817 w 5178638"/>
              <a:gd name="connsiteY2502" fmla="*/ 4209141 h 4469549"/>
              <a:gd name="connsiteX2503" fmla="*/ 2371425 w 5178638"/>
              <a:gd name="connsiteY2503" fmla="*/ 4209066 h 4469549"/>
              <a:gd name="connsiteX2504" fmla="*/ 2356406 w 5178638"/>
              <a:gd name="connsiteY2504" fmla="*/ 4207950 h 4469549"/>
              <a:gd name="connsiteX2505" fmla="*/ 2326368 w 5178638"/>
              <a:gd name="connsiteY2505" fmla="*/ 4207950 h 4469549"/>
              <a:gd name="connsiteX2506" fmla="*/ 2273802 w 5178638"/>
              <a:gd name="connsiteY2506" fmla="*/ 4211299 h 4469549"/>
              <a:gd name="connsiteX2507" fmla="*/ 2236255 w 5178638"/>
              <a:gd name="connsiteY2507" fmla="*/ 4210183 h 4469549"/>
              <a:gd name="connsiteX2508" fmla="*/ 2172424 w 5178638"/>
              <a:gd name="connsiteY2508" fmla="*/ 4202368 h 4469549"/>
              <a:gd name="connsiteX2509" fmla="*/ 2104839 w 5178638"/>
              <a:gd name="connsiteY2509" fmla="*/ 4209066 h 4469549"/>
              <a:gd name="connsiteX2510" fmla="*/ 2071047 w 5178638"/>
              <a:gd name="connsiteY2510" fmla="*/ 4214648 h 4469549"/>
              <a:gd name="connsiteX2511" fmla="*/ 2037254 w 5178638"/>
              <a:gd name="connsiteY2511" fmla="*/ 4210183 h 4469549"/>
              <a:gd name="connsiteX2512" fmla="*/ 2033499 w 5178638"/>
              <a:gd name="connsiteY2512" fmla="*/ 4207950 h 4469549"/>
              <a:gd name="connsiteX2513" fmla="*/ 1977179 w 5178638"/>
              <a:gd name="connsiteY2513" fmla="*/ 4202368 h 4469549"/>
              <a:gd name="connsiteX2514" fmla="*/ 1950896 w 5178638"/>
              <a:gd name="connsiteY2514" fmla="*/ 4203485 h 4469549"/>
              <a:gd name="connsiteX2515" fmla="*/ 1913348 w 5178638"/>
              <a:gd name="connsiteY2515" fmla="*/ 4211299 h 4469549"/>
              <a:gd name="connsiteX2516" fmla="*/ 1902084 w 5178638"/>
              <a:gd name="connsiteY2516" fmla="*/ 4214648 h 4469549"/>
              <a:gd name="connsiteX2517" fmla="*/ 1853273 w 5178638"/>
              <a:gd name="connsiteY2517" fmla="*/ 4213531 h 4469549"/>
              <a:gd name="connsiteX2518" fmla="*/ 1838254 w 5178638"/>
              <a:gd name="connsiteY2518" fmla="*/ 4210183 h 4469549"/>
              <a:gd name="connsiteX2519" fmla="*/ 1834499 w 5178638"/>
              <a:gd name="connsiteY2519" fmla="*/ 4207950 h 4469549"/>
              <a:gd name="connsiteX2520" fmla="*/ 1785687 w 5178638"/>
              <a:gd name="connsiteY2520" fmla="*/ 4205717 h 4469549"/>
              <a:gd name="connsiteX2521" fmla="*/ 1744386 w 5178638"/>
              <a:gd name="connsiteY2521" fmla="*/ 4210183 h 4469549"/>
              <a:gd name="connsiteX2522" fmla="*/ 1691819 w 5178638"/>
              <a:gd name="connsiteY2522" fmla="*/ 4210183 h 4469549"/>
              <a:gd name="connsiteX2523" fmla="*/ 1665536 w 5178638"/>
              <a:gd name="connsiteY2523" fmla="*/ 4207950 h 4469549"/>
              <a:gd name="connsiteX2524" fmla="*/ 1652930 w 5178638"/>
              <a:gd name="connsiteY2524" fmla="*/ 4207950 h 4469549"/>
              <a:gd name="connsiteX2525" fmla="*/ 1647927 w 5178638"/>
              <a:gd name="connsiteY2525" fmla="*/ 4206958 h 4469549"/>
              <a:gd name="connsiteX2526" fmla="*/ 1644173 w 5178638"/>
              <a:gd name="connsiteY2526" fmla="*/ 4201377 h 4469549"/>
              <a:gd name="connsiteX2527" fmla="*/ 1651682 w 5178638"/>
              <a:gd name="connsiteY2527" fmla="*/ 4198028 h 4469549"/>
              <a:gd name="connsiteX2528" fmla="*/ 1670455 w 5178638"/>
              <a:gd name="connsiteY2528" fmla="*/ 4198028 h 4469549"/>
              <a:gd name="connsiteX2529" fmla="*/ 1715512 w 5178638"/>
              <a:gd name="connsiteY2529" fmla="*/ 4202493 h 4469549"/>
              <a:gd name="connsiteX2530" fmla="*/ 1734286 w 5178638"/>
              <a:gd name="connsiteY2530" fmla="*/ 4200261 h 4469549"/>
              <a:gd name="connsiteX2531" fmla="*/ 1745550 w 5178638"/>
              <a:gd name="connsiteY2531" fmla="*/ 4193563 h 4469549"/>
              <a:gd name="connsiteX2532" fmla="*/ 1779343 w 5178638"/>
              <a:gd name="connsiteY2532" fmla="*/ 4191330 h 4469549"/>
              <a:gd name="connsiteX2533" fmla="*/ 1809380 w 5178638"/>
              <a:gd name="connsiteY2533" fmla="*/ 4192446 h 4469549"/>
              <a:gd name="connsiteX2534" fmla="*/ 1816890 w 5178638"/>
              <a:gd name="connsiteY2534" fmla="*/ 4189098 h 4469549"/>
              <a:gd name="connsiteX2535" fmla="*/ 1809380 w 5178638"/>
              <a:gd name="connsiteY2535" fmla="*/ 4185749 h 4469549"/>
              <a:gd name="connsiteX2536" fmla="*/ 1798116 w 5178638"/>
              <a:gd name="connsiteY2536" fmla="*/ 4186865 h 4469549"/>
              <a:gd name="connsiteX2537" fmla="*/ 1753060 w 5178638"/>
              <a:gd name="connsiteY2537" fmla="*/ 4183516 h 4469549"/>
              <a:gd name="connsiteX2538" fmla="*/ 1749305 w 5178638"/>
              <a:gd name="connsiteY2538" fmla="*/ 4176818 h 4469549"/>
              <a:gd name="connsiteX2539" fmla="*/ 1715512 w 5178638"/>
              <a:gd name="connsiteY2539" fmla="*/ 4176818 h 4469549"/>
              <a:gd name="connsiteX2540" fmla="*/ 1685475 w 5178638"/>
              <a:gd name="connsiteY2540" fmla="*/ 4175702 h 4469549"/>
              <a:gd name="connsiteX2541" fmla="*/ 1659191 w 5178638"/>
              <a:gd name="connsiteY2541" fmla="*/ 4176818 h 4469549"/>
              <a:gd name="connsiteX2542" fmla="*/ 1565323 w 5178638"/>
              <a:gd name="connsiteY2542" fmla="*/ 4177935 h 4469549"/>
              <a:gd name="connsiteX2543" fmla="*/ 1524021 w 5178638"/>
              <a:gd name="connsiteY2543" fmla="*/ 4177935 h 4469549"/>
              <a:gd name="connsiteX2544" fmla="*/ 1460191 w 5178638"/>
              <a:gd name="connsiteY2544" fmla="*/ 4183516 h 4469549"/>
              <a:gd name="connsiteX2545" fmla="*/ 1452682 w 5178638"/>
              <a:gd name="connsiteY2545" fmla="*/ 4180167 h 4469549"/>
              <a:gd name="connsiteX2546" fmla="*/ 1411380 w 5178638"/>
              <a:gd name="connsiteY2546" fmla="*/ 4179051 h 4469549"/>
              <a:gd name="connsiteX2547" fmla="*/ 1381342 w 5178638"/>
              <a:gd name="connsiteY2547" fmla="*/ 4183516 h 4469549"/>
              <a:gd name="connsiteX2548" fmla="*/ 1355059 w 5178638"/>
              <a:gd name="connsiteY2548" fmla="*/ 4185749 h 4469549"/>
              <a:gd name="connsiteX2549" fmla="*/ 1302492 w 5178638"/>
              <a:gd name="connsiteY2549" fmla="*/ 4176818 h 4469549"/>
              <a:gd name="connsiteX2550" fmla="*/ 1272455 w 5178638"/>
              <a:gd name="connsiteY2550" fmla="*/ 4172353 h 4469549"/>
              <a:gd name="connsiteX2551" fmla="*/ 1249927 w 5178638"/>
              <a:gd name="connsiteY2551" fmla="*/ 4174586 h 4469549"/>
              <a:gd name="connsiteX2552" fmla="*/ 1231153 w 5178638"/>
              <a:gd name="connsiteY2552" fmla="*/ 4177935 h 4469549"/>
              <a:gd name="connsiteX2553" fmla="*/ 1223643 w 5178638"/>
              <a:gd name="connsiteY2553" fmla="*/ 4183516 h 4469549"/>
              <a:gd name="connsiteX2554" fmla="*/ 1193605 w 5178638"/>
              <a:gd name="connsiteY2554" fmla="*/ 4183516 h 4469549"/>
              <a:gd name="connsiteX2555" fmla="*/ 1178587 w 5178638"/>
              <a:gd name="connsiteY2555" fmla="*/ 4177935 h 4469549"/>
              <a:gd name="connsiteX2556" fmla="*/ 1152304 w 5178638"/>
              <a:gd name="connsiteY2556" fmla="*/ 4179051 h 4469549"/>
              <a:gd name="connsiteX2557" fmla="*/ 1111002 w 5178638"/>
              <a:gd name="connsiteY2557" fmla="*/ 4182400 h 4469549"/>
              <a:gd name="connsiteX2558" fmla="*/ 1099737 w 5178638"/>
              <a:gd name="connsiteY2558" fmla="*/ 4181283 h 4469549"/>
              <a:gd name="connsiteX2559" fmla="*/ 1084719 w 5178638"/>
              <a:gd name="connsiteY2559" fmla="*/ 4173469 h 4469549"/>
              <a:gd name="connsiteX2560" fmla="*/ 1073454 w 5178638"/>
              <a:gd name="connsiteY2560" fmla="*/ 4171237 h 4469549"/>
              <a:gd name="connsiteX2561" fmla="*/ 1020888 w 5178638"/>
              <a:gd name="connsiteY2561" fmla="*/ 4180167 h 4469549"/>
              <a:gd name="connsiteX2562" fmla="*/ 1013379 w 5178638"/>
              <a:gd name="connsiteY2562" fmla="*/ 4182400 h 4469549"/>
              <a:gd name="connsiteX2563" fmla="*/ 1020888 w 5178638"/>
              <a:gd name="connsiteY2563" fmla="*/ 4184632 h 4469549"/>
              <a:gd name="connsiteX2564" fmla="*/ 1073454 w 5178638"/>
              <a:gd name="connsiteY2564" fmla="*/ 4185749 h 4469549"/>
              <a:gd name="connsiteX2565" fmla="*/ 1084719 w 5178638"/>
              <a:gd name="connsiteY2565" fmla="*/ 4186865 h 4469549"/>
              <a:gd name="connsiteX2566" fmla="*/ 1103492 w 5178638"/>
              <a:gd name="connsiteY2566" fmla="*/ 4190214 h 4469549"/>
              <a:gd name="connsiteX2567" fmla="*/ 1111002 w 5178638"/>
              <a:gd name="connsiteY2567" fmla="*/ 4194679 h 4469549"/>
              <a:gd name="connsiteX2568" fmla="*/ 1099737 w 5178638"/>
              <a:gd name="connsiteY2568" fmla="*/ 4199144 h 4469549"/>
              <a:gd name="connsiteX2569" fmla="*/ 1114756 w 5178638"/>
              <a:gd name="connsiteY2569" fmla="*/ 4199144 h 4469549"/>
              <a:gd name="connsiteX2570" fmla="*/ 1141039 w 5178638"/>
              <a:gd name="connsiteY2570" fmla="*/ 4198028 h 4469549"/>
              <a:gd name="connsiteX2571" fmla="*/ 1171077 w 5178638"/>
              <a:gd name="connsiteY2571" fmla="*/ 4199144 h 4469549"/>
              <a:gd name="connsiteX2572" fmla="*/ 1189851 w 5178638"/>
              <a:gd name="connsiteY2572" fmla="*/ 4204726 h 4469549"/>
              <a:gd name="connsiteX2573" fmla="*/ 1203329 w 5178638"/>
              <a:gd name="connsiteY2573" fmla="*/ 4205728 h 4469549"/>
              <a:gd name="connsiteX2574" fmla="*/ 1162403 w 5178638"/>
              <a:gd name="connsiteY2574" fmla="*/ 4206834 h 4469549"/>
              <a:gd name="connsiteX2575" fmla="*/ 1132366 w 5178638"/>
              <a:gd name="connsiteY2575" fmla="*/ 4204601 h 4469549"/>
              <a:gd name="connsiteX2576" fmla="*/ 1113592 w 5178638"/>
              <a:gd name="connsiteY2576" fmla="*/ 4205717 h 4469549"/>
              <a:gd name="connsiteX2577" fmla="*/ 1091064 w 5178638"/>
              <a:gd name="connsiteY2577" fmla="*/ 4209066 h 4469549"/>
              <a:gd name="connsiteX2578" fmla="*/ 1023479 w 5178638"/>
              <a:gd name="connsiteY2578" fmla="*/ 4205717 h 4469549"/>
              <a:gd name="connsiteX2579" fmla="*/ 1019724 w 5178638"/>
              <a:gd name="connsiteY2579" fmla="*/ 4205717 h 4469549"/>
              <a:gd name="connsiteX2580" fmla="*/ 914592 w 5178638"/>
              <a:gd name="connsiteY2580" fmla="*/ 4203485 h 4469549"/>
              <a:gd name="connsiteX2581" fmla="*/ 903328 w 5178638"/>
              <a:gd name="connsiteY2581" fmla="*/ 4205717 h 4469549"/>
              <a:gd name="connsiteX2582" fmla="*/ 899518 w 5178638"/>
              <a:gd name="connsiteY2582" fmla="*/ 4206567 h 4469549"/>
              <a:gd name="connsiteX2583" fmla="*/ 908246 w 5178638"/>
              <a:gd name="connsiteY2583" fmla="*/ 4201377 h 4469549"/>
              <a:gd name="connsiteX2584" fmla="*/ 938284 w 5178638"/>
              <a:gd name="connsiteY2584" fmla="*/ 4201377 h 4469549"/>
              <a:gd name="connsiteX2585" fmla="*/ 949549 w 5178638"/>
              <a:gd name="connsiteY2585" fmla="*/ 4199144 h 4469549"/>
              <a:gd name="connsiteX2586" fmla="*/ 938284 w 5178638"/>
              <a:gd name="connsiteY2586" fmla="*/ 4198028 h 4469549"/>
              <a:gd name="connsiteX2587" fmla="*/ 923265 w 5178638"/>
              <a:gd name="connsiteY2587" fmla="*/ 4199144 h 4469549"/>
              <a:gd name="connsiteX2588" fmla="*/ 904492 w 5178638"/>
              <a:gd name="connsiteY2588" fmla="*/ 4199144 h 4469549"/>
              <a:gd name="connsiteX2589" fmla="*/ 874454 w 5178638"/>
              <a:gd name="connsiteY2589" fmla="*/ 4198028 h 4469549"/>
              <a:gd name="connsiteX2590" fmla="*/ 855680 w 5178638"/>
              <a:gd name="connsiteY2590" fmla="*/ 4195795 h 4469549"/>
              <a:gd name="connsiteX2591" fmla="*/ 810624 w 5178638"/>
              <a:gd name="connsiteY2591" fmla="*/ 4179051 h 4469549"/>
              <a:gd name="connsiteX2592" fmla="*/ 825643 w 5178638"/>
              <a:gd name="connsiteY2592" fmla="*/ 4177935 h 4469549"/>
              <a:gd name="connsiteX2593" fmla="*/ 885718 w 5178638"/>
              <a:gd name="connsiteY2593" fmla="*/ 4177935 h 4469549"/>
              <a:gd name="connsiteX2594" fmla="*/ 904492 w 5178638"/>
              <a:gd name="connsiteY2594" fmla="*/ 4174586 h 4469549"/>
              <a:gd name="connsiteX2595" fmla="*/ 836907 w 5178638"/>
              <a:gd name="connsiteY2595" fmla="*/ 4174586 h 4469549"/>
              <a:gd name="connsiteX2596" fmla="*/ 769322 w 5178638"/>
              <a:gd name="connsiteY2596" fmla="*/ 4174586 h 4469549"/>
              <a:gd name="connsiteX2597" fmla="*/ 705491 w 5178638"/>
              <a:gd name="connsiteY2597" fmla="*/ 4172353 h 4469549"/>
              <a:gd name="connsiteX2598" fmla="*/ 615378 w 5178638"/>
              <a:gd name="connsiteY2598" fmla="*/ 4172353 h 4469549"/>
              <a:gd name="connsiteX2599" fmla="*/ 589095 w 5178638"/>
              <a:gd name="connsiteY2599" fmla="*/ 4171237 h 4469549"/>
              <a:gd name="connsiteX2600" fmla="*/ 514001 w 5178638"/>
              <a:gd name="connsiteY2600" fmla="*/ 4177935 h 4469549"/>
              <a:gd name="connsiteX2601" fmla="*/ 509005 w 5178638"/>
              <a:gd name="connsiteY2601" fmla="*/ 4176449 h 4469549"/>
              <a:gd name="connsiteX2602" fmla="*/ 513386 w 5178638"/>
              <a:gd name="connsiteY2602" fmla="*/ 4168289 h 4469549"/>
              <a:gd name="connsiteX2603" fmla="*/ 510432 w 5178638"/>
              <a:gd name="connsiteY2603" fmla="*/ 4166568 h 4469549"/>
              <a:gd name="connsiteX2604" fmla="*/ 534182 w 5178638"/>
              <a:gd name="connsiteY2604" fmla="*/ 4166492 h 4469549"/>
              <a:gd name="connsiteX2605" fmla="*/ 619133 w 5178638"/>
              <a:gd name="connsiteY2605" fmla="*/ 4164539 h 4469549"/>
              <a:gd name="connsiteX2606" fmla="*/ 697982 w 5178638"/>
              <a:gd name="connsiteY2606" fmla="*/ 4162306 h 4469549"/>
              <a:gd name="connsiteX2607" fmla="*/ 656680 w 5178638"/>
              <a:gd name="connsiteY2607" fmla="*/ 4156725 h 4469549"/>
              <a:gd name="connsiteX2608" fmla="*/ 628989 w 5178638"/>
              <a:gd name="connsiteY2608" fmla="*/ 4156725 h 4469549"/>
              <a:gd name="connsiteX2609" fmla="*/ 604114 w 5178638"/>
              <a:gd name="connsiteY2609" fmla="*/ 4160074 h 4469549"/>
              <a:gd name="connsiteX2610" fmla="*/ 585340 w 5178638"/>
              <a:gd name="connsiteY2610" fmla="*/ 4161190 h 4469549"/>
              <a:gd name="connsiteX2611" fmla="*/ 507350 w 5178638"/>
              <a:gd name="connsiteY2611" fmla="*/ 4161190 h 4469549"/>
              <a:gd name="connsiteX2612" fmla="*/ 508894 w 5178638"/>
              <a:gd name="connsiteY2612" fmla="*/ 4156077 h 4469549"/>
              <a:gd name="connsiteX2613" fmla="*/ 510188 w 5178638"/>
              <a:gd name="connsiteY2613" fmla="*/ 4154075 h 4469549"/>
              <a:gd name="connsiteX2614" fmla="*/ 529019 w 5178638"/>
              <a:gd name="connsiteY2614" fmla="*/ 4153376 h 4469549"/>
              <a:gd name="connsiteX2615" fmla="*/ 532774 w 5178638"/>
              <a:gd name="connsiteY2615" fmla="*/ 4147794 h 4469549"/>
              <a:gd name="connsiteX2616" fmla="*/ 526494 w 5178638"/>
              <a:gd name="connsiteY2616" fmla="*/ 4146394 h 4469549"/>
              <a:gd name="connsiteX2617" fmla="*/ 530302 w 5178638"/>
              <a:gd name="connsiteY2617" fmla="*/ 4143513 h 4469549"/>
              <a:gd name="connsiteX2618" fmla="*/ 532774 w 5178638"/>
              <a:gd name="connsiteY2618" fmla="*/ 4143329 h 4469549"/>
              <a:gd name="connsiteX2619" fmla="*/ 536529 w 5178638"/>
              <a:gd name="connsiteY2619" fmla="*/ 4143329 h 4469549"/>
              <a:gd name="connsiteX2620" fmla="*/ 535590 w 5178638"/>
              <a:gd name="connsiteY2620" fmla="*/ 4141376 h 4469549"/>
              <a:gd name="connsiteX2621" fmla="*/ 533258 w 5178638"/>
              <a:gd name="connsiteY2621" fmla="*/ 4141277 h 4469549"/>
              <a:gd name="connsiteX2622" fmla="*/ 534321 w 5178638"/>
              <a:gd name="connsiteY2622" fmla="*/ 4140473 h 4469549"/>
              <a:gd name="connsiteX2623" fmla="*/ 537638 w 5178638"/>
              <a:gd name="connsiteY2623" fmla="*/ 4136251 h 4469549"/>
              <a:gd name="connsiteX2624" fmla="*/ 544038 w 5178638"/>
              <a:gd name="connsiteY2624" fmla="*/ 4136632 h 4469549"/>
              <a:gd name="connsiteX2625" fmla="*/ 551548 w 5178638"/>
              <a:gd name="connsiteY2625" fmla="*/ 4139980 h 4469549"/>
              <a:gd name="connsiteX2626" fmla="*/ 570321 w 5178638"/>
              <a:gd name="connsiteY2626" fmla="*/ 4139980 h 4469549"/>
              <a:gd name="connsiteX2627" fmla="*/ 570321 w 5178638"/>
              <a:gd name="connsiteY2627" fmla="*/ 4148911 h 4469549"/>
              <a:gd name="connsiteX2628" fmla="*/ 645416 w 5178638"/>
              <a:gd name="connsiteY2628" fmla="*/ 4151143 h 4469549"/>
              <a:gd name="connsiteX2629" fmla="*/ 649171 w 5178638"/>
              <a:gd name="connsiteY2629" fmla="*/ 4151143 h 4469549"/>
              <a:gd name="connsiteX2630" fmla="*/ 697982 w 5178638"/>
              <a:gd name="connsiteY2630" fmla="*/ 4151143 h 4469549"/>
              <a:gd name="connsiteX2631" fmla="*/ 709246 w 5178638"/>
              <a:gd name="connsiteY2631" fmla="*/ 4148911 h 4469549"/>
              <a:gd name="connsiteX2632" fmla="*/ 686718 w 5178638"/>
              <a:gd name="connsiteY2632" fmla="*/ 4147794 h 4469549"/>
              <a:gd name="connsiteX2633" fmla="*/ 682963 w 5178638"/>
              <a:gd name="connsiteY2633" fmla="*/ 4144446 h 4469549"/>
              <a:gd name="connsiteX2634" fmla="*/ 697982 w 5178638"/>
              <a:gd name="connsiteY2634" fmla="*/ 4141097 h 4469549"/>
              <a:gd name="connsiteX2635" fmla="*/ 776831 w 5178638"/>
              <a:gd name="connsiteY2635" fmla="*/ 4139980 h 4469549"/>
              <a:gd name="connsiteX2636" fmla="*/ 874454 w 5178638"/>
              <a:gd name="connsiteY2636" fmla="*/ 4139980 h 4469549"/>
              <a:gd name="connsiteX2637" fmla="*/ 964567 w 5178638"/>
              <a:gd name="connsiteY2637" fmla="*/ 4141097 h 4469549"/>
              <a:gd name="connsiteX2638" fmla="*/ 975831 w 5178638"/>
              <a:gd name="connsiteY2638" fmla="*/ 4141097 h 4469549"/>
              <a:gd name="connsiteX2639" fmla="*/ 1065945 w 5178638"/>
              <a:gd name="connsiteY2639" fmla="*/ 4138864 h 4469549"/>
              <a:gd name="connsiteX2640" fmla="*/ 1122266 w 5178638"/>
              <a:gd name="connsiteY2640" fmla="*/ 4142213 h 4469549"/>
              <a:gd name="connsiteX2641" fmla="*/ 1174832 w 5178638"/>
              <a:gd name="connsiteY2641" fmla="*/ 4143329 h 4469549"/>
              <a:gd name="connsiteX2642" fmla="*/ 1198833 w 5178638"/>
              <a:gd name="connsiteY2642" fmla="*/ 4141682 h 4469549"/>
              <a:gd name="connsiteX2643" fmla="*/ 1227250 w 5178638"/>
              <a:gd name="connsiteY2643" fmla="*/ 4142354 h 4469549"/>
              <a:gd name="connsiteX2644" fmla="*/ 1309854 w 5178638"/>
              <a:gd name="connsiteY2644" fmla="*/ 4142633 h 4469549"/>
              <a:gd name="connsiteX2645" fmla="*/ 1313608 w 5178638"/>
              <a:gd name="connsiteY2645" fmla="*/ 4141517 h 4469549"/>
              <a:gd name="connsiteX2646" fmla="*/ 1298590 w 5178638"/>
              <a:gd name="connsiteY2646" fmla="*/ 4140401 h 4469549"/>
              <a:gd name="connsiteX2647" fmla="*/ 1294835 w 5178638"/>
              <a:gd name="connsiteY2647" fmla="*/ 4139284 h 4469549"/>
              <a:gd name="connsiteX2648" fmla="*/ 1298590 w 5178638"/>
              <a:gd name="connsiteY2648" fmla="*/ 4137052 h 4469549"/>
              <a:gd name="connsiteX2649" fmla="*/ 1309854 w 5178638"/>
              <a:gd name="connsiteY2649" fmla="*/ 4134819 h 4469549"/>
              <a:gd name="connsiteX2650" fmla="*/ 1373684 w 5178638"/>
              <a:gd name="connsiteY2650" fmla="*/ 4132587 h 4469549"/>
              <a:gd name="connsiteX2651" fmla="*/ 1580194 w 5178638"/>
              <a:gd name="connsiteY2651" fmla="*/ 4132587 h 4469549"/>
              <a:gd name="connsiteX2652" fmla="*/ 1632760 w 5178638"/>
              <a:gd name="connsiteY2652" fmla="*/ 4125889 h 4469549"/>
              <a:gd name="connsiteX2653" fmla="*/ 1617741 w 5178638"/>
              <a:gd name="connsiteY2653" fmla="*/ 4122540 h 4469549"/>
              <a:gd name="connsiteX2654" fmla="*/ 1580194 w 5178638"/>
              <a:gd name="connsiteY2654" fmla="*/ 4127005 h 4469549"/>
              <a:gd name="connsiteX2655" fmla="*/ 1568930 w 5178638"/>
              <a:gd name="connsiteY2655" fmla="*/ 4128121 h 4469549"/>
              <a:gd name="connsiteX2656" fmla="*/ 1531382 w 5178638"/>
              <a:gd name="connsiteY2656" fmla="*/ 4127005 h 4469549"/>
              <a:gd name="connsiteX2657" fmla="*/ 1467552 w 5178638"/>
              <a:gd name="connsiteY2657" fmla="*/ 4123656 h 4469549"/>
              <a:gd name="connsiteX2658" fmla="*/ 1441269 w 5178638"/>
              <a:gd name="connsiteY2658" fmla="*/ 4122540 h 4469549"/>
              <a:gd name="connsiteX2659" fmla="*/ 1430009 w 5178638"/>
              <a:gd name="connsiteY2659" fmla="*/ 4123524 h 4469549"/>
              <a:gd name="connsiteX2660" fmla="*/ 1396361 w 5178638"/>
              <a:gd name="connsiteY2660" fmla="*/ 4119887 h 4469549"/>
              <a:gd name="connsiteX2661" fmla="*/ 1340040 w 5178638"/>
              <a:gd name="connsiteY2661" fmla="*/ 4115422 h 4469549"/>
              <a:gd name="connsiteX2662" fmla="*/ 1355059 w 5178638"/>
              <a:gd name="connsiteY2662" fmla="*/ 4112073 h 4469549"/>
              <a:gd name="connsiteX2663" fmla="*/ 1355276 w 5178638"/>
              <a:gd name="connsiteY2663" fmla="*/ 4112047 h 4469549"/>
              <a:gd name="connsiteX2664" fmla="*/ 1376031 w 5178638"/>
              <a:gd name="connsiteY2664" fmla="*/ 4115423 h 4469549"/>
              <a:gd name="connsiteX2665" fmla="*/ 1403722 w 5178638"/>
              <a:gd name="connsiteY2665" fmla="*/ 4113610 h 4469549"/>
              <a:gd name="connsiteX2666" fmla="*/ 1448779 w 5178638"/>
              <a:gd name="connsiteY2666" fmla="*/ 4109144 h 4469549"/>
              <a:gd name="connsiteX2667" fmla="*/ 1456288 w 5178638"/>
              <a:gd name="connsiteY2667" fmla="*/ 4110261 h 4469549"/>
              <a:gd name="connsiteX2668" fmla="*/ 1467552 w 5178638"/>
              <a:gd name="connsiteY2668" fmla="*/ 4111377 h 4469549"/>
              <a:gd name="connsiteX2669" fmla="*/ 1580194 w 5178638"/>
              <a:gd name="connsiteY2669" fmla="*/ 4112493 h 4469549"/>
              <a:gd name="connsiteX2670" fmla="*/ 1613986 w 5178638"/>
              <a:gd name="connsiteY2670" fmla="*/ 4114726 h 4469549"/>
              <a:gd name="connsiteX2671" fmla="*/ 1651534 w 5178638"/>
              <a:gd name="connsiteY2671" fmla="*/ 4114726 h 4469549"/>
              <a:gd name="connsiteX2672" fmla="*/ 1711609 w 5178638"/>
              <a:gd name="connsiteY2672" fmla="*/ 4113610 h 4469549"/>
              <a:gd name="connsiteX2673" fmla="*/ 1726628 w 5178638"/>
              <a:gd name="connsiteY2673" fmla="*/ 4113610 h 4469549"/>
              <a:gd name="connsiteX2674" fmla="*/ 1737892 w 5178638"/>
              <a:gd name="connsiteY2674" fmla="*/ 4114726 h 4469549"/>
              <a:gd name="connsiteX2675" fmla="*/ 1730383 w 5178638"/>
              <a:gd name="connsiteY2675" fmla="*/ 4118075 h 4469549"/>
              <a:gd name="connsiteX2676" fmla="*/ 1692836 w 5178638"/>
              <a:gd name="connsiteY2676" fmla="*/ 4122540 h 4469549"/>
              <a:gd name="connsiteX2677" fmla="*/ 1677817 w 5178638"/>
              <a:gd name="connsiteY2677" fmla="*/ 4125889 h 4469549"/>
              <a:gd name="connsiteX2678" fmla="*/ 1734138 w 5178638"/>
              <a:gd name="connsiteY2678" fmla="*/ 4130354 h 4469549"/>
              <a:gd name="connsiteX2679" fmla="*/ 1775440 w 5178638"/>
              <a:gd name="connsiteY2679" fmla="*/ 4134819 h 4469549"/>
              <a:gd name="connsiteX2680" fmla="*/ 1782949 w 5178638"/>
              <a:gd name="connsiteY2680" fmla="*/ 4139284 h 4469549"/>
              <a:gd name="connsiteX2681" fmla="*/ 1767930 w 5178638"/>
              <a:gd name="connsiteY2681" fmla="*/ 4140401 h 4469549"/>
              <a:gd name="connsiteX2682" fmla="*/ 1692836 w 5178638"/>
              <a:gd name="connsiteY2682" fmla="*/ 4140401 h 4469549"/>
              <a:gd name="connsiteX2683" fmla="*/ 1561420 w 5178638"/>
              <a:gd name="connsiteY2683" fmla="*/ 4150447 h 4469549"/>
              <a:gd name="connsiteX2684" fmla="*/ 1519240 w 5178638"/>
              <a:gd name="connsiteY2684" fmla="*/ 4153341 h 4469549"/>
              <a:gd name="connsiteX2685" fmla="*/ 2616263 w 5178638"/>
              <a:gd name="connsiteY2685" fmla="*/ 4153341 h 4469549"/>
              <a:gd name="connsiteX2686" fmla="*/ 2657444 w 5178638"/>
              <a:gd name="connsiteY2686" fmla="*/ 4151301 h 4469549"/>
              <a:gd name="connsiteX2687" fmla="*/ 2676217 w 5178638"/>
              <a:gd name="connsiteY2687" fmla="*/ 4149068 h 4469549"/>
              <a:gd name="connsiteX2688" fmla="*/ 2657444 w 5178638"/>
              <a:gd name="connsiteY2688" fmla="*/ 4146836 h 4469549"/>
              <a:gd name="connsiteX2689" fmla="*/ 2526028 w 5178638"/>
              <a:gd name="connsiteY2689" fmla="*/ 4149068 h 4469549"/>
              <a:gd name="connsiteX2690" fmla="*/ 2469707 w 5178638"/>
              <a:gd name="connsiteY2690" fmla="*/ 4142370 h 4469549"/>
              <a:gd name="connsiteX2691" fmla="*/ 2469707 w 5178638"/>
              <a:gd name="connsiteY2691" fmla="*/ 4140138 h 4469549"/>
              <a:gd name="connsiteX2692" fmla="*/ 2473462 w 5178638"/>
              <a:gd name="connsiteY2692" fmla="*/ 4135673 h 4469549"/>
              <a:gd name="connsiteX2693" fmla="*/ 2507255 w 5178638"/>
              <a:gd name="connsiteY2693" fmla="*/ 4135673 h 4469549"/>
              <a:gd name="connsiteX2694" fmla="*/ 2529783 w 5178638"/>
              <a:gd name="connsiteY2694" fmla="*/ 4133440 h 4469549"/>
              <a:gd name="connsiteX2695" fmla="*/ 2533538 w 5178638"/>
              <a:gd name="connsiteY2695" fmla="*/ 4131208 h 4469549"/>
              <a:gd name="connsiteX2696" fmla="*/ 2526028 w 5178638"/>
              <a:gd name="connsiteY2696" fmla="*/ 4130091 h 4469549"/>
              <a:gd name="connsiteX2697" fmla="*/ 2492236 w 5178638"/>
              <a:gd name="connsiteY2697" fmla="*/ 4130091 h 4469549"/>
              <a:gd name="connsiteX2698" fmla="*/ 2480972 w 5178638"/>
              <a:gd name="connsiteY2698" fmla="*/ 4127859 h 4469549"/>
              <a:gd name="connsiteX2699" fmla="*/ 2488481 w 5178638"/>
              <a:gd name="connsiteY2699" fmla="*/ 4125626 h 4469549"/>
              <a:gd name="connsiteX2700" fmla="*/ 2533538 w 5178638"/>
              <a:gd name="connsiteY2700" fmla="*/ 4120045 h 4469549"/>
              <a:gd name="connsiteX2701" fmla="*/ 2604878 w 5178638"/>
              <a:gd name="connsiteY2701" fmla="*/ 4115579 h 4469549"/>
              <a:gd name="connsiteX2702" fmla="*/ 2604878 w 5178638"/>
              <a:gd name="connsiteY2702" fmla="*/ 4114463 h 4469549"/>
              <a:gd name="connsiteX2703" fmla="*/ 2604878 w 5178638"/>
              <a:gd name="connsiteY2703" fmla="*/ 4112230 h 4469549"/>
              <a:gd name="connsiteX2704" fmla="*/ 2589859 w 5178638"/>
              <a:gd name="connsiteY2704" fmla="*/ 4112230 h 4469549"/>
              <a:gd name="connsiteX2705" fmla="*/ 2578594 w 5178638"/>
              <a:gd name="connsiteY2705" fmla="*/ 4105533 h 4469549"/>
              <a:gd name="connsiteX2706" fmla="*/ 2574840 w 5178638"/>
              <a:gd name="connsiteY2706" fmla="*/ 4102184 h 4469549"/>
              <a:gd name="connsiteX2707" fmla="*/ 2541047 w 5178638"/>
              <a:gd name="connsiteY2707" fmla="*/ 4098835 h 4469549"/>
              <a:gd name="connsiteX2708" fmla="*/ 2567330 w 5178638"/>
              <a:gd name="connsiteY2708" fmla="*/ 4098835 h 4469549"/>
              <a:gd name="connsiteX2709" fmla="*/ 2571085 w 5178638"/>
              <a:gd name="connsiteY2709" fmla="*/ 4095486 h 4469549"/>
              <a:gd name="connsiteX2710" fmla="*/ 2571085 w 5178638"/>
              <a:gd name="connsiteY2710" fmla="*/ 4093253 h 4469549"/>
              <a:gd name="connsiteX2711" fmla="*/ 2574840 w 5178638"/>
              <a:gd name="connsiteY2711" fmla="*/ 4093253 h 4469549"/>
              <a:gd name="connsiteX2712" fmla="*/ 2612387 w 5178638"/>
              <a:gd name="connsiteY2712" fmla="*/ 4094370 h 4469549"/>
              <a:gd name="connsiteX2713" fmla="*/ 2619896 w 5178638"/>
              <a:gd name="connsiteY2713" fmla="*/ 4093253 h 4469549"/>
              <a:gd name="connsiteX2714" fmla="*/ 2616142 w 5178638"/>
              <a:gd name="connsiteY2714" fmla="*/ 4091021 h 4469549"/>
              <a:gd name="connsiteX2715" fmla="*/ 2593613 w 5178638"/>
              <a:gd name="connsiteY2715" fmla="*/ 4086556 h 4469549"/>
              <a:gd name="connsiteX2716" fmla="*/ 2589859 w 5178638"/>
              <a:gd name="connsiteY2716" fmla="*/ 4080974 h 4469549"/>
              <a:gd name="connsiteX2717" fmla="*/ 2597368 w 5178638"/>
              <a:gd name="connsiteY2717" fmla="*/ 4077625 h 4469549"/>
              <a:gd name="connsiteX2718" fmla="*/ 2616142 w 5178638"/>
              <a:gd name="connsiteY2718" fmla="*/ 4077625 h 4469549"/>
              <a:gd name="connsiteX2719" fmla="*/ 2661198 w 5178638"/>
              <a:gd name="connsiteY2719" fmla="*/ 4082090 h 4469549"/>
              <a:gd name="connsiteX2720" fmla="*/ 2679972 w 5178638"/>
              <a:gd name="connsiteY2720" fmla="*/ 4079858 h 4469549"/>
              <a:gd name="connsiteX2721" fmla="*/ 2691236 w 5178638"/>
              <a:gd name="connsiteY2721" fmla="*/ 4073160 h 4469549"/>
              <a:gd name="connsiteX2722" fmla="*/ 2725029 w 5178638"/>
              <a:gd name="connsiteY2722" fmla="*/ 4070927 h 4469549"/>
              <a:gd name="connsiteX2723" fmla="*/ 2755066 w 5178638"/>
              <a:gd name="connsiteY2723" fmla="*/ 4072044 h 4469549"/>
              <a:gd name="connsiteX2724" fmla="*/ 2762576 w 5178638"/>
              <a:gd name="connsiteY2724" fmla="*/ 4068695 h 4469549"/>
              <a:gd name="connsiteX2725" fmla="*/ 2755066 w 5178638"/>
              <a:gd name="connsiteY2725" fmla="*/ 4065346 h 4469549"/>
              <a:gd name="connsiteX2726" fmla="*/ 2743802 w 5178638"/>
              <a:gd name="connsiteY2726" fmla="*/ 4066462 h 4469549"/>
              <a:gd name="connsiteX2727" fmla="*/ 2698746 w 5178638"/>
              <a:gd name="connsiteY2727" fmla="*/ 4063113 h 4469549"/>
              <a:gd name="connsiteX2728" fmla="*/ 2694991 w 5178638"/>
              <a:gd name="connsiteY2728" fmla="*/ 4056415 h 4469549"/>
              <a:gd name="connsiteX2729" fmla="*/ 2661198 w 5178638"/>
              <a:gd name="connsiteY2729" fmla="*/ 4056415 h 4469549"/>
              <a:gd name="connsiteX2730" fmla="*/ 2631161 w 5178638"/>
              <a:gd name="connsiteY2730" fmla="*/ 4055299 h 4469549"/>
              <a:gd name="connsiteX2731" fmla="*/ 2604878 w 5178638"/>
              <a:gd name="connsiteY2731" fmla="*/ 4056415 h 4469549"/>
              <a:gd name="connsiteX2732" fmla="*/ 2511009 w 5178638"/>
              <a:gd name="connsiteY2732" fmla="*/ 4057532 h 4469549"/>
              <a:gd name="connsiteX2733" fmla="*/ 2469707 w 5178638"/>
              <a:gd name="connsiteY2733" fmla="*/ 4057532 h 4469549"/>
              <a:gd name="connsiteX2734" fmla="*/ 2405877 w 5178638"/>
              <a:gd name="connsiteY2734" fmla="*/ 4063113 h 4469549"/>
              <a:gd name="connsiteX2735" fmla="*/ 2398368 w 5178638"/>
              <a:gd name="connsiteY2735" fmla="*/ 4059764 h 4469549"/>
              <a:gd name="connsiteX2736" fmla="*/ 2357066 w 5178638"/>
              <a:gd name="connsiteY2736" fmla="*/ 4058648 h 4469549"/>
              <a:gd name="connsiteX2737" fmla="*/ 2327028 w 5178638"/>
              <a:gd name="connsiteY2737" fmla="*/ 4063113 h 4469549"/>
              <a:gd name="connsiteX2738" fmla="*/ 2300745 w 5178638"/>
              <a:gd name="connsiteY2738" fmla="*/ 4065346 h 4469549"/>
              <a:gd name="connsiteX2739" fmla="*/ 2248179 w 5178638"/>
              <a:gd name="connsiteY2739" fmla="*/ 4056415 h 4469549"/>
              <a:gd name="connsiteX2740" fmla="*/ 2218141 w 5178638"/>
              <a:gd name="connsiteY2740" fmla="*/ 4051950 h 4469549"/>
              <a:gd name="connsiteX2741" fmla="*/ 2195613 w 5178638"/>
              <a:gd name="connsiteY2741" fmla="*/ 4054183 h 4469549"/>
              <a:gd name="connsiteX2742" fmla="*/ 2176839 w 5178638"/>
              <a:gd name="connsiteY2742" fmla="*/ 4057532 h 4469549"/>
              <a:gd name="connsiteX2743" fmla="*/ 2169329 w 5178638"/>
              <a:gd name="connsiteY2743" fmla="*/ 4063113 h 4469549"/>
              <a:gd name="connsiteX2744" fmla="*/ 2139292 w 5178638"/>
              <a:gd name="connsiteY2744" fmla="*/ 4063113 h 4469549"/>
              <a:gd name="connsiteX2745" fmla="*/ 2124273 w 5178638"/>
              <a:gd name="connsiteY2745" fmla="*/ 4057532 h 4469549"/>
              <a:gd name="connsiteX2746" fmla="*/ 2097990 w 5178638"/>
              <a:gd name="connsiteY2746" fmla="*/ 4058648 h 4469549"/>
              <a:gd name="connsiteX2747" fmla="*/ 2056688 w 5178638"/>
              <a:gd name="connsiteY2747" fmla="*/ 4061997 h 4469549"/>
              <a:gd name="connsiteX2748" fmla="*/ 2045424 w 5178638"/>
              <a:gd name="connsiteY2748" fmla="*/ 4060880 h 4469549"/>
              <a:gd name="connsiteX2749" fmla="*/ 2030405 w 5178638"/>
              <a:gd name="connsiteY2749" fmla="*/ 4053066 h 4469549"/>
              <a:gd name="connsiteX2750" fmla="*/ 2019141 w 5178638"/>
              <a:gd name="connsiteY2750" fmla="*/ 4050834 h 4469549"/>
              <a:gd name="connsiteX2751" fmla="*/ 1966574 w 5178638"/>
              <a:gd name="connsiteY2751" fmla="*/ 4059764 h 4469549"/>
              <a:gd name="connsiteX2752" fmla="*/ 1959065 w 5178638"/>
              <a:gd name="connsiteY2752" fmla="*/ 4061997 h 4469549"/>
              <a:gd name="connsiteX2753" fmla="*/ 1966574 w 5178638"/>
              <a:gd name="connsiteY2753" fmla="*/ 4064229 h 4469549"/>
              <a:gd name="connsiteX2754" fmla="*/ 2019141 w 5178638"/>
              <a:gd name="connsiteY2754" fmla="*/ 4065346 h 4469549"/>
              <a:gd name="connsiteX2755" fmla="*/ 2030405 w 5178638"/>
              <a:gd name="connsiteY2755" fmla="*/ 4066462 h 4469549"/>
              <a:gd name="connsiteX2756" fmla="*/ 2049179 w 5178638"/>
              <a:gd name="connsiteY2756" fmla="*/ 4069811 h 4469549"/>
              <a:gd name="connsiteX2757" fmla="*/ 2056688 w 5178638"/>
              <a:gd name="connsiteY2757" fmla="*/ 4074276 h 4469549"/>
              <a:gd name="connsiteX2758" fmla="*/ 2045424 w 5178638"/>
              <a:gd name="connsiteY2758" fmla="*/ 4078741 h 4469549"/>
              <a:gd name="connsiteX2759" fmla="*/ 2060442 w 5178638"/>
              <a:gd name="connsiteY2759" fmla="*/ 4078741 h 4469549"/>
              <a:gd name="connsiteX2760" fmla="*/ 2086726 w 5178638"/>
              <a:gd name="connsiteY2760" fmla="*/ 4077625 h 4469549"/>
              <a:gd name="connsiteX2761" fmla="*/ 2116764 w 5178638"/>
              <a:gd name="connsiteY2761" fmla="*/ 4078741 h 4469549"/>
              <a:gd name="connsiteX2762" fmla="*/ 2135537 w 5178638"/>
              <a:gd name="connsiteY2762" fmla="*/ 4084323 h 4469549"/>
              <a:gd name="connsiteX2763" fmla="*/ 2150556 w 5178638"/>
              <a:gd name="connsiteY2763" fmla="*/ 4085439 h 4469549"/>
              <a:gd name="connsiteX2764" fmla="*/ 2210631 w 5178638"/>
              <a:gd name="connsiteY2764" fmla="*/ 4085439 h 4469549"/>
              <a:gd name="connsiteX2765" fmla="*/ 2274462 w 5178638"/>
              <a:gd name="connsiteY2765" fmla="*/ 4085439 h 4469549"/>
              <a:gd name="connsiteX2766" fmla="*/ 2274462 w 5178638"/>
              <a:gd name="connsiteY2766" fmla="*/ 4086556 h 4469549"/>
              <a:gd name="connsiteX2767" fmla="*/ 2210631 w 5178638"/>
              <a:gd name="connsiteY2767" fmla="*/ 4087672 h 4469549"/>
              <a:gd name="connsiteX2768" fmla="*/ 2225650 w 5178638"/>
              <a:gd name="connsiteY2768" fmla="*/ 4091021 h 4469549"/>
              <a:gd name="connsiteX2769" fmla="*/ 2338292 w 5178638"/>
              <a:gd name="connsiteY2769" fmla="*/ 4094370 h 4469549"/>
              <a:gd name="connsiteX2770" fmla="*/ 2360820 w 5178638"/>
              <a:gd name="connsiteY2770" fmla="*/ 4094370 h 4469549"/>
              <a:gd name="connsiteX2771" fmla="*/ 2409632 w 5178638"/>
              <a:gd name="connsiteY2771" fmla="*/ 4101067 h 4469549"/>
              <a:gd name="connsiteX2772" fmla="*/ 2443424 w 5178638"/>
              <a:gd name="connsiteY2772" fmla="*/ 4101067 h 4469549"/>
              <a:gd name="connsiteX2773" fmla="*/ 2454689 w 5178638"/>
              <a:gd name="connsiteY2773" fmla="*/ 4103300 h 4469549"/>
              <a:gd name="connsiteX2774" fmla="*/ 2450934 w 5178638"/>
              <a:gd name="connsiteY2774" fmla="*/ 4106649 h 4469549"/>
              <a:gd name="connsiteX2775" fmla="*/ 2424651 w 5178638"/>
              <a:gd name="connsiteY2775" fmla="*/ 4107765 h 4469549"/>
              <a:gd name="connsiteX2776" fmla="*/ 2409632 w 5178638"/>
              <a:gd name="connsiteY2776" fmla="*/ 4102184 h 4469549"/>
              <a:gd name="connsiteX2777" fmla="*/ 2372085 w 5178638"/>
              <a:gd name="connsiteY2777" fmla="*/ 4101067 h 4469549"/>
              <a:gd name="connsiteX2778" fmla="*/ 2327028 w 5178638"/>
              <a:gd name="connsiteY2778" fmla="*/ 4101067 h 4469549"/>
              <a:gd name="connsiteX2779" fmla="*/ 2308254 w 5178638"/>
              <a:gd name="connsiteY2779" fmla="*/ 4101067 h 4469549"/>
              <a:gd name="connsiteX2780" fmla="*/ 2281971 w 5178638"/>
              <a:gd name="connsiteY2780" fmla="*/ 4102184 h 4469549"/>
              <a:gd name="connsiteX2781" fmla="*/ 2255688 w 5178638"/>
              <a:gd name="connsiteY2781" fmla="*/ 4101067 h 4469549"/>
              <a:gd name="connsiteX2782" fmla="*/ 2240669 w 5178638"/>
              <a:gd name="connsiteY2782" fmla="*/ 4102184 h 4469549"/>
              <a:gd name="connsiteX2783" fmla="*/ 2233160 w 5178638"/>
              <a:gd name="connsiteY2783" fmla="*/ 4098835 h 4469549"/>
              <a:gd name="connsiteX2784" fmla="*/ 2214386 w 5178638"/>
              <a:gd name="connsiteY2784" fmla="*/ 4098835 h 4469549"/>
              <a:gd name="connsiteX2785" fmla="*/ 2206877 w 5178638"/>
              <a:gd name="connsiteY2785" fmla="*/ 4101067 h 4469549"/>
              <a:gd name="connsiteX2786" fmla="*/ 2203122 w 5178638"/>
              <a:gd name="connsiteY2786" fmla="*/ 4096602 h 4469549"/>
              <a:gd name="connsiteX2787" fmla="*/ 2180594 w 5178638"/>
              <a:gd name="connsiteY2787" fmla="*/ 4096602 h 4469549"/>
              <a:gd name="connsiteX2788" fmla="*/ 2173084 w 5178638"/>
              <a:gd name="connsiteY2788" fmla="*/ 4098835 h 4469549"/>
              <a:gd name="connsiteX2789" fmla="*/ 2169329 w 5178638"/>
              <a:gd name="connsiteY2789" fmla="*/ 4094370 h 4469549"/>
              <a:gd name="connsiteX2790" fmla="*/ 2109254 w 5178638"/>
              <a:gd name="connsiteY2790" fmla="*/ 4093253 h 4469549"/>
              <a:gd name="connsiteX2791" fmla="*/ 2097990 w 5178638"/>
              <a:gd name="connsiteY2791" fmla="*/ 4093253 h 4469549"/>
              <a:gd name="connsiteX2792" fmla="*/ 2082971 w 5178638"/>
              <a:gd name="connsiteY2792" fmla="*/ 4094370 h 4469549"/>
              <a:gd name="connsiteX2793" fmla="*/ 2049179 w 5178638"/>
              <a:gd name="connsiteY2793" fmla="*/ 4096602 h 4469549"/>
              <a:gd name="connsiteX2794" fmla="*/ 2015386 w 5178638"/>
              <a:gd name="connsiteY2794" fmla="*/ 4096602 h 4469549"/>
              <a:gd name="connsiteX2795" fmla="*/ 1981594 w 5178638"/>
              <a:gd name="connsiteY2795" fmla="*/ 4094370 h 4469549"/>
              <a:gd name="connsiteX2796" fmla="*/ 1955310 w 5178638"/>
              <a:gd name="connsiteY2796" fmla="*/ 4094370 h 4469549"/>
              <a:gd name="connsiteX2797" fmla="*/ 1940291 w 5178638"/>
              <a:gd name="connsiteY2797" fmla="*/ 4096602 h 4469549"/>
              <a:gd name="connsiteX2798" fmla="*/ 1921518 w 5178638"/>
              <a:gd name="connsiteY2798" fmla="*/ 4096602 h 4469549"/>
              <a:gd name="connsiteX2799" fmla="*/ 1887725 w 5178638"/>
              <a:gd name="connsiteY2799" fmla="*/ 4096602 h 4469549"/>
              <a:gd name="connsiteX2800" fmla="*/ 1883971 w 5178638"/>
              <a:gd name="connsiteY2800" fmla="*/ 4096602 h 4469549"/>
              <a:gd name="connsiteX2801" fmla="*/ 1842668 w 5178638"/>
              <a:gd name="connsiteY2801" fmla="*/ 4089904 h 4469549"/>
              <a:gd name="connsiteX2802" fmla="*/ 1842668 w 5178638"/>
              <a:gd name="connsiteY2802" fmla="*/ 4087672 h 4469549"/>
              <a:gd name="connsiteX2803" fmla="*/ 1853933 w 5178638"/>
              <a:gd name="connsiteY2803" fmla="*/ 4080974 h 4469549"/>
              <a:gd name="connsiteX2804" fmla="*/ 1883971 w 5178638"/>
              <a:gd name="connsiteY2804" fmla="*/ 4080974 h 4469549"/>
              <a:gd name="connsiteX2805" fmla="*/ 1895235 w 5178638"/>
              <a:gd name="connsiteY2805" fmla="*/ 4078741 h 4469549"/>
              <a:gd name="connsiteX2806" fmla="*/ 1883971 w 5178638"/>
              <a:gd name="connsiteY2806" fmla="*/ 4077625 h 4469549"/>
              <a:gd name="connsiteX2807" fmla="*/ 1868952 w 5178638"/>
              <a:gd name="connsiteY2807" fmla="*/ 4078741 h 4469549"/>
              <a:gd name="connsiteX2808" fmla="*/ 1850178 w 5178638"/>
              <a:gd name="connsiteY2808" fmla="*/ 4078741 h 4469549"/>
              <a:gd name="connsiteX2809" fmla="*/ 1820140 w 5178638"/>
              <a:gd name="connsiteY2809" fmla="*/ 4077625 h 4469549"/>
              <a:gd name="connsiteX2810" fmla="*/ 1801367 w 5178638"/>
              <a:gd name="connsiteY2810" fmla="*/ 4075393 h 4469549"/>
              <a:gd name="connsiteX2811" fmla="*/ 1756310 w 5178638"/>
              <a:gd name="connsiteY2811" fmla="*/ 4058648 h 4469549"/>
              <a:gd name="connsiteX2812" fmla="*/ 1771329 w 5178638"/>
              <a:gd name="connsiteY2812" fmla="*/ 4057532 h 4469549"/>
              <a:gd name="connsiteX2813" fmla="*/ 1831404 w 5178638"/>
              <a:gd name="connsiteY2813" fmla="*/ 4057532 h 4469549"/>
              <a:gd name="connsiteX2814" fmla="*/ 1850178 w 5178638"/>
              <a:gd name="connsiteY2814" fmla="*/ 4054183 h 4469549"/>
              <a:gd name="connsiteX2815" fmla="*/ 1782593 w 5178638"/>
              <a:gd name="connsiteY2815" fmla="*/ 4054183 h 4469549"/>
              <a:gd name="connsiteX2816" fmla="*/ 1715008 w 5178638"/>
              <a:gd name="connsiteY2816" fmla="*/ 4054183 h 4469549"/>
              <a:gd name="connsiteX2817" fmla="*/ 1651177 w 5178638"/>
              <a:gd name="connsiteY2817" fmla="*/ 4051950 h 4469549"/>
              <a:gd name="connsiteX2818" fmla="*/ 1561064 w 5178638"/>
              <a:gd name="connsiteY2818" fmla="*/ 4051950 h 4469549"/>
              <a:gd name="connsiteX2819" fmla="*/ 1534781 w 5178638"/>
              <a:gd name="connsiteY2819" fmla="*/ 4050834 h 4469549"/>
              <a:gd name="connsiteX2820" fmla="*/ 1459687 w 5178638"/>
              <a:gd name="connsiteY2820" fmla="*/ 4057532 h 4469549"/>
              <a:gd name="connsiteX2821" fmla="*/ 1452177 w 5178638"/>
              <a:gd name="connsiteY2821" fmla="*/ 4055299 h 4469549"/>
              <a:gd name="connsiteX2822" fmla="*/ 1448422 w 5178638"/>
              <a:gd name="connsiteY2822" fmla="*/ 4049717 h 4469549"/>
              <a:gd name="connsiteX2823" fmla="*/ 1426422 w 5178638"/>
              <a:gd name="connsiteY2823" fmla="*/ 4049665 h 4469549"/>
              <a:gd name="connsiteX2824" fmla="*/ 1420774 w 5178638"/>
              <a:gd name="connsiteY2824" fmla="*/ 4049508 h 4469549"/>
              <a:gd name="connsiteX2825" fmla="*/ 4371810 w 5178638"/>
              <a:gd name="connsiteY2825" fmla="*/ 4049508 h 4469549"/>
              <a:gd name="connsiteX2826" fmla="*/ 2589320 w 5178638"/>
              <a:gd name="connsiteY2826" fmla="*/ 976247 h 4469549"/>
              <a:gd name="connsiteX2827" fmla="*/ 838064 w 5178638"/>
              <a:gd name="connsiteY2827" fmla="*/ 3995653 h 4469549"/>
              <a:gd name="connsiteX2828" fmla="*/ 783426 w 5178638"/>
              <a:gd name="connsiteY2828" fmla="*/ 3992786 h 4469549"/>
              <a:gd name="connsiteX2829" fmla="*/ 757144 w 5178638"/>
              <a:gd name="connsiteY2829" fmla="*/ 3991670 h 4469549"/>
              <a:gd name="connsiteX2830" fmla="*/ 712087 w 5178638"/>
              <a:gd name="connsiteY2830" fmla="*/ 3995019 h 4469549"/>
              <a:gd name="connsiteX2831" fmla="*/ 689559 w 5178638"/>
              <a:gd name="connsiteY2831" fmla="*/ 3995019 h 4469549"/>
              <a:gd name="connsiteX2832" fmla="*/ 648256 w 5178638"/>
              <a:gd name="connsiteY2832" fmla="*/ 3995019 h 4469549"/>
              <a:gd name="connsiteX2833" fmla="*/ 618218 w 5178638"/>
              <a:gd name="connsiteY2833" fmla="*/ 3993903 h 4469549"/>
              <a:gd name="connsiteX2834" fmla="*/ 607456 w 5178638"/>
              <a:gd name="connsiteY2834" fmla="*/ 3992166 h 4469549"/>
              <a:gd name="connsiteX2835" fmla="*/ 610427 w 5178638"/>
              <a:gd name="connsiteY2835" fmla="*/ 3984921 h 4469549"/>
              <a:gd name="connsiteX2836" fmla="*/ 614567 w 5178638"/>
              <a:gd name="connsiteY2836" fmla="*/ 3980326 h 4469549"/>
              <a:gd name="connsiteX2837" fmla="*/ 618218 w 5178638"/>
              <a:gd name="connsiteY2837" fmla="*/ 3980507 h 4469549"/>
              <a:gd name="connsiteX2838" fmla="*/ 659521 w 5178638"/>
              <a:gd name="connsiteY2838" fmla="*/ 3980507 h 4469549"/>
              <a:gd name="connsiteX2839" fmla="*/ 659929 w 5178638"/>
              <a:gd name="connsiteY2839" fmla="*/ 3980507 h 4469549"/>
              <a:gd name="connsiteX2840" fmla="*/ 656176 w 5178638"/>
              <a:gd name="connsiteY2840" fmla="*/ 3979391 h 4469549"/>
              <a:gd name="connsiteX2841" fmla="*/ 633178 w 5178638"/>
              <a:gd name="connsiteY2841" fmla="*/ 3975065 h 4469549"/>
              <a:gd name="connsiteX2842" fmla="*/ 617558 w 5178638"/>
              <a:gd name="connsiteY2842" fmla="*/ 3977006 h 4469549"/>
              <a:gd name="connsiteX2843" fmla="*/ 630968 w 5178638"/>
              <a:gd name="connsiteY2843" fmla="*/ 3962124 h 4469549"/>
              <a:gd name="connsiteX2844" fmla="*/ 650236 w 5178638"/>
              <a:gd name="connsiteY2844" fmla="*/ 3946191 h 4469549"/>
              <a:gd name="connsiteX2845" fmla="*/ 653758 w 5178638"/>
              <a:gd name="connsiteY2845" fmla="*/ 3941666 h 4469549"/>
              <a:gd name="connsiteX2846" fmla="*/ 678821 w 5178638"/>
              <a:gd name="connsiteY2846" fmla="*/ 3898648 h 4469549"/>
              <a:gd name="connsiteX2847" fmla="*/ 688494 w 5178638"/>
              <a:gd name="connsiteY2847" fmla="*/ 3869620 h 4469549"/>
              <a:gd name="connsiteX2848" fmla="*/ 710640 w 5178638"/>
              <a:gd name="connsiteY2848" fmla="*/ 3834722 h 4469549"/>
              <a:gd name="connsiteX2849" fmla="*/ 718455 w 5178638"/>
              <a:gd name="connsiteY2849" fmla="*/ 3830619 h 4469549"/>
              <a:gd name="connsiteX2850" fmla="*/ 718513 w 5178638"/>
              <a:gd name="connsiteY2850" fmla="*/ 3830520 h 4469549"/>
              <a:gd name="connsiteX2851" fmla="*/ 728623 w 5178638"/>
              <a:gd name="connsiteY2851" fmla="*/ 3799572 h 4469549"/>
              <a:gd name="connsiteX2852" fmla="*/ 743843 w 5178638"/>
              <a:gd name="connsiteY2852" fmla="*/ 3771503 h 4469549"/>
              <a:gd name="connsiteX2853" fmla="*/ 764635 w 5178638"/>
              <a:gd name="connsiteY2853" fmla="*/ 3735816 h 4469549"/>
              <a:gd name="connsiteX2854" fmla="*/ 781621 w 5178638"/>
              <a:gd name="connsiteY2854" fmla="*/ 3705509 h 4469549"/>
              <a:gd name="connsiteX2855" fmla="*/ 751200 w 5178638"/>
              <a:gd name="connsiteY2855" fmla="*/ 3687785 h 4469549"/>
              <a:gd name="connsiteX2856" fmla="*/ 760524 w 5178638"/>
              <a:gd name="connsiteY2856" fmla="*/ 3678229 h 4469549"/>
              <a:gd name="connsiteX2857" fmla="*/ 775645 w 5178638"/>
              <a:gd name="connsiteY2857" fmla="*/ 3652274 h 4469549"/>
              <a:gd name="connsiteX2858" fmla="*/ 792122 w 5178638"/>
              <a:gd name="connsiteY2858" fmla="*/ 3627110 h 4469549"/>
              <a:gd name="connsiteX2859" fmla="*/ 806173 w 5178638"/>
              <a:gd name="connsiteY2859" fmla="*/ 3609223 h 4469549"/>
              <a:gd name="connsiteX2860" fmla="*/ 842086 w 5178638"/>
              <a:gd name="connsiteY2860" fmla="*/ 3547582 h 4469549"/>
              <a:gd name="connsiteX2861" fmla="*/ 865588 w 5178638"/>
              <a:gd name="connsiteY2861" fmla="*/ 3513474 h 4469549"/>
              <a:gd name="connsiteX2862" fmla="*/ 869368 w 5178638"/>
              <a:gd name="connsiteY2862" fmla="*/ 3506986 h 4469549"/>
              <a:gd name="connsiteX2863" fmla="*/ 897721 w 5178638"/>
              <a:gd name="connsiteY2863" fmla="*/ 3458322 h 4469549"/>
              <a:gd name="connsiteX2864" fmla="*/ 926073 w 5178638"/>
              <a:gd name="connsiteY2864" fmla="*/ 3409658 h 4469549"/>
              <a:gd name="connsiteX2865" fmla="*/ 1011949 w 5178638"/>
              <a:gd name="connsiteY2865" fmla="*/ 3268489 h 4469549"/>
              <a:gd name="connsiteX2866" fmla="*/ 1012484 w 5178638"/>
              <a:gd name="connsiteY2866" fmla="*/ 3264456 h 4469549"/>
              <a:gd name="connsiteX2867" fmla="*/ 1003569 w 5178638"/>
              <a:gd name="connsiteY2867" fmla="*/ 3276643 h 4469549"/>
              <a:gd name="connsiteX2868" fmla="*/ 1000323 w 5178638"/>
              <a:gd name="connsiteY2868" fmla="*/ 3279097 h 4469549"/>
              <a:gd name="connsiteX2869" fmla="*/ 999504 w 5178638"/>
              <a:gd name="connsiteY2869" fmla="*/ 3274274 h 4469549"/>
              <a:gd name="connsiteX2870" fmla="*/ 1002463 w 5178638"/>
              <a:gd name="connsiteY2870" fmla="*/ 3262962 h 4469549"/>
              <a:gd name="connsiteX2871" fmla="*/ 1031886 w 5178638"/>
              <a:gd name="connsiteY2871" fmla="*/ 3206231 h 4469549"/>
              <a:gd name="connsiteX2872" fmla="*/ 1135845 w 5178638"/>
              <a:gd name="connsiteY2872" fmla="*/ 3027796 h 4469549"/>
              <a:gd name="connsiteX2873" fmla="*/ 1154176 w 5178638"/>
              <a:gd name="connsiteY2873" fmla="*/ 2977639 h 4469549"/>
              <a:gd name="connsiteX2874" fmla="*/ 1142549 w 5178638"/>
              <a:gd name="connsiteY2874" fmla="*/ 2988248 h 4469549"/>
              <a:gd name="connsiteX2875" fmla="*/ 1129068 w 5178638"/>
              <a:gd name="connsiteY2875" fmla="*/ 3023848 h 4469549"/>
              <a:gd name="connsiteX2876" fmla="*/ 1124753 w 5178638"/>
              <a:gd name="connsiteY2876" fmla="*/ 3034370 h 4469549"/>
              <a:gd name="connsiteX2877" fmla="*/ 1104496 w 5178638"/>
              <a:gd name="connsiteY2877" fmla="*/ 3066024 h 4469549"/>
              <a:gd name="connsiteX2878" fmla="*/ 1068298 w 5178638"/>
              <a:gd name="connsiteY2878" fmla="*/ 3118808 h 4469549"/>
              <a:gd name="connsiteX2879" fmla="*/ 1053712 w 5178638"/>
              <a:gd name="connsiteY2879" fmla="*/ 3140728 h 4469549"/>
              <a:gd name="connsiteX2880" fmla="*/ 1035096 w 5178638"/>
              <a:gd name="connsiteY2880" fmla="*/ 3182029 h 4469549"/>
              <a:gd name="connsiteX2881" fmla="*/ 1023755 w 5178638"/>
              <a:gd name="connsiteY2881" fmla="*/ 3201494 h 4469549"/>
              <a:gd name="connsiteX2882" fmla="*/ 1002963 w 5178638"/>
              <a:gd name="connsiteY2882" fmla="*/ 3237181 h 4469549"/>
              <a:gd name="connsiteX2883" fmla="*/ 986487 w 5178638"/>
              <a:gd name="connsiteY2883" fmla="*/ 3262346 h 4469549"/>
              <a:gd name="connsiteX2884" fmla="*/ 943798 w 5178638"/>
              <a:gd name="connsiteY2884" fmla="*/ 3320038 h 4469549"/>
              <a:gd name="connsiteX2885" fmla="*/ 937058 w 5178638"/>
              <a:gd name="connsiteY2885" fmla="*/ 3337839 h 4469549"/>
              <a:gd name="connsiteX2886" fmla="*/ 915481 w 5178638"/>
              <a:gd name="connsiteY2886" fmla="*/ 3390451 h 4469549"/>
              <a:gd name="connsiteX2887" fmla="*/ 885239 w 5178638"/>
              <a:gd name="connsiteY2887" fmla="*/ 3442358 h 4469549"/>
              <a:gd name="connsiteX2888" fmla="*/ 843905 w 5178638"/>
              <a:gd name="connsiteY2888" fmla="*/ 3500842 h 4469549"/>
              <a:gd name="connsiteX2889" fmla="*/ 834454 w 5178638"/>
              <a:gd name="connsiteY2889" fmla="*/ 3517063 h 4469549"/>
              <a:gd name="connsiteX2890" fmla="*/ 820938 w 5178638"/>
              <a:gd name="connsiteY2890" fmla="*/ 3530916 h 4469549"/>
              <a:gd name="connsiteX2891" fmla="*/ 852250 w 5178638"/>
              <a:gd name="connsiteY2891" fmla="*/ 3470939 h 4469549"/>
              <a:gd name="connsiteX2892" fmla="*/ 890303 w 5178638"/>
              <a:gd name="connsiteY2892" fmla="*/ 3393164 h 4469549"/>
              <a:gd name="connsiteX2893" fmla="*/ 914590 w 5178638"/>
              <a:gd name="connsiteY2893" fmla="*/ 3342131 h 4469549"/>
              <a:gd name="connsiteX2894" fmla="*/ 944832 w 5178638"/>
              <a:gd name="connsiteY2894" fmla="*/ 3290222 h 4469549"/>
              <a:gd name="connsiteX2895" fmla="*/ 970225 w 5178638"/>
              <a:gd name="connsiteY2895" fmla="*/ 3252871 h 4469549"/>
              <a:gd name="connsiteX2896" fmla="*/ 991016 w 5178638"/>
              <a:gd name="connsiteY2896" fmla="*/ 3217184 h 4469549"/>
              <a:gd name="connsiteX2897" fmla="*/ 994797 w 5178638"/>
              <a:gd name="connsiteY2897" fmla="*/ 3210695 h 4469549"/>
              <a:gd name="connsiteX2898" fmla="*/ 1023970 w 5178638"/>
              <a:gd name="connsiteY2898" fmla="*/ 3166855 h 4469549"/>
              <a:gd name="connsiteX2899" fmla="*/ 1041230 w 5178638"/>
              <a:gd name="connsiteY2899" fmla="*/ 3124765 h 4469549"/>
              <a:gd name="connsiteX2900" fmla="*/ 1046366 w 5178638"/>
              <a:gd name="connsiteY2900" fmla="*/ 3119067 h 4469549"/>
              <a:gd name="connsiteX2901" fmla="*/ 1053391 w 5178638"/>
              <a:gd name="connsiteY2901" fmla="*/ 3110123 h 4469549"/>
              <a:gd name="connsiteX2902" fmla="*/ 1111451 w 5178638"/>
              <a:gd name="connsiteY2902" fmla="*/ 3013584 h 4469549"/>
              <a:gd name="connsiteX2903" fmla="*/ 1131173 w 5178638"/>
              <a:gd name="connsiteY2903" fmla="*/ 2985966 h 4469549"/>
              <a:gd name="connsiteX2904" fmla="*/ 1150075 w 5178638"/>
              <a:gd name="connsiteY2904" fmla="*/ 2953522 h 4469549"/>
              <a:gd name="connsiteX2905" fmla="*/ 1178962 w 5178638"/>
              <a:gd name="connsiteY2905" fmla="*/ 2900825 h 4469549"/>
              <a:gd name="connsiteX2906" fmla="*/ 1186523 w 5178638"/>
              <a:gd name="connsiteY2906" fmla="*/ 2887848 h 4469549"/>
              <a:gd name="connsiteX2907" fmla="*/ 1193548 w 5178638"/>
              <a:gd name="connsiteY2907" fmla="*/ 2878905 h 4469549"/>
              <a:gd name="connsiteX2908" fmla="*/ 1193834 w 5178638"/>
              <a:gd name="connsiteY2908" fmla="*/ 2887762 h 4469549"/>
              <a:gd name="connsiteX2909" fmla="*/ 1180353 w 5178638"/>
              <a:gd name="connsiteY2909" fmla="*/ 2923362 h 4469549"/>
              <a:gd name="connsiteX2910" fmla="*/ 1176857 w 5178638"/>
              <a:gd name="connsiteY2910" fmla="*/ 2938708 h 4469549"/>
              <a:gd name="connsiteX2911" fmla="*/ 1210630 w 5178638"/>
              <a:gd name="connsiteY2911" fmla="*/ 2893202 h 4469549"/>
              <a:gd name="connsiteX2912" fmla="*/ 1214107 w 5178638"/>
              <a:gd name="connsiteY2912" fmla="*/ 2888887 h 4469549"/>
              <a:gd name="connsiteX2913" fmla="*/ 1211353 w 5178638"/>
              <a:gd name="connsiteY2913" fmla="*/ 2887283 h 4469549"/>
              <a:gd name="connsiteX2914" fmla="*/ 1220677 w 5178638"/>
              <a:gd name="connsiteY2914" fmla="*/ 2877727 h 4469549"/>
              <a:gd name="connsiteX2915" fmla="*/ 1235799 w 5178638"/>
              <a:gd name="connsiteY2915" fmla="*/ 2851772 h 4469549"/>
              <a:gd name="connsiteX2916" fmla="*/ 1252276 w 5178638"/>
              <a:gd name="connsiteY2916" fmla="*/ 2826608 h 4469549"/>
              <a:gd name="connsiteX2917" fmla="*/ 1266326 w 5178638"/>
              <a:gd name="connsiteY2917" fmla="*/ 2808721 h 4469549"/>
              <a:gd name="connsiteX2918" fmla="*/ 1302239 w 5178638"/>
              <a:gd name="connsiteY2918" fmla="*/ 2747080 h 4469549"/>
              <a:gd name="connsiteX2919" fmla="*/ 1325742 w 5178638"/>
              <a:gd name="connsiteY2919" fmla="*/ 2712972 h 4469549"/>
              <a:gd name="connsiteX2920" fmla="*/ 1329522 w 5178638"/>
              <a:gd name="connsiteY2920" fmla="*/ 2706484 h 4469549"/>
              <a:gd name="connsiteX2921" fmla="*/ 1357874 w 5178638"/>
              <a:gd name="connsiteY2921" fmla="*/ 2657820 h 4469549"/>
              <a:gd name="connsiteX2922" fmla="*/ 1386227 w 5178638"/>
              <a:gd name="connsiteY2922" fmla="*/ 2609156 h 4469549"/>
              <a:gd name="connsiteX2923" fmla="*/ 1472103 w 5178638"/>
              <a:gd name="connsiteY2923" fmla="*/ 2467987 h 4469549"/>
              <a:gd name="connsiteX2924" fmla="*/ 1472638 w 5178638"/>
              <a:gd name="connsiteY2924" fmla="*/ 2463954 h 4469549"/>
              <a:gd name="connsiteX2925" fmla="*/ 1463723 w 5178638"/>
              <a:gd name="connsiteY2925" fmla="*/ 2476141 h 4469549"/>
              <a:gd name="connsiteX2926" fmla="*/ 1460477 w 5178638"/>
              <a:gd name="connsiteY2926" fmla="*/ 2478595 h 4469549"/>
              <a:gd name="connsiteX2927" fmla="*/ 1459657 w 5178638"/>
              <a:gd name="connsiteY2927" fmla="*/ 2473772 h 4469549"/>
              <a:gd name="connsiteX2928" fmla="*/ 1462617 w 5178638"/>
              <a:gd name="connsiteY2928" fmla="*/ 2462461 h 4469549"/>
              <a:gd name="connsiteX2929" fmla="*/ 1492040 w 5178638"/>
              <a:gd name="connsiteY2929" fmla="*/ 2405730 h 4469549"/>
              <a:gd name="connsiteX2930" fmla="*/ 1515028 w 5178638"/>
              <a:gd name="connsiteY2930" fmla="*/ 2366271 h 4469549"/>
              <a:gd name="connsiteX2931" fmla="*/ 1513667 w 5178638"/>
              <a:gd name="connsiteY2931" fmla="*/ 2365479 h 4469549"/>
              <a:gd name="connsiteX2932" fmla="*/ 1500642 w 5178638"/>
              <a:gd name="connsiteY2932" fmla="*/ 2370194 h 4469549"/>
              <a:gd name="connsiteX2933" fmla="*/ 1495249 w 5178638"/>
              <a:gd name="connsiteY2933" fmla="*/ 2381527 h 4469549"/>
              <a:gd name="connsiteX2934" fmla="*/ 1483909 w 5178638"/>
              <a:gd name="connsiteY2934" fmla="*/ 2400992 h 4469549"/>
              <a:gd name="connsiteX2935" fmla="*/ 1463117 w 5178638"/>
              <a:gd name="connsiteY2935" fmla="*/ 2436679 h 4469549"/>
              <a:gd name="connsiteX2936" fmla="*/ 1446641 w 5178638"/>
              <a:gd name="connsiteY2936" fmla="*/ 2461844 h 4469549"/>
              <a:gd name="connsiteX2937" fmla="*/ 1403952 w 5178638"/>
              <a:gd name="connsiteY2937" fmla="*/ 2519536 h 4469549"/>
              <a:gd name="connsiteX2938" fmla="*/ 1397212 w 5178638"/>
              <a:gd name="connsiteY2938" fmla="*/ 2537338 h 4469549"/>
              <a:gd name="connsiteX2939" fmla="*/ 1375634 w 5178638"/>
              <a:gd name="connsiteY2939" fmla="*/ 2589949 h 4469549"/>
              <a:gd name="connsiteX2940" fmla="*/ 1345392 w 5178638"/>
              <a:gd name="connsiteY2940" fmla="*/ 2641857 h 4469549"/>
              <a:gd name="connsiteX2941" fmla="*/ 1304059 w 5178638"/>
              <a:gd name="connsiteY2941" fmla="*/ 2700340 h 4469549"/>
              <a:gd name="connsiteX2942" fmla="*/ 1294608 w 5178638"/>
              <a:gd name="connsiteY2942" fmla="*/ 2716561 h 4469549"/>
              <a:gd name="connsiteX2943" fmla="*/ 1281092 w 5178638"/>
              <a:gd name="connsiteY2943" fmla="*/ 2730413 h 4469549"/>
              <a:gd name="connsiteX2944" fmla="*/ 1312404 w 5178638"/>
              <a:gd name="connsiteY2944" fmla="*/ 2670437 h 4469549"/>
              <a:gd name="connsiteX2945" fmla="*/ 1350457 w 5178638"/>
              <a:gd name="connsiteY2945" fmla="*/ 2592662 h 4469549"/>
              <a:gd name="connsiteX2946" fmla="*/ 1374743 w 5178638"/>
              <a:gd name="connsiteY2946" fmla="*/ 2541629 h 4469549"/>
              <a:gd name="connsiteX2947" fmla="*/ 1404986 w 5178638"/>
              <a:gd name="connsiteY2947" fmla="*/ 2489721 h 4469549"/>
              <a:gd name="connsiteX2948" fmla="*/ 1430378 w 5178638"/>
              <a:gd name="connsiteY2948" fmla="*/ 2452370 h 4469549"/>
              <a:gd name="connsiteX2949" fmla="*/ 1451170 w 5178638"/>
              <a:gd name="connsiteY2949" fmla="*/ 2416682 h 4469549"/>
              <a:gd name="connsiteX2950" fmla="*/ 1454951 w 5178638"/>
              <a:gd name="connsiteY2950" fmla="*/ 2410193 h 4469549"/>
              <a:gd name="connsiteX2951" fmla="*/ 1472385 w 5178638"/>
              <a:gd name="connsiteY2951" fmla="*/ 2391562 h 4469549"/>
              <a:gd name="connsiteX2952" fmla="*/ 1473418 w 5178638"/>
              <a:gd name="connsiteY2952" fmla="*/ 2389345 h 4469549"/>
              <a:gd name="connsiteX2953" fmla="*/ 1456736 w 5178638"/>
              <a:gd name="connsiteY2953" fmla="*/ 2406727 h 4469549"/>
              <a:gd name="connsiteX2954" fmla="*/ 1442520 w 5178638"/>
              <a:gd name="connsiteY2954" fmla="*/ 2406591 h 4469549"/>
              <a:gd name="connsiteX2955" fmla="*/ 1422425 w 5178638"/>
              <a:gd name="connsiteY2955" fmla="*/ 2412265 h 4469549"/>
              <a:gd name="connsiteX2956" fmla="*/ 1408283 w 5178638"/>
              <a:gd name="connsiteY2956" fmla="*/ 2422151 h 4469549"/>
              <a:gd name="connsiteX2957" fmla="*/ 1409643 w 5178638"/>
              <a:gd name="connsiteY2957" fmla="*/ 2411891 h 4469549"/>
              <a:gd name="connsiteX2958" fmla="*/ 1435571 w 5178638"/>
              <a:gd name="connsiteY2958" fmla="*/ 2370506 h 4469549"/>
              <a:gd name="connsiteX2959" fmla="*/ 1447196 w 5178638"/>
              <a:gd name="connsiteY2959" fmla="*/ 2359898 h 4469549"/>
              <a:gd name="connsiteX2960" fmla="*/ 1451797 w 5178638"/>
              <a:gd name="connsiteY2960" fmla="*/ 2358232 h 4469549"/>
              <a:gd name="connsiteX2961" fmla="*/ 1479080 w 5178638"/>
              <a:gd name="connsiteY2961" fmla="*/ 2317635 h 4469549"/>
              <a:gd name="connsiteX2962" fmla="*/ 1494450 w 5178638"/>
              <a:gd name="connsiteY2962" fmla="*/ 2278791 h 4469549"/>
              <a:gd name="connsiteX2963" fmla="*/ 1520912 w 5178638"/>
              <a:gd name="connsiteY2963" fmla="*/ 2233370 h 4469549"/>
              <a:gd name="connsiteX2964" fmla="*/ 1536854 w 5178638"/>
              <a:gd name="connsiteY2964" fmla="*/ 2212240 h 4469549"/>
              <a:gd name="connsiteX2965" fmla="*/ 1543200 w 5178638"/>
              <a:gd name="connsiteY2965" fmla="*/ 2201348 h 4469549"/>
              <a:gd name="connsiteX2966" fmla="*/ 1546923 w 5178638"/>
              <a:gd name="connsiteY2966" fmla="*/ 2197727 h 4469549"/>
              <a:gd name="connsiteX2967" fmla="*/ 1555588 w 5178638"/>
              <a:gd name="connsiteY2967" fmla="*/ 2198430 h 4469549"/>
              <a:gd name="connsiteX2968" fmla="*/ 1555874 w 5178638"/>
              <a:gd name="connsiteY2968" fmla="*/ 2207287 h 4469549"/>
              <a:gd name="connsiteX2969" fmla="*/ 1546423 w 5178638"/>
              <a:gd name="connsiteY2969" fmla="*/ 2223508 h 4469549"/>
              <a:gd name="connsiteX2970" fmla="*/ 1518321 w 5178638"/>
              <a:gd name="connsiteY2970" fmla="*/ 2259281 h 4469549"/>
              <a:gd name="connsiteX2971" fmla="*/ 1511579 w 5178638"/>
              <a:gd name="connsiteY2971" fmla="*/ 2277082 h 4469549"/>
              <a:gd name="connsiteX2972" fmla="*/ 1514040 w 5178638"/>
              <a:gd name="connsiteY2972" fmla="*/ 2291551 h 4469549"/>
              <a:gd name="connsiteX2973" fmla="*/ 1499739 w 5178638"/>
              <a:gd name="connsiteY2973" fmla="*/ 2322330 h 4469549"/>
              <a:gd name="connsiteX2974" fmla="*/ 1483264 w 5178638"/>
              <a:gd name="connsiteY2974" fmla="*/ 2347494 h 4469549"/>
              <a:gd name="connsiteX2975" fmla="*/ 1483548 w 5178638"/>
              <a:gd name="connsiteY2975" fmla="*/ 2356351 h 4469549"/>
              <a:gd name="connsiteX2976" fmla="*/ 1491394 w 5178638"/>
              <a:gd name="connsiteY2976" fmla="*/ 2352230 h 4469549"/>
              <a:gd name="connsiteX2977" fmla="*/ 1495709 w 5178638"/>
              <a:gd name="connsiteY2977" fmla="*/ 2341708 h 4469549"/>
              <a:gd name="connsiteX2978" fmla="*/ 1522456 w 5178638"/>
              <a:gd name="connsiteY2978" fmla="*/ 2305147 h 4469549"/>
              <a:gd name="connsiteX2979" fmla="*/ 1532478 w 5178638"/>
              <a:gd name="connsiteY2979" fmla="*/ 2306640 h 4469549"/>
              <a:gd name="connsiteX2980" fmla="*/ 1549490 w 5178638"/>
              <a:gd name="connsiteY2980" fmla="*/ 2277440 h 4469549"/>
              <a:gd name="connsiteX2981" fmla="*/ 1565965 w 5178638"/>
              <a:gd name="connsiteY2981" fmla="*/ 2252276 h 4469549"/>
              <a:gd name="connsiteX2982" fmla="*/ 1577842 w 5178638"/>
              <a:gd name="connsiteY2982" fmla="*/ 2228776 h 4469549"/>
              <a:gd name="connsiteX2983" fmla="*/ 1623740 w 5178638"/>
              <a:gd name="connsiteY2983" fmla="*/ 2146880 h 4469549"/>
              <a:gd name="connsiteX2984" fmla="*/ 1644531 w 5178638"/>
              <a:gd name="connsiteY2984" fmla="*/ 2111193 h 4469549"/>
              <a:gd name="connsiteX2985" fmla="*/ 1669889 w 5178638"/>
              <a:gd name="connsiteY2985" fmla="*/ 2052093 h 4469549"/>
              <a:gd name="connsiteX2986" fmla="*/ 1677734 w 5178638"/>
              <a:gd name="connsiteY2986" fmla="*/ 2047974 h 4469549"/>
              <a:gd name="connsiteX2987" fmla="*/ 1699881 w 5178638"/>
              <a:gd name="connsiteY2987" fmla="*/ 2013076 h 4469549"/>
              <a:gd name="connsiteX2988" fmla="*/ 1709582 w 5178638"/>
              <a:gd name="connsiteY2988" fmla="*/ 1983964 h 4469549"/>
              <a:gd name="connsiteX2989" fmla="*/ 1720102 w 5178638"/>
              <a:gd name="connsiteY2989" fmla="*/ 1959675 h 4469549"/>
              <a:gd name="connsiteX2990" fmla="*/ 1757406 w 5178638"/>
              <a:gd name="connsiteY2990" fmla="*/ 1920571 h 4469549"/>
              <a:gd name="connsiteX2991" fmla="*/ 1777948 w 5178638"/>
              <a:gd name="connsiteY2991" fmla="*/ 1897776 h 4469549"/>
              <a:gd name="connsiteX2992" fmla="*/ 1786578 w 5178638"/>
              <a:gd name="connsiteY2992" fmla="*/ 1876731 h 4469549"/>
              <a:gd name="connsiteX2993" fmla="*/ 1791963 w 5178638"/>
              <a:gd name="connsiteY2993" fmla="*/ 1858140 h 4469549"/>
              <a:gd name="connsiteX2994" fmla="*/ 1788968 w 5178638"/>
              <a:gd name="connsiteY2994" fmla="*/ 1847704 h 4469549"/>
              <a:gd name="connsiteX2995" fmla="*/ 1804090 w 5178638"/>
              <a:gd name="connsiteY2995" fmla="*/ 1821751 h 4469549"/>
              <a:gd name="connsiteX2996" fmla="*/ 1818425 w 5178638"/>
              <a:gd name="connsiteY2996" fmla="*/ 1812721 h 4469549"/>
              <a:gd name="connsiteX2997" fmla="*/ 1830301 w 5178638"/>
              <a:gd name="connsiteY2997" fmla="*/ 1789222 h 4469549"/>
              <a:gd name="connsiteX2998" fmla="*/ 1847027 w 5178638"/>
              <a:gd name="connsiteY2998" fmla="*/ 1751166 h 4469549"/>
              <a:gd name="connsiteX2999" fmla="*/ 1854054 w 5178638"/>
              <a:gd name="connsiteY2999" fmla="*/ 1742222 h 4469549"/>
              <a:gd name="connsiteX3000" fmla="*/ 1871100 w 5178638"/>
              <a:gd name="connsiteY3000" fmla="*/ 1734773 h 4469549"/>
              <a:gd name="connsiteX3001" fmla="*/ 1879481 w 5178638"/>
              <a:gd name="connsiteY3001" fmla="*/ 1726619 h 4469549"/>
              <a:gd name="connsiteX3002" fmla="*/ 1895102 w 5178638"/>
              <a:gd name="connsiteY3002" fmla="*/ 1674882 h 4469549"/>
              <a:gd name="connsiteX3003" fmla="*/ 1896171 w 5178638"/>
              <a:gd name="connsiteY3003" fmla="*/ 1666815 h 4469549"/>
              <a:gd name="connsiteX3004" fmla="*/ 1889682 w 5178638"/>
              <a:gd name="connsiteY3004" fmla="*/ 1671724 h 4469549"/>
              <a:gd name="connsiteX3005" fmla="*/ 1861864 w 5178638"/>
              <a:gd name="connsiteY3005" fmla="*/ 1716354 h 4469549"/>
              <a:gd name="connsiteX3006" fmla="*/ 1854838 w 5178638"/>
              <a:gd name="connsiteY3006" fmla="*/ 1725299 h 4469549"/>
              <a:gd name="connsiteX3007" fmla="*/ 1841322 w 5178638"/>
              <a:gd name="connsiteY3007" fmla="*/ 1739151 h 4469549"/>
              <a:gd name="connsiteX3008" fmla="*/ 1832121 w 5178638"/>
              <a:gd name="connsiteY3008" fmla="*/ 1742482 h 4469549"/>
              <a:gd name="connsiteX3009" fmla="*/ 1832371 w 5178638"/>
              <a:gd name="connsiteY3009" fmla="*/ 1729590 h 4469549"/>
              <a:gd name="connsiteX3010" fmla="*/ 1824811 w 5178638"/>
              <a:gd name="connsiteY3010" fmla="*/ 1742567 h 4469549"/>
              <a:gd name="connsiteX3011" fmla="*/ 1812935 w 5178638"/>
              <a:gd name="connsiteY3011" fmla="*/ 1766066 h 4469549"/>
              <a:gd name="connsiteX3012" fmla="*/ 1796458 w 5178638"/>
              <a:gd name="connsiteY3012" fmla="*/ 1791231 h 4469549"/>
              <a:gd name="connsiteX3013" fmla="*/ 1780231 w 5178638"/>
              <a:gd name="connsiteY3013" fmla="*/ 1803505 h 4469549"/>
              <a:gd name="connsiteX3014" fmla="*/ 1772230 w 5178638"/>
              <a:gd name="connsiteY3014" fmla="*/ 1814442 h 4469549"/>
              <a:gd name="connsiteX3015" fmla="*/ 1791489 w 5178638"/>
              <a:gd name="connsiteY3015" fmla="*/ 1778297 h 4469549"/>
              <a:gd name="connsiteX3016" fmla="*/ 1809321 w 5178638"/>
              <a:gd name="connsiteY3016" fmla="*/ 1753923 h 4469549"/>
              <a:gd name="connsiteX3017" fmla="*/ 1817417 w 5178638"/>
              <a:gd name="connsiteY3017" fmla="*/ 1736912 h 4469549"/>
              <a:gd name="connsiteX3018" fmla="*/ 1824692 w 5178638"/>
              <a:gd name="connsiteY3018" fmla="*/ 1715078 h 4469549"/>
              <a:gd name="connsiteX3019" fmla="*/ 1862781 w 5178638"/>
              <a:gd name="connsiteY3019" fmla="*/ 1659050 h 4469549"/>
              <a:gd name="connsiteX3020" fmla="*/ 1864671 w 5178638"/>
              <a:gd name="connsiteY3020" fmla="*/ 1655806 h 4469549"/>
              <a:gd name="connsiteX3021" fmla="*/ 1920305 w 5178638"/>
              <a:gd name="connsiteY3021" fmla="*/ 1566545 h 4469549"/>
              <a:gd name="connsiteX3022" fmla="*/ 1923266 w 5178638"/>
              <a:gd name="connsiteY3022" fmla="*/ 1555234 h 4469549"/>
              <a:gd name="connsiteX3023" fmla="*/ 1924152 w 5178638"/>
              <a:gd name="connsiteY3023" fmla="*/ 1551341 h 4469549"/>
              <a:gd name="connsiteX3024" fmla="*/ 1926058 w 5178638"/>
              <a:gd name="connsiteY3024" fmla="*/ 1562553 h 4469549"/>
              <a:gd name="connsiteX3025" fmla="*/ 1910937 w 5178638"/>
              <a:gd name="connsiteY3025" fmla="*/ 1588507 h 4469549"/>
              <a:gd name="connsiteX3026" fmla="*/ 1907977 w 5178638"/>
              <a:gd name="connsiteY3026" fmla="*/ 1599820 h 4469549"/>
              <a:gd name="connsiteX3027" fmla="*/ 1915003 w 5178638"/>
              <a:gd name="connsiteY3027" fmla="*/ 1590876 h 4469549"/>
              <a:gd name="connsiteX3028" fmla="*/ 1921209 w 5178638"/>
              <a:gd name="connsiteY3028" fmla="*/ 1577109 h 4469549"/>
              <a:gd name="connsiteX3029" fmla="*/ 1930659 w 5178638"/>
              <a:gd name="connsiteY3029" fmla="*/ 1560888 h 4469549"/>
              <a:gd name="connsiteX3030" fmla="*/ 1947135 w 5178638"/>
              <a:gd name="connsiteY3030" fmla="*/ 1535723 h 4469549"/>
              <a:gd name="connsiteX3031" fmla="*/ 1959297 w 5178638"/>
              <a:gd name="connsiteY3031" fmla="*/ 1521081 h 4469549"/>
              <a:gd name="connsiteX3032" fmla="*/ 2002305 w 5178638"/>
              <a:gd name="connsiteY3032" fmla="*/ 1493993 h 4469549"/>
              <a:gd name="connsiteX3033" fmla="*/ 1996099 w 5178638"/>
              <a:gd name="connsiteY3033" fmla="*/ 1507760 h 4469549"/>
              <a:gd name="connsiteX3034" fmla="*/ 1965857 w 5178638"/>
              <a:gd name="connsiteY3034" fmla="*/ 1559668 h 4469549"/>
              <a:gd name="connsiteX3035" fmla="*/ 1960472 w 5178638"/>
              <a:gd name="connsiteY3035" fmla="*/ 1578258 h 4469549"/>
              <a:gd name="connsiteX3036" fmla="*/ 1994495 w 5178638"/>
              <a:gd name="connsiteY3036" fmla="*/ 1519861 h 4469549"/>
              <a:gd name="connsiteX3037" fmla="*/ 2028517 w 5178638"/>
              <a:gd name="connsiteY3037" fmla="*/ 1461464 h 4469549"/>
              <a:gd name="connsiteX3038" fmla="*/ 2063361 w 5178638"/>
              <a:gd name="connsiteY3038" fmla="*/ 1407890 h 4469549"/>
              <a:gd name="connsiteX3039" fmla="*/ 2108725 w 5178638"/>
              <a:gd name="connsiteY3039" fmla="*/ 1330028 h 4469549"/>
              <a:gd name="connsiteX3040" fmla="*/ 2123310 w 5178638"/>
              <a:gd name="connsiteY3040" fmla="*/ 1308107 h 4469549"/>
              <a:gd name="connsiteX3041" fmla="*/ 2152982 w 5178638"/>
              <a:gd name="connsiteY3041" fmla="*/ 1238485 h 4469549"/>
              <a:gd name="connsiteX3042" fmla="*/ 2159473 w 5178638"/>
              <a:gd name="connsiteY3042" fmla="*/ 1233576 h 4469549"/>
              <a:gd name="connsiteX3043" fmla="*/ 2168140 w 5178638"/>
              <a:gd name="connsiteY3043" fmla="*/ 1234280 h 4469549"/>
              <a:gd name="connsiteX3044" fmla="*/ 2182078 w 5178638"/>
              <a:gd name="connsiteY3044" fmla="*/ 1214374 h 4469549"/>
              <a:gd name="connsiteX3045" fmla="*/ 2168626 w 5178638"/>
              <a:gd name="connsiteY3045" fmla="*/ 1206538 h 4469549"/>
              <a:gd name="connsiteX3046" fmla="*/ 2168957 w 5178638"/>
              <a:gd name="connsiteY3046" fmla="*/ 1205827 h 4469549"/>
              <a:gd name="connsiteX3047" fmla="*/ 2186217 w 5178638"/>
              <a:gd name="connsiteY3047" fmla="*/ 1163737 h 4469549"/>
              <a:gd name="connsiteX3048" fmla="*/ 2191353 w 5178638"/>
              <a:gd name="connsiteY3048" fmla="*/ 1158039 h 4469549"/>
              <a:gd name="connsiteX3049" fmla="*/ 2198379 w 5178638"/>
              <a:gd name="connsiteY3049" fmla="*/ 1149096 h 4469549"/>
              <a:gd name="connsiteX3050" fmla="*/ 2256438 w 5178638"/>
              <a:gd name="connsiteY3050" fmla="*/ 1052557 h 4469549"/>
              <a:gd name="connsiteX3051" fmla="*/ 2276160 w 5178638"/>
              <a:gd name="connsiteY3051" fmla="*/ 1024938 h 4469549"/>
              <a:gd name="connsiteX3052" fmla="*/ 2295062 w 5178638"/>
              <a:gd name="connsiteY3052" fmla="*/ 992495 h 4469549"/>
              <a:gd name="connsiteX3053" fmla="*/ 2323949 w 5178638"/>
              <a:gd name="connsiteY3053" fmla="*/ 939798 h 4469549"/>
              <a:gd name="connsiteX3054" fmla="*/ 2331510 w 5178638"/>
              <a:gd name="connsiteY3054" fmla="*/ 926821 h 4469549"/>
              <a:gd name="connsiteX3055" fmla="*/ 2338535 w 5178638"/>
              <a:gd name="connsiteY3055" fmla="*/ 917877 h 4469549"/>
              <a:gd name="connsiteX3056" fmla="*/ 2338821 w 5178638"/>
              <a:gd name="connsiteY3056" fmla="*/ 926734 h 4469549"/>
              <a:gd name="connsiteX3057" fmla="*/ 2325340 w 5178638"/>
              <a:gd name="connsiteY3057" fmla="*/ 962335 h 4469549"/>
              <a:gd name="connsiteX3058" fmla="*/ 2321845 w 5178638"/>
              <a:gd name="connsiteY3058" fmla="*/ 977681 h 4469549"/>
              <a:gd name="connsiteX3059" fmla="*/ 2355617 w 5178638"/>
              <a:gd name="connsiteY3059" fmla="*/ 932174 h 4469549"/>
              <a:gd name="connsiteX3060" fmla="*/ 2381829 w 5178638"/>
              <a:gd name="connsiteY3060" fmla="*/ 899645 h 4469549"/>
              <a:gd name="connsiteX3061" fmla="*/ 2391030 w 5178638"/>
              <a:gd name="connsiteY3061" fmla="*/ 896315 h 4469549"/>
              <a:gd name="connsiteX3062" fmla="*/ 2384825 w 5178638"/>
              <a:gd name="connsiteY3062" fmla="*/ 910083 h 4469549"/>
              <a:gd name="connsiteX3063" fmla="*/ 2347022 w 5178638"/>
              <a:gd name="connsiteY3063" fmla="*/ 974967 h 4469549"/>
              <a:gd name="connsiteX3064" fmla="*/ 2293062 w 5178638"/>
              <a:gd name="connsiteY3064" fmla="*/ 1095623 h 4469549"/>
              <a:gd name="connsiteX3065" fmla="*/ 2272556 w 5178638"/>
              <a:gd name="connsiteY3065" fmla="*/ 1140167 h 4469549"/>
              <a:gd name="connsiteX3066" fmla="*/ 2244739 w 5178638"/>
              <a:gd name="connsiteY3066" fmla="*/ 1184797 h 4469549"/>
              <a:gd name="connsiteX3067" fmla="*/ 2212321 w 5178638"/>
              <a:gd name="connsiteY3067" fmla="*/ 1231092 h 4469549"/>
              <a:gd name="connsiteX3068" fmla="*/ 2211935 w 5178638"/>
              <a:gd name="connsiteY3068" fmla="*/ 1231770 h 4469549"/>
              <a:gd name="connsiteX3069" fmla="*/ 2198481 w 5178638"/>
              <a:gd name="connsiteY3069" fmla="*/ 1223931 h 4469549"/>
              <a:gd name="connsiteX3070" fmla="*/ 2189002 w 5178638"/>
              <a:gd name="connsiteY3070" fmla="*/ 1242089 h 4469549"/>
              <a:gd name="connsiteX3071" fmla="*/ 2175236 w 5178638"/>
              <a:gd name="connsiteY3071" fmla="*/ 1268832 h 4469549"/>
              <a:gd name="connsiteX3072" fmla="*/ 2180122 w 5178638"/>
              <a:gd name="connsiteY3072" fmla="*/ 1276024 h 4469549"/>
              <a:gd name="connsiteX3073" fmla="*/ 2191747 w 5178638"/>
              <a:gd name="connsiteY3073" fmla="*/ 1265415 h 4469549"/>
              <a:gd name="connsiteX3074" fmla="*/ 2185542 w 5178638"/>
              <a:gd name="connsiteY3074" fmla="*/ 1279182 h 4469549"/>
              <a:gd name="connsiteX3075" fmla="*/ 2183652 w 5178638"/>
              <a:gd name="connsiteY3075" fmla="*/ 1282427 h 4469549"/>
              <a:gd name="connsiteX3076" fmla="*/ 2190142 w 5178638"/>
              <a:gd name="connsiteY3076" fmla="*/ 1277517 h 4469549"/>
              <a:gd name="connsiteX3077" fmla="*/ 2210934 w 5178638"/>
              <a:gd name="connsiteY3077" fmla="*/ 1241831 h 4469549"/>
              <a:gd name="connsiteX3078" fmla="*/ 2216070 w 5178638"/>
              <a:gd name="connsiteY3078" fmla="*/ 1236131 h 4469549"/>
              <a:gd name="connsiteX3079" fmla="*/ 2219600 w 5178638"/>
              <a:gd name="connsiteY3079" fmla="*/ 1242535 h 4469549"/>
              <a:gd name="connsiteX3080" fmla="*/ 2209614 w 5178638"/>
              <a:gd name="connsiteY3080" fmla="*/ 1262789 h 4469549"/>
              <a:gd name="connsiteX3081" fmla="*/ 2188002 w 5178638"/>
              <a:gd name="connsiteY3081" fmla="*/ 1293652 h 4469549"/>
              <a:gd name="connsiteX3082" fmla="*/ 2180157 w 5178638"/>
              <a:gd name="connsiteY3082" fmla="*/ 1297772 h 4469549"/>
              <a:gd name="connsiteX3083" fmla="*/ 2170707 w 5178638"/>
              <a:gd name="connsiteY3083" fmla="*/ 1313993 h 4469549"/>
              <a:gd name="connsiteX3084" fmla="*/ 2159865 w 5178638"/>
              <a:gd name="connsiteY3084" fmla="*/ 1307677 h 4469549"/>
              <a:gd name="connsiteX3085" fmla="*/ 2119352 w 5178638"/>
              <a:gd name="connsiteY3085" fmla="*/ 1370984 h 4469549"/>
              <a:gd name="connsiteX3086" fmla="*/ 2117461 w 5178638"/>
              <a:gd name="connsiteY3086" fmla="*/ 1374228 h 4469549"/>
              <a:gd name="connsiteX3087" fmla="*/ 2092890 w 5178638"/>
              <a:gd name="connsiteY3087" fmla="*/ 1416403 h 4469549"/>
              <a:gd name="connsiteX3088" fmla="*/ 2089929 w 5178638"/>
              <a:gd name="connsiteY3088" fmla="*/ 1427715 h 4469549"/>
              <a:gd name="connsiteX3089" fmla="*/ 2102626 w 5178638"/>
              <a:gd name="connsiteY3089" fmla="*/ 1409040 h 4469549"/>
              <a:gd name="connsiteX3090" fmla="*/ 2108580 w 5178638"/>
              <a:gd name="connsiteY3090" fmla="*/ 1408163 h 4469549"/>
              <a:gd name="connsiteX3091" fmla="*/ 2105085 w 5178638"/>
              <a:gd name="connsiteY3091" fmla="*/ 1423509 h 4469549"/>
              <a:gd name="connsiteX3092" fmla="*/ 2066748 w 5178638"/>
              <a:gd name="connsiteY3092" fmla="*/ 1492429 h 4469549"/>
              <a:gd name="connsiteX3093" fmla="*/ 2017604 w 5178638"/>
              <a:gd name="connsiteY3093" fmla="*/ 1576780 h 4469549"/>
              <a:gd name="connsiteX3094" fmla="*/ 1970885 w 5178638"/>
              <a:gd name="connsiteY3094" fmla="*/ 1653851 h 4469549"/>
              <a:gd name="connsiteX3095" fmla="*/ 1965214 w 5178638"/>
              <a:gd name="connsiteY3095" fmla="*/ 1663585 h 4469549"/>
              <a:gd name="connsiteX3096" fmla="*/ 1922561 w 5178638"/>
              <a:gd name="connsiteY3096" fmla="*/ 1743027 h 4469549"/>
              <a:gd name="connsiteX3097" fmla="*/ 1890143 w 5178638"/>
              <a:gd name="connsiteY3097" fmla="*/ 1789322 h 4469549"/>
              <a:gd name="connsiteX3098" fmla="*/ 1862326 w 5178638"/>
              <a:gd name="connsiteY3098" fmla="*/ 1833952 h 4469549"/>
              <a:gd name="connsiteX3099" fmla="*/ 1841820 w 5178638"/>
              <a:gd name="connsiteY3099" fmla="*/ 1878496 h 4469549"/>
              <a:gd name="connsiteX3100" fmla="*/ 1787860 w 5178638"/>
              <a:gd name="connsiteY3100" fmla="*/ 1999151 h 4469549"/>
              <a:gd name="connsiteX3101" fmla="*/ 1750057 w 5178638"/>
              <a:gd name="connsiteY3101" fmla="*/ 2064036 h 4469549"/>
              <a:gd name="connsiteX3102" fmla="*/ 1743853 w 5178638"/>
              <a:gd name="connsiteY3102" fmla="*/ 2077803 h 4469549"/>
              <a:gd name="connsiteX3103" fmla="*/ 1753053 w 5178638"/>
              <a:gd name="connsiteY3103" fmla="*/ 2074473 h 4469549"/>
              <a:gd name="connsiteX3104" fmla="*/ 1779265 w 5178638"/>
              <a:gd name="connsiteY3104" fmla="*/ 2041944 h 4469549"/>
              <a:gd name="connsiteX3105" fmla="*/ 1813038 w 5178638"/>
              <a:gd name="connsiteY3105" fmla="*/ 1996438 h 4469549"/>
              <a:gd name="connsiteX3106" fmla="*/ 1809543 w 5178638"/>
              <a:gd name="connsiteY3106" fmla="*/ 2011784 h 4469549"/>
              <a:gd name="connsiteX3107" fmla="*/ 1796062 w 5178638"/>
              <a:gd name="connsiteY3107" fmla="*/ 2047384 h 4469549"/>
              <a:gd name="connsiteX3108" fmla="*/ 1796347 w 5178638"/>
              <a:gd name="connsiteY3108" fmla="*/ 2056242 h 4469549"/>
              <a:gd name="connsiteX3109" fmla="*/ 1803372 w 5178638"/>
              <a:gd name="connsiteY3109" fmla="*/ 2047298 h 4469549"/>
              <a:gd name="connsiteX3110" fmla="*/ 1810933 w 5178638"/>
              <a:gd name="connsiteY3110" fmla="*/ 2034321 h 4469549"/>
              <a:gd name="connsiteX3111" fmla="*/ 1839820 w 5178638"/>
              <a:gd name="connsiteY3111" fmla="*/ 1981624 h 4469549"/>
              <a:gd name="connsiteX3112" fmla="*/ 1858722 w 5178638"/>
              <a:gd name="connsiteY3112" fmla="*/ 1949180 h 4469549"/>
              <a:gd name="connsiteX3113" fmla="*/ 1878444 w 5178638"/>
              <a:gd name="connsiteY3113" fmla="*/ 1921562 h 4469549"/>
              <a:gd name="connsiteX3114" fmla="*/ 1936504 w 5178638"/>
              <a:gd name="connsiteY3114" fmla="*/ 1825023 h 4469549"/>
              <a:gd name="connsiteX3115" fmla="*/ 1943529 w 5178638"/>
              <a:gd name="connsiteY3115" fmla="*/ 1816080 h 4469549"/>
              <a:gd name="connsiteX3116" fmla="*/ 1948665 w 5178638"/>
              <a:gd name="connsiteY3116" fmla="*/ 1810381 h 4469549"/>
              <a:gd name="connsiteX3117" fmla="*/ 1965925 w 5178638"/>
              <a:gd name="connsiteY3117" fmla="*/ 1768291 h 4469549"/>
              <a:gd name="connsiteX3118" fmla="*/ 1995098 w 5178638"/>
              <a:gd name="connsiteY3118" fmla="*/ 1724451 h 4469549"/>
              <a:gd name="connsiteX3119" fmla="*/ 1998879 w 5178638"/>
              <a:gd name="connsiteY3119" fmla="*/ 1717962 h 4469549"/>
              <a:gd name="connsiteX3120" fmla="*/ 2019671 w 5178638"/>
              <a:gd name="connsiteY3120" fmla="*/ 1682276 h 4469549"/>
              <a:gd name="connsiteX3121" fmla="*/ 2045063 w 5178638"/>
              <a:gd name="connsiteY3121" fmla="*/ 1644923 h 4469549"/>
              <a:gd name="connsiteX3122" fmla="*/ 2075306 w 5178638"/>
              <a:gd name="connsiteY3122" fmla="*/ 1593015 h 4469549"/>
              <a:gd name="connsiteX3123" fmla="*/ 2099592 w 5178638"/>
              <a:gd name="connsiteY3123" fmla="*/ 1541983 h 4469549"/>
              <a:gd name="connsiteX3124" fmla="*/ 2137645 w 5178638"/>
              <a:gd name="connsiteY3124" fmla="*/ 1464207 h 4469549"/>
              <a:gd name="connsiteX3125" fmla="*/ 2168957 w 5178638"/>
              <a:gd name="connsiteY3125" fmla="*/ 1404230 h 4469549"/>
              <a:gd name="connsiteX3126" fmla="*/ 2155441 w 5178638"/>
              <a:gd name="connsiteY3126" fmla="*/ 1418082 h 4469549"/>
              <a:gd name="connsiteX3127" fmla="*/ 2145990 w 5178638"/>
              <a:gd name="connsiteY3127" fmla="*/ 1434305 h 4469549"/>
              <a:gd name="connsiteX3128" fmla="*/ 2104657 w 5178638"/>
              <a:gd name="connsiteY3128" fmla="*/ 1492788 h 4469549"/>
              <a:gd name="connsiteX3129" fmla="*/ 2074414 w 5178638"/>
              <a:gd name="connsiteY3129" fmla="*/ 1544695 h 4469549"/>
              <a:gd name="connsiteX3130" fmla="*/ 2052837 w 5178638"/>
              <a:gd name="connsiteY3130" fmla="*/ 1597307 h 4469549"/>
              <a:gd name="connsiteX3131" fmla="*/ 2046097 w 5178638"/>
              <a:gd name="connsiteY3131" fmla="*/ 1615108 h 4469549"/>
              <a:gd name="connsiteX3132" fmla="*/ 2003408 w 5178638"/>
              <a:gd name="connsiteY3132" fmla="*/ 1672801 h 4469549"/>
              <a:gd name="connsiteX3133" fmla="*/ 1986932 w 5178638"/>
              <a:gd name="connsiteY3133" fmla="*/ 1697965 h 4469549"/>
              <a:gd name="connsiteX3134" fmla="*/ 1966140 w 5178638"/>
              <a:gd name="connsiteY3134" fmla="*/ 1733653 h 4469549"/>
              <a:gd name="connsiteX3135" fmla="*/ 1954800 w 5178638"/>
              <a:gd name="connsiteY3135" fmla="*/ 1753118 h 4469549"/>
              <a:gd name="connsiteX3136" fmla="*/ 1936183 w 5178638"/>
              <a:gd name="connsiteY3136" fmla="*/ 1794418 h 4469549"/>
              <a:gd name="connsiteX3137" fmla="*/ 1921597 w 5178638"/>
              <a:gd name="connsiteY3137" fmla="*/ 1816339 h 4469549"/>
              <a:gd name="connsiteX3138" fmla="*/ 1885399 w 5178638"/>
              <a:gd name="connsiteY3138" fmla="*/ 1869122 h 4469549"/>
              <a:gd name="connsiteX3139" fmla="*/ 1865143 w 5178638"/>
              <a:gd name="connsiteY3139" fmla="*/ 1900775 h 4469549"/>
              <a:gd name="connsiteX3140" fmla="*/ 1860827 w 5178638"/>
              <a:gd name="connsiteY3140" fmla="*/ 1911298 h 4469549"/>
              <a:gd name="connsiteX3141" fmla="*/ 1847346 w 5178638"/>
              <a:gd name="connsiteY3141" fmla="*/ 1946898 h 4469549"/>
              <a:gd name="connsiteX3142" fmla="*/ 1835720 w 5178638"/>
              <a:gd name="connsiteY3142" fmla="*/ 1957507 h 4469549"/>
              <a:gd name="connsiteX3143" fmla="*/ 1854051 w 5178638"/>
              <a:gd name="connsiteY3143" fmla="*/ 1907350 h 4469549"/>
              <a:gd name="connsiteX3144" fmla="*/ 1958009 w 5178638"/>
              <a:gd name="connsiteY3144" fmla="*/ 1728915 h 4469549"/>
              <a:gd name="connsiteX3145" fmla="*/ 1987432 w 5178638"/>
              <a:gd name="connsiteY3145" fmla="*/ 1672185 h 4469549"/>
              <a:gd name="connsiteX3146" fmla="*/ 1990392 w 5178638"/>
              <a:gd name="connsiteY3146" fmla="*/ 1660873 h 4469549"/>
              <a:gd name="connsiteX3147" fmla="*/ 1989572 w 5178638"/>
              <a:gd name="connsiteY3147" fmla="*/ 1656049 h 4469549"/>
              <a:gd name="connsiteX3148" fmla="*/ 1986326 w 5178638"/>
              <a:gd name="connsiteY3148" fmla="*/ 1658503 h 4469549"/>
              <a:gd name="connsiteX3149" fmla="*/ 1977411 w 5178638"/>
              <a:gd name="connsiteY3149" fmla="*/ 1670690 h 4469549"/>
              <a:gd name="connsiteX3150" fmla="*/ 1977946 w 5178638"/>
              <a:gd name="connsiteY3150" fmla="*/ 1666658 h 4469549"/>
              <a:gd name="connsiteX3151" fmla="*/ 2063822 w 5178638"/>
              <a:gd name="connsiteY3151" fmla="*/ 1525488 h 4469549"/>
              <a:gd name="connsiteX3152" fmla="*/ 2092175 w 5178638"/>
              <a:gd name="connsiteY3152" fmla="*/ 1476824 h 4469549"/>
              <a:gd name="connsiteX3153" fmla="*/ 2120527 w 5178638"/>
              <a:gd name="connsiteY3153" fmla="*/ 1428160 h 4469549"/>
              <a:gd name="connsiteX3154" fmla="*/ 2124307 w 5178638"/>
              <a:gd name="connsiteY3154" fmla="*/ 1421671 h 4469549"/>
              <a:gd name="connsiteX3155" fmla="*/ 2147810 w 5178638"/>
              <a:gd name="connsiteY3155" fmla="*/ 1387564 h 4469549"/>
              <a:gd name="connsiteX3156" fmla="*/ 2183723 w 5178638"/>
              <a:gd name="connsiteY3156" fmla="*/ 1325922 h 4469549"/>
              <a:gd name="connsiteX3157" fmla="*/ 2197773 w 5178638"/>
              <a:gd name="connsiteY3157" fmla="*/ 1308037 h 4469549"/>
              <a:gd name="connsiteX3158" fmla="*/ 2214250 w 5178638"/>
              <a:gd name="connsiteY3158" fmla="*/ 1282872 h 4469549"/>
              <a:gd name="connsiteX3159" fmla="*/ 2229372 w 5178638"/>
              <a:gd name="connsiteY3159" fmla="*/ 1256918 h 4469549"/>
              <a:gd name="connsiteX3160" fmla="*/ 2238264 w 5178638"/>
              <a:gd name="connsiteY3160" fmla="*/ 1247803 h 4469549"/>
              <a:gd name="connsiteX3161" fmla="*/ 2242375 w 5178638"/>
              <a:gd name="connsiteY3161" fmla="*/ 1250199 h 4469549"/>
              <a:gd name="connsiteX3162" fmla="*/ 2223559 w 5178638"/>
              <a:gd name="connsiteY3162" fmla="*/ 1282862 h 4469549"/>
              <a:gd name="connsiteX3163" fmla="*/ 2199129 w 5178638"/>
              <a:gd name="connsiteY3163" fmla="*/ 1308826 h 4469549"/>
              <a:gd name="connsiteX3164" fmla="*/ 2175377 w 5178638"/>
              <a:gd name="connsiteY3164" fmla="*/ 1355825 h 4469549"/>
              <a:gd name="connsiteX3165" fmla="*/ 2175128 w 5178638"/>
              <a:gd name="connsiteY3165" fmla="*/ 1368716 h 4469549"/>
              <a:gd name="connsiteX3166" fmla="*/ 2167567 w 5178638"/>
              <a:gd name="connsiteY3166" fmla="*/ 1381693 h 4469549"/>
              <a:gd name="connsiteX3167" fmla="*/ 2171632 w 5178638"/>
              <a:gd name="connsiteY3167" fmla="*/ 1384061 h 4469549"/>
              <a:gd name="connsiteX3168" fmla="*/ 2181083 w 5178638"/>
              <a:gd name="connsiteY3168" fmla="*/ 1367839 h 4469549"/>
              <a:gd name="connsiteX3169" fmla="*/ 2188643 w 5178638"/>
              <a:gd name="connsiteY3169" fmla="*/ 1354863 h 4469549"/>
              <a:gd name="connsiteX3170" fmla="*/ 2195670 w 5178638"/>
              <a:gd name="connsiteY3170" fmla="*/ 1345919 h 4469549"/>
              <a:gd name="connsiteX3171" fmla="*/ 2194065 w 5178638"/>
              <a:gd name="connsiteY3171" fmla="*/ 1358020 h 4469549"/>
              <a:gd name="connsiteX3172" fmla="*/ 2198130 w 5178638"/>
              <a:gd name="connsiteY3172" fmla="*/ 1360389 h 4469549"/>
              <a:gd name="connsiteX3173" fmla="*/ 2218672 w 5178638"/>
              <a:gd name="connsiteY3173" fmla="*/ 1337595 h 4469549"/>
              <a:gd name="connsiteX3174" fmla="*/ 2253764 w 5178638"/>
              <a:gd name="connsiteY3174" fmla="*/ 1271129 h 4469549"/>
              <a:gd name="connsiteX3175" fmla="*/ 2259894 w 5178638"/>
              <a:gd name="connsiteY3175" fmla="*/ 1259711 h 4469549"/>
              <a:gd name="connsiteX3176" fmla="*/ 2252938 w 5178638"/>
              <a:gd name="connsiteY3176" fmla="*/ 1255659 h 4469549"/>
              <a:gd name="connsiteX3177" fmla="*/ 2255402 w 5178638"/>
              <a:gd name="connsiteY3177" fmla="*/ 1247500 h 4469549"/>
              <a:gd name="connsiteX3178" fmla="*/ 2263782 w 5178638"/>
              <a:gd name="connsiteY3178" fmla="*/ 1239345 h 4469549"/>
              <a:gd name="connsiteX3179" fmla="*/ 2280829 w 5178638"/>
              <a:gd name="connsiteY3179" fmla="*/ 1231895 h 4469549"/>
              <a:gd name="connsiteX3180" fmla="*/ 2287855 w 5178638"/>
              <a:gd name="connsiteY3180" fmla="*/ 1222953 h 4469549"/>
              <a:gd name="connsiteX3181" fmla="*/ 2304581 w 5178638"/>
              <a:gd name="connsiteY3181" fmla="*/ 1184897 h 4469549"/>
              <a:gd name="connsiteX3182" fmla="*/ 2316457 w 5178638"/>
              <a:gd name="connsiteY3182" fmla="*/ 1161398 h 4469549"/>
              <a:gd name="connsiteX3183" fmla="*/ 2330760 w 5178638"/>
              <a:gd name="connsiteY3183" fmla="*/ 1152389 h 4469549"/>
              <a:gd name="connsiteX3184" fmla="*/ 2345907 w 5178638"/>
              <a:gd name="connsiteY3184" fmla="*/ 1126391 h 4469549"/>
              <a:gd name="connsiteX3185" fmla="*/ 2342919 w 5178638"/>
              <a:gd name="connsiteY3185" fmla="*/ 1115978 h 4469549"/>
              <a:gd name="connsiteX3186" fmla="*/ 2348305 w 5178638"/>
              <a:gd name="connsiteY3186" fmla="*/ 1097388 h 4469549"/>
              <a:gd name="connsiteX3187" fmla="*/ 2356935 w 5178638"/>
              <a:gd name="connsiteY3187" fmla="*/ 1076344 h 4469549"/>
              <a:gd name="connsiteX3188" fmla="*/ 2377476 w 5178638"/>
              <a:gd name="connsiteY3188" fmla="*/ 1053547 h 4469549"/>
              <a:gd name="connsiteX3189" fmla="*/ 2396744 w 5178638"/>
              <a:gd name="connsiteY3189" fmla="*/ 1037613 h 4469549"/>
              <a:gd name="connsiteX3190" fmla="*/ 2400266 w 5178638"/>
              <a:gd name="connsiteY3190" fmla="*/ 1033088 h 4469549"/>
              <a:gd name="connsiteX3191" fmla="*/ 2425329 w 5178638"/>
              <a:gd name="connsiteY3191" fmla="*/ 990071 h 4469549"/>
              <a:gd name="connsiteX3192" fmla="*/ 2435002 w 5178638"/>
              <a:gd name="connsiteY3192" fmla="*/ 961043 h 4469549"/>
              <a:gd name="connsiteX3193" fmla="*/ 2457148 w 5178638"/>
              <a:gd name="connsiteY3193" fmla="*/ 926145 h 4469549"/>
              <a:gd name="connsiteX3194" fmla="*/ 2464964 w 5178638"/>
              <a:gd name="connsiteY3194" fmla="*/ 922041 h 4469549"/>
              <a:gd name="connsiteX3195" fmla="*/ 2465021 w 5178638"/>
              <a:gd name="connsiteY3195" fmla="*/ 921943 h 4469549"/>
              <a:gd name="connsiteX3196" fmla="*/ 2475131 w 5178638"/>
              <a:gd name="connsiteY3196" fmla="*/ 890995 h 4469549"/>
              <a:gd name="connsiteX3197" fmla="*/ 2490351 w 5178638"/>
              <a:gd name="connsiteY3197" fmla="*/ 862926 h 4469549"/>
              <a:gd name="connsiteX3198" fmla="*/ 2511143 w 5178638"/>
              <a:gd name="connsiteY3198" fmla="*/ 827239 h 4469549"/>
              <a:gd name="connsiteX3199" fmla="*/ 2528129 w 5178638"/>
              <a:gd name="connsiteY3199" fmla="*/ 796932 h 4469549"/>
              <a:gd name="connsiteX3200" fmla="*/ 2497708 w 5178638"/>
              <a:gd name="connsiteY3200" fmla="*/ 779208 h 4469549"/>
              <a:gd name="connsiteX3201" fmla="*/ 2507032 w 5178638"/>
              <a:gd name="connsiteY3201" fmla="*/ 769651 h 4469549"/>
              <a:gd name="connsiteX3202" fmla="*/ 2522153 w 5178638"/>
              <a:gd name="connsiteY3202" fmla="*/ 743697 h 4469549"/>
              <a:gd name="connsiteX3203" fmla="*/ 2538631 w 5178638"/>
              <a:gd name="connsiteY3203" fmla="*/ 718533 h 4469549"/>
              <a:gd name="connsiteX3204" fmla="*/ 2552681 w 5178638"/>
              <a:gd name="connsiteY3204" fmla="*/ 700646 h 4469549"/>
              <a:gd name="connsiteX3205" fmla="*/ 2588594 w 5178638"/>
              <a:gd name="connsiteY3205" fmla="*/ 639005 h 4469549"/>
              <a:gd name="connsiteX3206" fmla="*/ 2612096 w 5178638"/>
              <a:gd name="connsiteY3206" fmla="*/ 604897 h 4469549"/>
              <a:gd name="connsiteX3207" fmla="*/ 2615876 w 5178638"/>
              <a:gd name="connsiteY3207" fmla="*/ 598409 h 4469549"/>
              <a:gd name="connsiteX3208" fmla="*/ 2644229 w 5178638"/>
              <a:gd name="connsiteY3208" fmla="*/ 549745 h 4469549"/>
              <a:gd name="connsiteX3209" fmla="*/ 2672581 w 5178638"/>
              <a:gd name="connsiteY3209" fmla="*/ 501081 h 4469549"/>
              <a:gd name="connsiteX3210" fmla="*/ 2758458 w 5178638"/>
              <a:gd name="connsiteY3210" fmla="*/ 359912 h 4469549"/>
              <a:gd name="connsiteX3211" fmla="*/ 2758993 w 5178638"/>
              <a:gd name="connsiteY3211" fmla="*/ 355879 h 4469549"/>
              <a:gd name="connsiteX3212" fmla="*/ 2750078 w 5178638"/>
              <a:gd name="connsiteY3212" fmla="*/ 368065 h 4469549"/>
              <a:gd name="connsiteX3213" fmla="*/ 2746831 w 5178638"/>
              <a:gd name="connsiteY3213" fmla="*/ 370520 h 4469549"/>
              <a:gd name="connsiteX3214" fmla="*/ 2746012 w 5178638"/>
              <a:gd name="connsiteY3214" fmla="*/ 365697 h 4469549"/>
              <a:gd name="connsiteX3215" fmla="*/ 2748972 w 5178638"/>
              <a:gd name="connsiteY3215" fmla="*/ 354385 h 4469549"/>
              <a:gd name="connsiteX3216" fmla="*/ 2764191 w 5178638"/>
              <a:gd name="connsiteY3216" fmla="*/ 326316 h 4469549"/>
              <a:gd name="connsiteX3217" fmla="*/ 2755540 w 5178638"/>
              <a:gd name="connsiteY3217" fmla="*/ 286906 h 4469549"/>
              <a:gd name="connsiteX3218" fmla="*/ 2764627 w 5178638"/>
              <a:gd name="connsiteY3218" fmla="*/ 302591 h 4469549"/>
              <a:gd name="connsiteX3219" fmla="*/ 2749472 w 5178638"/>
              <a:gd name="connsiteY3219" fmla="*/ 328604 h 4469549"/>
              <a:gd name="connsiteX3220" fmla="*/ 2732995 w 5178638"/>
              <a:gd name="connsiteY3220" fmla="*/ 353769 h 4469549"/>
              <a:gd name="connsiteX3221" fmla="*/ 2690306 w 5178638"/>
              <a:gd name="connsiteY3221" fmla="*/ 411461 h 4469549"/>
              <a:gd name="connsiteX3222" fmla="*/ 2683566 w 5178638"/>
              <a:gd name="connsiteY3222" fmla="*/ 429262 h 4469549"/>
              <a:gd name="connsiteX3223" fmla="*/ 2661989 w 5178638"/>
              <a:gd name="connsiteY3223" fmla="*/ 481873 h 4469549"/>
              <a:gd name="connsiteX3224" fmla="*/ 2631747 w 5178638"/>
              <a:gd name="connsiteY3224" fmla="*/ 533781 h 4469549"/>
              <a:gd name="connsiteX3225" fmla="*/ 2590414 w 5178638"/>
              <a:gd name="connsiteY3225" fmla="*/ 592265 h 4469549"/>
              <a:gd name="connsiteX3226" fmla="*/ 2580963 w 5178638"/>
              <a:gd name="connsiteY3226" fmla="*/ 608486 h 4469549"/>
              <a:gd name="connsiteX3227" fmla="*/ 2567447 w 5178638"/>
              <a:gd name="connsiteY3227" fmla="*/ 622338 h 4469549"/>
              <a:gd name="connsiteX3228" fmla="*/ 2598758 w 5178638"/>
              <a:gd name="connsiteY3228" fmla="*/ 562362 h 4469549"/>
              <a:gd name="connsiteX3229" fmla="*/ 2636811 w 5178638"/>
              <a:gd name="connsiteY3229" fmla="*/ 484587 h 4469549"/>
              <a:gd name="connsiteX3230" fmla="*/ 2661098 w 5178638"/>
              <a:gd name="connsiteY3230" fmla="*/ 433554 h 4469549"/>
              <a:gd name="connsiteX3231" fmla="*/ 2691341 w 5178638"/>
              <a:gd name="connsiteY3231" fmla="*/ 381645 h 4469549"/>
              <a:gd name="connsiteX3232" fmla="*/ 2716733 w 5178638"/>
              <a:gd name="connsiteY3232" fmla="*/ 344294 h 4469549"/>
              <a:gd name="connsiteX3233" fmla="*/ 2737525 w 5178638"/>
              <a:gd name="connsiteY3233" fmla="*/ 308607 h 4469549"/>
              <a:gd name="connsiteX3234" fmla="*/ 2741305 w 5178638"/>
              <a:gd name="connsiteY3234" fmla="*/ 302118 h 4469549"/>
              <a:gd name="connsiteX3235" fmla="*/ 2605391 w 5178638"/>
              <a:gd name="connsiteY3235" fmla="*/ 27742 h 4469549"/>
              <a:gd name="connsiteX3236" fmla="*/ 2613689 w 5178638"/>
              <a:gd name="connsiteY3236" fmla="*/ 42064 h 4469549"/>
              <a:gd name="connsiteX3237" fmla="*/ 2611315 w 5178638"/>
              <a:gd name="connsiteY3237" fmla="*/ 47173 h 4469549"/>
              <a:gd name="connsiteX3238" fmla="*/ 2604904 w 5178638"/>
              <a:gd name="connsiteY3238" fmla="*/ 59732 h 4469549"/>
              <a:gd name="connsiteX3239" fmla="*/ 2608434 w 5178638"/>
              <a:gd name="connsiteY3239" fmla="*/ 66135 h 4469549"/>
              <a:gd name="connsiteX3240" fmla="*/ 2613571 w 5178638"/>
              <a:gd name="connsiteY3240" fmla="*/ 60436 h 4469549"/>
              <a:gd name="connsiteX3241" fmla="*/ 2618967 w 5178638"/>
              <a:gd name="connsiteY3241" fmla="*/ 51174 h 4469549"/>
              <a:gd name="connsiteX3242" fmla="*/ 2630137 w 5178638"/>
              <a:gd name="connsiteY3242" fmla="*/ 70454 h 4469549"/>
              <a:gd name="connsiteX3243" fmla="*/ 2626023 w 5178638"/>
              <a:gd name="connsiteY3243" fmla="*/ 78335 h 4469549"/>
              <a:gd name="connsiteX3244" fmla="*/ 2600040 w 5178638"/>
              <a:gd name="connsiteY3244" fmla="*/ 63197 h 4469549"/>
              <a:gd name="connsiteX3245" fmla="*/ 2576491 w 5178638"/>
              <a:gd name="connsiteY3245" fmla="*/ 103617 h 4469549"/>
              <a:gd name="connsiteX3246" fmla="*/ 2522531 w 5178638"/>
              <a:gd name="connsiteY3246" fmla="*/ 224273 h 4469549"/>
              <a:gd name="connsiteX3247" fmla="*/ 2502024 w 5178638"/>
              <a:gd name="connsiteY3247" fmla="*/ 268816 h 4469549"/>
              <a:gd name="connsiteX3248" fmla="*/ 2474208 w 5178638"/>
              <a:gd name="connsiteY3248" fmla="*/ 313447 h 4469549"/>
              <a:gd name="connsiteX3249" fmla="*/ 2441790 w 5178638"/>
              <a:gd name="connsiteY3249" fmla="*/ 359742 h 4469549"/>
              <a:gd name="connsiteX3250" fmla="*/ 2399136 w 5178638"/>
              <a:gd name="connsiteY3250" fmla="*/ 439185 h 4469549"/>
              <a:gd name="connsiteX3251" fmla="*/ 2393466 w 5178638"/>
              <a:gd name="connsiteY3251" fmla="*/ 448917 h 4469549"/>
              <a:gd name="connsiteX3252" fmla="*/ 2346746 w 5178638"/>
              <a:gd name="connsiteY3252" fmla="*/ 525989 h 4469549"/>
              <a:gd name="connsiteX3253" fmla="*/ 2297602 w 5178638"/>
              <a:gd name="connsiteY3253" fmla="*/ 610340 h 4469549"/>
              <a:gd name="connsiteX3254" fmla="*/ 2259265 w 5178638"/>
              <a:gd name="connsiteY3254" fmla="*/ 679260 h 4469549"/>
              <a:gd name="connsiteX3255" fmla="*/ 2255770 w 5178638"/>
              <a:gd name="connsiteY3255" fmla="*/ 694606 h 4469549"/>
              <a:gd name="connsiteX3256" fmla="*/ 2261725 w 5178638"/>
              <a:gd name="connsiteY3256" fmla="*/ 693729 h 4469549"/>
              <a:gd name="connsiteX3257" fmla="*/ 2274421 w 5178638"/>
              <a:gd name="connsiteY3257" fmla="*/ 675054 h 4469549"/>
              <a:gd name="connsiteX3258" fmla="*/ 2271461 w 5178638"/>
              <a:gd name="connsiteY3258" fmla="*/ 686365 h 4469549"/>
              <a:gd name="connsiteX3259" fmla="*/ 2246889 w 5178638"/>
              <a:gd name="connsiteY3259" fmla="*/ 728540 h 4469549"/>
              <a:gd name="connsiteX3260" fmla="*/ 2244999 w 5178638"/>
              <a:gd name="connsiteY3260" fmla="*/ 731785 h 4469549"/>
              <a:gd name="connsiteX3261" fmla="*/ 2236775 w 5178638"/>
              <a:gd name="connsiteY3261" fmla="*/ 744636 h 4469549"/>
              <a:gd name="connsiteX3262" fmla="*/ 2240354 w 5178638"/>
              <a:gd name="connsiteY3262" fmla="*/ 745169 h 4469549"/>
              <a:gd name="connsiteX3263" fmla="*/ 2631790 w 5178638"/>
              <a:gd name="connsiteY3263" fmla="*/ 73307 h 4469549"/>
              <a:gd name="connsiteX3264" fmla="*/ 2698582 w 5178638"/>
              <a:gd name="connsiteY3264" fmla="*/ 188594 h 4469549"/>
              <a:gd name="connsiteX3265" fmla="*/ 2691432 w 5178638"/>
              <a:gd name="connsiteY3265" fmla="*/ 201336 h 4469549"/>
              <a:gd name="connsiteX3266" fmla="*/ 2669192 w 5178638"/>
              <a:gd name="connsiteY3266" fmla="*/ 241068 h 4469549"/>
              <a:gd name="connsiteX3267" fmla="*/ 2648400 w 5178638"/>
              <a:gd name="connsiteY3267" fmla="*/ 276755 h 4469549"/>
              <a:gd name="connsiteX3268" fmla="*/ 2623043 w 5178638"/>
              <a:gd name="connsiteY3268" fmla="*/ 335855 h 4469549"/>
              <a:gd name="connsiteX3269" fmla="*/ 2615198 w 5178638"/>
              <a:gd name="connsiteY3269" fmla="*/ 339974 h 4469549"/>
              <a:gd name="connsiteX3270" fmla="*/ 2593051 w 5178638"/>
              <a:gd name="connsiteY3270" fmla="*/ 374872 h 4469549"/>
              <a:gd name="connsiteX3271" fmla="*/ 2583350 w 5178638"/>
              <a:gd name="connsiteY3271" fmla="*/ 403984 h 4469549"/>
              <a:gd name="connsiteX3272" fmla="*/ 2572830 w 5178638"/>
              <a:gd name="connsiteY3272" fmla="*/ 428273 h 4469549"/>
              <a:gd name="connsiteX3273" fmla="*/ 2535525 w 5178638"/>
              <a:gd name="connsiteY3273" fmla="*/ 467377 h 4469549"/>
              <a:gd name="connsiteX3274" fmla="*/ 2514984 w 5178638"/>
              <a:gd name="connsiteY3274" fmla="*/ 490172 h 4469549"/>
              <a:gd name="connsiteX3275" fmla="*/ 2506354 w 5178638"/>
              <a:gd name="connsiteY3275" fmla="*/ 511217 h 4469549"/>
              <a:gd name="connsiteX3276" fmla="*/ 2500969 w 5178638"/>
              <a:gd name="connsiteY3276" fmla="*/ 529807 h 4469549"/>
              <a:gd name="connsiteX3277" fmla="*/ 2503963 w 5178638"/>
              <a:gd name="connsiteY3277" fmla="*/ 540244 h 4469549"/>
              <a:gd name="connsiteX3278" fmla="*/ 2488842 w 5178638"/>
              <a:gd name="connsiteY3278" fmla="*/ 566198 h 4469549"/>
              <a:gd name="connsiteX3279" fmla="*/ 2474507 w 5178638"/>
              <a:gd name="connsiteY3279" fmla="*/ 575227 h 4469549"/>
              <a:gd name="connsiteX3280" fmla="*/ 2462630 w 5178638"/>
              <a:gd name="connsiteY3280" fmla="*/ 598726 h 4469549"/>
              <a:gd name="connsiteX3281" fmla="*/ 2445904 w 5178638"/>
              <a:gd name="connsiteY3281" fmla="*/ 636782 h 4469549"/>
              <a:gd name="connsiteX3282" fmla="*/ 2438877 w 5178638"/>
              <a:gd name="connsiteY3282" fmla="*/ 645725 h 4469549"/>
              <a:gd name="connsiteX3283" fmla="*/ 2421831 w 5178638"/>
              <a:gd name="connsiteY3283" fmla="*/ 653175 h 4469549"/>
              <a:gd name="connsiteX3284" fmla="*/ 2413451 w 5178638"/>
              <a:gd name="connsiteY3284" fmla="*/ 661330 h 4469549"/>
              <a:gd name="connsiteX3285" fmla="*/ 2397830 w 5178638"/>
              <a:gd name="connsiteY3285" fmla="*/ 713065 h 4469549"/>
              <a:gd name="connsiteX3286" fmla="*/ 2396760 w 5178638"/>
              <a:gd name="connsiteY3286" fmla="*/ 721133 h 4469549"/>
              <a:gd name="connsiteX3287" fmla="*/ 2403250 w 5178638"/>
              <a:gd name="connsiteY3287" fmla="*/ 716223 h 4469549"/>
              <a:gd name="connsiteX3288" fmla="*/ 2431068 w 5178638"/>
              <a:gd name="connsiteY3288" fmla="*/ 671594 h 4469549"/>
              <a:gd name="connsiteX3289" fmla="*/ 2438094 w 5178638"/>
              <a:gd name="connsiteY3289" fmla="*/ 662650 h 4469549"/>
              <a:gd name="connsiteX3290" fmla="*/ 2451610 w 5178638"/>
              <a:gd name="connsiteY3290" fmla="*/ 648797 h 4469549"/>
              <a:gd name="connsiteX3291" fmla="*/ 2460811 w 5178638"/>
              <a:gd name="connsiteY3291" fmla="*/ 645466 h 4469549"/>
              <a:gd name="connsiteX3292" fmla="*/ 2460560 w 5178638"/>
              <a:gd name="connsiteY3292" fmla="*/ 658358 h 4469549"/>
              <a:gd name="connsiteX3293" fmla="*/ 2468121 w 5178638"/>
              <a:gd name="connsiteY3293" fmla="*/ 645381 h 4469549"/>
              <a:gd name="connsiteX3294" fmla="*/ 2479997 w 5178638"/>
              <a:gd name="connsiteY3294" fmla="*/ 621882 h 4469549"/>
              <a:gd name="connsiteX3295" fmla="*/ 2496473 w 5178638"/>
              <a:gd name="connsiteY3295" fmla="*/ 596717 h 4469549"/>
              <a:gd name="connsiteX3296" fmla="*/ 2512701 w 5178638"/>
              <a:gd name="connsiteY3296" fmla="*/ 584443 h 4469549"/>
              <a:gd name="connsiteX3297" fmla="*/ 2520702 w 5178638"/>
              <a:gd name="connsiteY3297" fmla="*/ 573506 h 4469549"/>
              <a:gd name="connsiteX3298" fmla="*/ 2501442 w 5178638"/>
              <a:gd name="connsiteY3298" fmla="*/ 609650 h 4469549"/>
              <a:gd name="connsiteX3299" fmla="*/ 2483611 w 5178638"/>
              <a:gd name="connsiteY3299" fmla="*/ 634025 h 4469549"/>
              <a:gd name="connsiteX3300" fmla="*/ 2475514 w 5178638"/>
              <a:gd name="connsiteY3300" fmla="*/ 651036 h 4469549"/>
              <a:gd name="connsiteX3301" fmla="*/ 2468239 w 5178638"/>
              <a:gd name="connsiteY3301" fmla="*/ 672870 h 4469549"/>
              <a:gd name="connsiteX3302" fmla="*/ 2430151 w 5178638"/>
              <a:gd name="connsiteY3302" fmla="*/ 728898 h 4469549"/>
              <a:gd name="connsiteX3303" fmla="*/ 2428261 w 5178638"/>
              <a:gd name="connsiteY3303" fmla="*/ 732142 h 4469549"/>
              <a:gd name="connsiteX3304" fmla="*/ 2372627 w 5178638"/>
              <a:gd name="connsiteY3304" fmla="*/ 821403 h 4469549"/>
              <a:gd name="connsiteX3305" fmla="*/ 2369666 w 5178638"/>
              <a:gd name="connsiteY3305" fmla="*/ 832714 h 4469549"/>
              <a:gd name="connsiteX3306" fmla="*/ 2368780 w 5178638"/>
              <a:gd name="connsiteY3306" fmla="*/ 836607 h 4469549"/>
              <a:gd name="connsiteX3307" fmla="*/ 2366873 w 5178638"/>
              <a:gd name="connsiteY3307" fmla="*/ 825395 h 4469549"/>
              <a:gd name="connsiteX3308" fmla="*/ 2381994 w 5178638"/>
              <a:gd name="connsiteY3308" fmla="*/ 799441 h 4469549"/>
              <a:gd name="connsiteX3309" fmla="*/ 2384955 w 5178638"/>
              <a:gd name="connsiteY3309" fmla="*/ 788128 h 4469549"/>
              <a:gd name="connsiteX3310" fmla="*/ 2377929 w 5178638"/>
              <a:gd name="connsiteY3310" fmla="*/ 797072 h 4469549"/>
              <a:gd name="connsiteX3311" fmla="*/ 2371723 w 5178638"/>
              <a:gd name="connsiteY3311" fmla="*/ 810838 h 4469549"/>
              <a:gd name="connsiteX3312" fmla="*/ 2362272 w 5178638"/>
              <a:gd name="connsiteY3312" fmla="*/ 827059 h 4469549"/>
              <a:gd name="connsiteX3313" fmla="*/ 2345796 w 5178638"/>
              <a:gd name="connsiteY3313" fmla="*/ 852224 h 4469549"/>
              <a:gd name="connsiteX3314" fmla="*/ 2333635 w 5178638"/>
              <a:gd name="connsiteY3314" fmla="*/ 866867 h 4469549"/>
              <a:gd name="connsiteX3315" fmla="*/ 2290626 w 5178638"/>
              <a:gd name="connsiteY3315" fmla="*/ 893955 h 4469549"/>
              <a:gd name="connsiteX3316" fmla="*/ 2296832 w 5178638"/>
              <a:gd name="connsiteY3316" fmla="*/ 880188 h 4469549"/>
              <a:gd name="connsiteX3317" fmla="*/ 2327074 w 5178638"/>
              <a:gd name="connsiteY3317" fmla="*/ 828280 h 4469549"/>
              <a:gd name="connsiteX3318" fmla="*/ 2332460 w 5178638"/>
              <a:gd name="connsiteY3318" fmla="*/ 809690 h 4469549"/>
              <a:gd name="connsiteX3319" fmla="*/ 2298437 w 5178638"/>
              <a:gd name="connsiteY3319" fmla="*/ 868087 h 4469549"/>
              <a:gd name="connsiteX3320" fmla="*/ 2264414 w 5178638"/>
              <a:gd name="connsiteY3320" fmla="*/ 926484 h 4469549"/>
              <a:gd name="connsiteX3321" fmla="*/ 2229570 w 5178638"/>
              <a:gd name="connsiteY3321" fmla="*/ 980057 h 4469549"/>
              <a:gd name="connsiteX3322" fmla="*/ 2184207 w 5178638"/>
              <a:gd name="connsiteY3322" fmla="*/ 1057919 h 4469549"/>
              <a:gd name="connsiteX3323" fmla="*/ 2169621 w 5178638"/>
              <a:gd name="connsiteY3323" fmla="*/ 1079840 h 4469549"/>
              <a:gd name="connsiteX3324" fmla="*/ 2139949 w 5178638"/>
              <a:gd name="connsiteY3324" fmla="*/ 1149462 h 4469549"/>
              <a:gd name="connsiteX3325" fmla="*/ 2133458 w 5178638"/>
              <a:gd name="connsiteY3325" fmla="*/ 1154372 h 4469549"/>
              <a:gd name="connsiteX3326" fmla="*/ 2124791 w 5178638"/>
              <a:gd name="connsiteY3326" fmla="*/ 1153668 h 4469549"/>
              <a:gd name="connsiteX3327" fmla="*/ 2110853 w 5178638"/>
              <a:gd name="connsiteY3327" fmla="*/ 1173573 h 4469549"/>
              <a:gd name="connsiteX3328" fmla="*/ 2124305 w 5178638"/>
              <a:gd name="connsiteY3328" fmla="*/ 1181410 h 4469549"/>
              <a:gd name="connsiteX3329" fmla="*/ 2123975 w 5178638"/>
              <a:gd name="connsiteY3329" fmla="*/ 1182120 h 4469549"/>
              <a:gd name="connsiteX3330" fmla="*/ 2106714 w 5178638"/>
              <a:gd name="connsiteY3330" fmla="*/ 1224210 h 4469549"/>
              <a:gd name="connsiteX3331" fmla="*/ 2101578 w 5178638"/>
              <a:gd name="connsiteY3331" fmla="*/ 1229908 h 4469549"/>
              <a:gd name="connsiteX3332" fmla="*/ 2094553 w 5178638"/>
              <a:gd name="connsiteY3332" fmla="*/ 1238852 h 4469549"/>
              <a:gd name="connsiteX3333" fmla="*/ 2036493 w 5178638"/>
              <a:gd name="connsiteY3333" fmla="*/ 1335391 h 4469549"/>
              <a:gd name="connsiteX3334" fmla="*/ 2016771 w 5178638"/>
              <a:gd name="connsiteY3334" fmla="*/ 1363010 h 4469549"/>
              <a:gd name="connsiteX3335" fmla="*/ 1997870 w 5178638"/>
              <a:gd name="connsiteY3335" fmla="*/ 1395453 h 4469549"/>
              <a:gd name="connsiteX3336" fmla="*/ 1968982 w 5178638"/>
              <a:gd name="connsiteY3336" fmla="*/ 1448150 h 4469549"/>
              <a:gd name="connsiteX3337" fmla="*/ 1961422 w 5178638"/>
              <a:gd name="connsiteY3337" fmla="*/ 1461126 h 4469549"/>
              <a:gd name="connsiteX3338" fmla="*/ 1954396 w 5178638"/>
              <a:gd name="connsiteY3338" fmla="*/ 1470071 h 4469549"/>
              <a:gd name="connsiteX3339" fmla="*/ 1954111 w 5178638"/>
              <a:gd name="connsiteY3339" fmla="*/ 1461213 h 4469549"/>
              <a:gd name="connsiteX3340" fmla="*/ 1967592 w 5178638"/>
              <a:gd name="connsiteY3340" fmla="*/ 1425613 h 4469549"/>
              <a:gd name="connsiteX3341" fmla="*/ 1971087 w 5178638"/>
              <a:gd name="connsiteY3341" fmla="*/ 1410267 h 4469549"/>
              <a:gd name="connsiteX3342" fmla="*/ 1937314 w 5178638"/>
              <a:gd name="connsiteY3342" fmla="*/ 1455773 h 4469549"/>
              <a:gd name="connsiteX3343" fmla="*/ 1911102 w 5178638"/>
              <a:gd name="connsiteY3343" fmla="*/ 1488302 h 4469549"/>
              <a:gd name="connsiteX3344" fmla="*/ 1901902 w 5178638"/>
              <a:gd name="connsiteY3344" fmla="*/ 1491632 h 4469549"/>
              <a:gd name="connsiteX3345" fmla="*/ 1908106 w 5178638"/>
              <a:gd name="connsiteY3345" fmla="*/ 1477865 h 4469549"/>
              <a:gd name="connsiteX3346" fmla="*/ 1945909 w 5178638"/>
              <a:gd name="connsiteY3346" fmla="*/ 1412981 h 4469549"/>
              <a:gd name="connsiteX3347" fmla="*/ 1999869 w 5178638"/>
              <a:gd name="connsiteY3347" fmla="*/ 1292325 h 4469549"/>
              <a:gd name="connsiteX3348" fmla="*/ 2020375 w 5178638"/>
              <a:gd name="connsiteY3348" fmla="*/ 1247781 h 4469549"/>
              <a:gd name="connsiteX3349" fmla="*/ 2048192 w 5178638"/>
              <a:gd name="connsiteY3349" fmla="*/ 1203151 h 4469549"/>
              <a:gd name="connsiteX3350" fmla="*/ 2080610 w 5178638"/>
              <a:gd name="connsiteY3350" fmla="*/ 1156856 h 4469549"/>
              <a:gd name="connsiteX3351" fmla="*/ 2080998 w 5178638"/>
              <a:gd name="connsiteY3351" fmla="*/ 1156179 h 4469549"/>
              <a:gd name="connsiteX3352" fmla="*/ 2094450 w 5178638"/>
              <a:gd name="connsiteY3352" fmla="*/ 1164016 h 4469549"/>
              <a:gd name="connsiteX3353" fmla="*/ 2103930 w 5178638"/>
              <a:gd name="connsiteY3353" fmla="*/ 1145859 h 4469549"/>
              <a:gd name="connsiteX3354" fmla="*/ 2117696 w 5178638"/>
              <a:gd name="connsiteY3354" fmla="*/ 1119116 h 4469549"/>
              <a:gd name="connsiteX3355" fmla="*/ 2112809 w 5178638"/>
              <a:gd name="connsiteY3355" fmla="*/ 1111923 h 4469549"/>
              <a:gd name="connsiteX3356" fmla="*/ 2101184 w 5178638"/>
              <a:gd name="connsiteY3356" fmla="*/ 1122533 h 4469549"/>
              <a:gd name="connsiteX3357" fmla="*/ 2107389 w 5178638"/>
              <a:gd name="connsiteY3357" fmla="*/ 1108765 h 4469549"/>
              <a:gd name="connsiteX3358" fmla="*/ 2109279 w 5178638"/>
              <a:gd name="connsiteY3358" fmla="*/ 1105521 h 4469549"/>
              <a:gd name="connsiteX3359" fmla="*/ 2102789 w 5178638"/>
              <a:gd name="connsiteY3359" fmla="*/ 1110431 h 4469549"/>
              <a:gd name="connsiteX3360" fmla="*/ 2081998 w 5178638"/>
              <a:gd name="connsiteY3360" fmla="*/ 1146117 h 4469549"/>
              <a:gd name="connsiteX3361" fmla="*/ 2076861 w 5178638"/>
              <a:gd name="connsiteY3361" fmla="*/ 1151816 h 4469549"/>
              <a:gd name="connsiteX3362" fmla="*/ 2073331 w 5178638"/>
              <a:gd name="connsiteY3362" fmla="*/ 1145414 h 4469549"/>
              <a:gd name="connsiteX3363" fmla="*/ 2083317 w 5178638"/>
              <a:gd name="connsiteY3363" fmla="*/ 1125159 h 4469549"/>
              <a:gd name="connsiteX3364" fmla="*/ 2104929 w 5178638"/>
              <a:gd name="connsiteY3364" fmla="*/ 1094296 h 4469549"/>
              <a:gd name="connsiteX3365" fmla="*/ 2112774 w 5178638"/>
              <a:gd name="connsiteY3365" fmla="*/ 1090175 h 4469549"/>
              <a:gd name="connsiteX3366" fmla="*/ 2122225 w 5178638"/>
              <a:gd name="connsiteY3366" fmla="*/ 1073954 h 4469549"/>
              <a:gd name="connsiteX3367" fmla="*/ 2133067 w 5178638"/>
              <a:gd name="connsiteY3367" fmla="*/ 1080271 h 4469549"/>
              <a:gd name="connsiteX3368" fmla="*/ 2173580 w 5178638"/>
              <a:gd name="connsiteY3368" fmla="*/ 1016964 h 4469549"/>
              <a:gd name="connsiteX3369" fmla="*/ 2175470 w 5178638"/>
              <a:gd name="connsiteY3369" fmla="*/ 1013719 h 4469549"/>
              <a:gd name="connsiteX3370" fmla="*/ 2200042 w 5178638"/>
              <a:gd name="connsiteY3370" fmla="*/ 971544 h 4469549"/>
              <a:gd name="connsiteX3371" fmla="*/ 2203003 w 5178638"/>
              <a:gd name="connsiteY3371" fmla="*/ 960233 h 4469549"/>
              <a:gd name="connsiteX3372" fmla="*/ 2190306 w 5178638"/>
              <a:gd name="connsiteY3372" fmla="*/ 978908 h 4469549"/>
              <a:gd name="connsiteX3373" fmla="*/ 2184351 w 5178638"/>
              <a:gd name="connsiteY3373" fmla="*/ 979785 h 4469549"/>
              <a:gd name="connsiteX3374" fmla="*/ 2187846 w 5178638"/>
              <a:gd name="connsiteY3374" fmla="*/ 964439 h 4469549"/>
              <a:gd name="connsiteX3375" fmla="*/ 2226183 w 5178638"/>
              <a:gd name="connsiteY3375" fmla="*/ 895519 h 4469549"/>
              <a:gd name="connsiteX3376" fmla="*/ 2275327 w 5178638"/>
              <a:gd name="connsiteY3376" fmla="*/ 811168 h 4469549"/>
              <a:gd name="connsiteX3377" fmla="*/ 2322047 w 5178638"/>
              <a:gd name="connsiteY3377" fmla="*/ 734096 h 4469549"/>
              <a:gd name="connsiteX3378" fmla="*/ 2327717 w 5178638"/>
              <a:gd name="connsiteY3378" fmla="*/ 724363 h 4469549"/>
              <a:gd name="connsiteX3379" fmla="*/ 2370370 w 5178638"/>
              <a:gd name="connsiteY3379" fmla="*/ 644921 h 4469549"/>
              <a:gd name="connsiteX3380" fmla="*/ 2402789 w 5178638"/>
              <a:gd name="connsiteY3380" fmla="*/ 598626 h 4469549"/>
              <a:gd name="connsiteX3381" fmla="*/ 2430606 w 5178638"/>
              <a:gd name="connsiteY3381" fmla="*/ 553995 h 4469549"/>
              <a:gd name="connsiteX3382" fmla="*/ 2451112 w 5178638"/>
              <a:gd name="connsiteY3382" fmla="*/ 509452 h 4469549"/>
              <a:gd name="connsiteX3383" fmla="*/ 2505072 w 5178638"/>
              <a:gd name="connsiteY3383" fmla="*/ 388796 h 4469549"/>
              <a:gd name="connsiteX3384" fmla="*/ 2542875 w 5178638"/>
              <a:gd name="connsiteY3384" fmla="*/ 323911 h 4469549"/>
              <a:gd name="connsiteX3385" fmla="*/ 2549079 w 5178638"/>
              <a:gd name="connsiteY3385" fmla="*/ 310144 h 4469549"/>
              <a:gd name="connsiteX3386" fmla="*/ 2539879 w 5178638"/>
              <a:gd name="connsiteY3386" fmla="*/ 313474 h 4469549"/>
              <a:gd name="connsiteX3387" fmla="*/ 2513667 w 5178638"/>
              <a:gd name="connsiteY3387" fmla="*/ 346003 h 4469549"/>
              <a:gd name="connsiteX3388" fmla="*/ 2479894 w 5178638"/>
              <a:gd name="connsiteY3388" fmla="*/ 391510 h 4469549"/>
              <a:gd name="connsiteX3389" fmla="*/ 2483389 w 5178638"/>
              <a:gd name="connsiteY3389" fmla="*/ 376164 h 4469549"/>
              <a:gd name="connsiteX3390" fmla="*/ 2496870 w 5178638"/>
              <a:gd name="connsiteY3390" fmla="*/ 340563 h 4469549"/>
              <a:gd name="connsiteX3391" fmla="*/ 2496584 w 5178638"/>
              <a:gd name="connsiteY3391" fmla="*/ 331706 h 4469549"/>
              <a:gd name="connsiteX3392" fmla="*/ 2489559 w 5178638"/>
              <a:gd name="connsiteY3392" fmla="*/ 340650 h 4469549"/>
              <a:gd name="connsiteX3393" fmla="*/ 2481999 w 5178638"/>
              <a:gd name="connsiteY3393" fmla="*/ 353627 h 4469549"/>
              <a:gd name="connsiteX3394" fmla="*/ 2453111 w 5178638"/>
              <a:gd name="connsiteY3394" fmla="*/ 406324 h 4469549"/>
              <a:gd name="connsiteX3395" fmla="*/ 2434209 w 5178638"/>
              <a:gd name="connsiteY3395" fmla="*/ 438767 h 4469549"/>
              <a:gd name="connsiteX3396" fmla="*/ 2414487 w 5178638"/>
              <a:gd name="connsiteY3396" fmla="*/ 466386 h 4469549"/>
              <a:gd name="connsiteX3397" fmla="*/ 2356428 w 5178638"/>
              <a:gd name="connsiteY3397" fmla="*/ 562925 h 4469549"/>
              <a:gd name="connsiteX3398" fmla="*/ 2349402 w 5178638"/>
              <a:gd name="connsiteY3398" fmla="*/ 571868 h 4469549"/>
              <a:gd name="connsiteX3399" fmla="*/ 2344266 w 5178638"/>
              <a:gd name="connsiteY3399" fmla="*/ 577566 h 4469549"/>
              <a:gd name="connsiteX3400" fmla="*/ 2327006 w 5178638"/>
              <a:gd name="connsiteY3400" fmla="*/ 619657 h 4469549"/>
              <a:gd name="connsiteX3401" fmla="*/ 2297833 w 5178638"/>
              <a:gd name="connsiteY3401" fmla="*/ 663497 h 4469549"/>
              <a:gd name="connsiteX3402" fmla="*/ 2294053 w 5178638"/>
              <a:gd name="connsiteY3402" fmla="*/ 669986 h 4469549"/>
              <a:gd name="connsiteX3403" fmla="*/ 2273261 w 5178638"/>
              <a:gd name="connsiteY3403" fmla="*/ 705673 h 4469549"/>
              <a:gd name="connsiteX3404" fmla="*/ 2247869 w 5178638"/>
              <a:gd name="connsiteY3404" fmla="*/ 743024 h 4469549"/>
              <a:gd name="connsiteX3405" fmla="*/ 2217626 w 5178638"/>
              <a:gd name="connsiteY3405" fmla="*/ 794933 h 4469549"/>
              <a:gd name="connsiteX3406" fmla="*/ 2193339 w 5178638"/>
              <a:gd name="connsiteY3406" fmla="*/ 845965 h 4469549"/>
              <a:gd name="connsiteX3407" fmla="*/ 2155286 w 5178638"/>
              <a:gd name="connsiteY3407" fmla="*/ 923741 h 4469549"/>
              <a:gd name="connsiteX3408" fmla="*/ 2123974 w 5178638"/>
              <a:gd name="connsiteY3408" fmla="*/ 983717 h 4469549"/>
              <a:gd name="connsiteX3409" fmla="*/ 2137491 w 5178638"/>
              <a:gd name="connsiteY3409" fmla="*/ 969865 h 4469549"/>
              <a:gd name="connsiteX3410" fmla="*/ 2146941 w 5178638"/>
              <a:gd name="connsiteY3410" fmla="*/ 953643 h 4469549"/>
              <a:gd name="connsiteX3411" fmla="*/ 2188275 w 5178638"/>
              <a:gd name="connsiteY3411" fmla="*/ 895160 h 4469549"/>
              <a:gd name="connsiteX3412" fmla="*/ 2218517 w 5178638"/>
              <a:gd name="connsiteY3412" fmla="*/ 843252 h 4469549"/>
              <a:gd name="connsiteX3413" fmla="*/ 2240094 w 5178638"/>
              <a:gd name="connsiteY3413" fmla="*/ 790641 h 4469549"/>
              <a:gd name="connsiteX3414" fmla="*/ 2246834 w 5178638"/>
              <a:gd name="connsiteY3414" fmla="*/ 772840 h 4469549"/>
              <a:gd name="connsiteX3415" fmla="*/ 2289523 w 5178638"/>
              <a:gd name="connsiteY3415" fmla="*/ 715147 h 4469549"/>
              <a:gd name="connsiteX3416" fmla="*/ 2305999 w 5178638"/>
              <a:gd name="connsiteY3416" fmla="*/ 689983 h 4469549"/>
              <a:gd name="connsiteX3417" fmla="*/ 2326791 w 5178638"/>
              <a:gd name="connsiteY3417" fmla="*/ 654295 h 4469549"/>
              <a:gd name="connsiteX3418" fmla="*/ 2338132 w 5178638"/>
              <a:gd name="connsiteY3418" fmla="*/ 634830 h 4469549"/>
              <a:gd name="connsiteX3419" fmla="*/ 2356748 w 5178638"/>
              <a:gd name="connsiteY3419" fmla="*/ 593530 h 4469549"/>
              <a:gd name="connsiteX3420" fmla="*/ 2371334 w 5178638"/>
              <a:gd name="connsiteY3420" fmla="*/ 571609 h 4469549"/>
              <a:gd name="connsiteX3421" fmla="*/ 2407532 w 5178638"/>
              <a:gd name="connsiteY3421" fmla="*/ 518826 h 4469549"/>
              <a:gd name="connsiteX3422" fmla="*/ 2427789 w 5178638"/>
              <a:gd name="connsiteY3422" fmla="*/ 487172 h 4469549"/>
              <a:gd name="connsiteX3423" fmla="*/ 2432105 w 5178638"/>
              <a:gd name="connsiteY3423" fmla="*/ 476650 h 4469549"/>
              <a:gd name="connsiteX3424" fmla="*/ 2445586 w 5178638"/>
              <a:gd name="connsiteY3424" fmla="*/ 441050 h 4469549"/>
              <a:gd name="connsiteX3425" fmla="*/ 2457212 w 5178638"/>
              <a:gd name="connsiteY3425" fmla="*/ 430441 h 4469549"/>
              <a:gd name="connsiteX3426" fmla="*/ 2438881 w 5178638"/>
              <a:gd name="connsiteY3426" fmla="*/ 480598 h 4469549"/>
              <a:gd name="connsiteX3427" fmla="*/ 2334922 w 5178638"/>
              <a:gd name="connsiteY3427" fmla="*/ 659033 h 4469549"/>
              <a:gd name="connsiteX3428" fmla="*/ 2305499 w 5178638"/>
              <a:gd name="connsiteY3428" fmla="*/ 715764 h 4469549"/>
              <a:gd name="connsiteX3429" fmla="*/ 2302540 w 5178638"/>
              <a:gd name="connsiteY3429" fmla="*/ 727076 h 4469549"/>
              <a:gd name="connsiteX3430" fmla="*/ 2303359 w 5178638"/>
              <a:gd name="connsiteY3430" fmla="*/ 731899 h 4469549"/>
              <a:gd name="connsiteX3431" fmla="*/ 2306606 w 5178638"/>
              <a:gd name="connsiteY3431" fmla="*/ 729445 h 4469549"/>
              <a:gd name="connsiteX3432" fmla="*/ 2315520 w 5178638"/>
              <a:gd name="connsiteY3432" fmla="*/ 717257 h 4469549"/>
              <a:gd name="connsiteX3433" fmla="*/ 2314985 w 5178638"/>
              <a:gd name="connsiteY3433" fmla="*/ 721290 h 4469549"/>
              <a:gd name="connsiteX3434" fmla="*/ 2229109 w 5178638"/>
              <a:gd name="connsiteY3434" fmla="*/ 862460 h 4469549"/>
              <a:gd name="connsiteX3435" fmla="*/ 2200757 w 5178638"/>
              <a:gd name="connsiteY3435" fmla="*/ 911124 h 4469549"/>
              <a:gd name="connsiteX3436" fmla="*/ 2172404 w 5178638"/>
              <a:gd name="connsiteY3436" fmla="*/ 959788 h 4469549"/>
              <a:gd name="connsiteX3437" fmla="*/ 2168624 w 5178638"/>
              <a:gd name="connsiteY3437" fmla="*/ 966276 h 4469549"/>
              <a:gd name="connsiteX3438" fmla="*/ 2145122 w 5178638"/>
              <a:gd name="connsiteY3438" fmla="*/ 1000384 h 4469549"/>
              <a:gd name="connsiteX3439" fmla="*/ 2109209 w 5178638"/>
              <a:gd name="connsiteY3439" fmla="*/ 1062025 h 4469549"/>
              <a:gd name="connsiteX3440" fmla="*/ 2095158 w 5178638"/>
              <a:gd name="connsiteY3440" fmla="*/ 1079912 h 4469549"/>
              <a:gd name="connsiteX3441" fmla="*/ 2078681 w 5178638"/>
              <a:gd name="connsiteY3441" fmla="*/ 1105076 h 4469549"/>
              <a:gd name="connsiteX3442" fmla="*/ 2063560 w 5178638"/>
              <a:gd name="connsiteY3442" fmla="*/ 1131030 h 4469549"/>
              <a:gd name="connsiteX3443" fmla="*/ 2054668 w 5178638"/>
              <a:gd name="connsiteY3443" fmla="*/ 1140144 h 4469549"/>
              <a:gd name="connsiteX3444" fmla="*/ 2050556 w 5178638"/>
              <a:gd name="connsiteY3444" fmla="*/ 1137749 h 4469549"/>
              <a:gd name="connsiteX3445" fmla="*/ 2069373 w 5178638"/>
              <a:gd name="connsiteY3445" fmla="*/ 1105085 h 4469549"/>
              <a:gd name="connsiteX3446" fmla="*/ 2093802 w 5178638"/>
              <a:gd name="connsiteY3446" fmla="*/ 1079122 h 4469549"/>
              <a:gd name="connsiteX3447" fmla="*/ 2117555 w 5178638"/>
              <a:gd name="connsiteY3447" fmla="*/ 1032123 h 4469549"/>
              <a:gd name="connsiteX3448" fmla="*/ 2117804 w 5178638"/>
              <a:gd name="connsiteY3448" fmla="*/ 1019232 h 4469549"/>
              <a:gd name="connsiteX3449" fmla="*/ 2125364 w 5178638"/>
              <a:gd name="connsiteY3449" fmla="*/ 1006255 h 4469549"/>
              <a:gd name="connsiteX3450" fmla="*/ 2121300 w 5178638"/>
              <a:gd name="connsiteY3450" fmla="*/ 1003887 h 4469549"/>
              <a:gd name="connsiteX3451" fmla="*/ 2111849 w 5178638"/>
              <a:gd name="connsiteY3451" fmla="*/ 1020109 h 4469549"/>
              <a:gd name="connsiteX3452" fmla="*/ 2104288 w 5178638"/>
              <a:gd name="connsiteY3452" fmla="*/ 1033086 h 4469549"/>
              <a:gd name="connsiteX3453" fmla="*/ 2097262 w 5178638"/>
              <a:gd name="connsiteY3453" fmla="*/ 1042028 h 4469549"/>
              <a:gd name="connsiteX3454" fmla="*/ 2098867 w 5178638"/>
              <a:gd name="connsiteY3454" fmla="*/ 1029927 h 4469549"/>
              <a:gd name="connsiteX3455" fmla="*/ 2094801 w 5178638"/>
              <a:gd name="connsiteY3455" fmla="*/ 1027558 h 4469549"/>
              <a:gd name="connsiteX3456" fmla="*/ 2074260 w 5178638"/>
              <a:gd name="connsiteY3456" fmla="*/ 1050354 h 4469549"/>
              <a:gd name="connsiteX3457" fmla="*/ 2039167 w 5178638"/>
              <a:gd name="connsiteY3457" fmla="*/ 1116819 h 4469549"/>
              <a:gd name="connsiteX3458" fmla="*/ 2033037 w 5178638"/>
              <a:gd name="connsiteY3458" fmla="*/ 1128236 h 4469549"/>
              <a:gd name="connsiteX3459" fmla="*/ 2039993 w 5178638"/>
              <a:gd name="connsiteY3459" fmla="*/ 1132289 h 4469549"/>
              <a:gd name="connsiteX3460" fmla="*/ 2037530 w 5178638"/>
              <a:gd name="connsiteY3460" fmla="*/ 1140448 h 4469549"/>
              <a:gd name="connsiteX3461" fmla="*/ 2029150 w 5178638"/>
              <a:gd name="connsiteY3461" fmla="*/ 1148602 h 4469549"/>
              <a:gd name="connsiteX3462" fmla="*/ 2012103 w 5178638"/>
              <a:gd name="connsiteY3462" fmla="*/ 1156052 h 4469549"/>
              <a:gd name="connsiteX3463" fmla="*/ 2005077 w 5178638"/>
              <a:gd name="connsiteY3463" fmla="*/ 1164995 h 4469549"/>
              <a:gd name="connsiteX3464" fmla="*/ 1988350 w 5178638"/>
              <a:gd name="connsiteY3464" fmla="*/ 1203050 h 4469549"/>
              <a:gd name="connsiteX3465" fmla="*/ 1976474 w 5178638"/>
              <a:gd name="connsiteY3465" fmla="*/ 1226550 h 4469549"/>
              <a:gd name="connsiteX3466" fmla="*/ 1962172 w 5178638"/>
              <a:gd name="connsiteY3466" fmla="*/ 1235558 h 4469549"/>
              <a:gd name="connsiteX3467" fmla="*/ 1947025 w 5178638"/>
              <a:gd name="connsiteY3467" fmla="*/ 1261557 h 4469549"/>
              <a:gd name="connsiteX3468" fmla="*/ 1950012 w 5178638"/>
              <a:gd name="connsiteY3468" fmla="*/ 1271969 h 4469549"/>
              <a:gd name="connsiteX3469" fmla="*/ 1944627 w 5178638"/>
              <a:gd name="connsiteY3469" fmla="*/ 1290559 h 4469549"/>
              <a:gd name="connsiteX3470" fmla="*/ 1935997 w 5178638"/>
              <a:gd name="connsiteY3470" fmla="*/ 1311604 h 4469549"/>
              <a:gd name="connsiteX3471" fmla="*/ 1915455 w 5178638"/>
              <a:gd name="connsiteY3471" fmla="*/ 1334400 h 4469549"/>
              <a:gd name="connsiteX3472" fmla="*/ 1896188 w 5178638"/>
              <a:gd name="connsiteY3472" fmla="*/ 1350335 h 4469549"/>
              <a:gd name="connsiteX3473" fmla="*/ 1892665 w 5178638"/>
              <a:gd name="connsiteY3473" fmla="*/ 1354859 h 4469549"/>
              <a:gd name="connsiteX3474" fmla="*/ 1867603 w 5178638"/>
              <a:gd name="connsiteY3474" fmla="*/ 1397877 h 4469549"/>
              <a:gd name="connsiteX3475" fmla="*/ 1857930 w 5178638"/>
              <a:gd name="connsiteY3475" fmla="*/ 1426905 h 4469549"/>
              <a:gd name="connsiteX3476" fmla="*/ 1835783 w 5178638"/>
              <a:gd name="connsiteY3476" fmla="*/ 1461803 h 4469549"/>
              <a:gd name="connsiteX3477" fmla="*/ 1827968 w 5178638"/>
              <a:gd name="connsiteY3477" fmla="*/ 1465906 h 4469549"/>
              <a:gd name="connsiteX3478" fmla="*/ 1827911 w 5178638"/>
              <a:gd name="connsiteY3478" fmla="*/ 1466005 h 4469549"/>
              <a:gd name="connsiteX3479" fmla="*/ 1817801 w 5178638"/>
              <a:gd name="connsiteY3479" fmla="*/ 1496953 h 4469549"/>
              <a:gd name="connsiteX3480" fmla="*/ 1802580 w 5178638"/>
              <a:gd name="connsiteY3480" fmla="*/ 1525022 h 4469549"/>
              <a:gd name="connsiteX3481" fmla="*/ 1781789 w 5178638"/>
              <a:gd name="connsiteY3481" fmla="*/ 1560709 h 4469549"/>
              <a:gd name="connsiteX3482" fmla="*/ 1764803 w 5178638"/>
              <a:gd name="connsiteY3482" fmla="*/ 1591017 h 4469549"/>
              <a:gd name="connsiteX3483" fmla="*/ 1795224 w 5178638"/>
              <a:gd name="connsiteY3483" fmla="*/ 1608740 h 4469549"/>
              <a:gd name="connsiteX3484" fmla="*/ 1785900 w 5178638"/>
              <a:gd name="connsiteY3484" fmla="*/ 1618296 h 4469549"/>
              <a:gd name="connsiteX3485" fmla="*/ 1770779 w 5178638"/>
              <a:gd name="connsiteY3485" fmla="*/ 1644252 h 4469549"/>
              <a:gd name="connsiteX3486" fmla="*/ 1754301 w 5178638"/>
              <a:gd name="connsiteY3486" fmla="*/ 1669415 h 4469549"/>
              <a:gd name="connsiteX3487" fmla="*/ 1740251 w 5178638"/>
              <a:gd name="connsiteY3487" fmla="*/ 1687302 h 4469549"/>
              <a:gd name="connsiteX3488" fmla="*/ 1704338 w 5178638"/>
              <a:gd name="connsiteY3488" fmla="*/ 1748943 h 4469549"/>
              <a:gd name="connsiteX3489" fmla="*/ 1680835 w 5178638"/>
              <a:gd name="connsiteY3489" fmla="*/ 1783051 h 4469549"/>
              <a:gd name="connsiteX3490" fmla="*/ 1677055 w 5178638"/>
              <a:gd name="connsiteY3490" fmla="*/ 1789539 h 4469549"/>
              <a:gd name="connsiteX3491" fmla="*/ 1648703 w 5178638"/>
              <a:gd name="connsiteY3491" fmla="*/ 1838204 h 4469549"/>
              <a:gd name="connsiteX3492" fmla="*/ 1620351 w 5178638"/>
              <a:gd name="connsiteY3492" fmla="*/ 1886867 h 4469549"/>
              <a:gd name="connsiteX3493" fmla="*/ 1534474 w 5178638"/>
              <a:gd name="connsiteY3493" fmla="*/ 2028036 h 4469549"/>
              <a:gd name="connsiteX3494" fmla="*/ 1533939 w 5178638"/>
              <a:gd name="connsiteY3494" fmla="*/ 2032069 h 4469549"/>
              <a:gd name="connsiteX3495" fmla="*/ 1542854 w 5178638"/>
              <a:gd name="connsiteY3495" fmla="*/ 2019882 h 4469549"/>
              <a:gd name="connsiteX3496" fmla="*/ 1546100 w 5178638"/>
              <a:gd name="connsiteY3496" fmla="*/ 2017428 h 4469549"/>
              <a:gd name="connsiteX3497" fmla="*/ 1546920 w 5178638"/>
              <a:gd name="connsiteY3497" fmla="*/ 2022251 h 4469549"/>
              <a:gd name="connsiteX3498" fmla="*/ 1543960 w 5178638"/>
              <a:gd name="connsiteY3498" fmla="*/ 2033563 h 4469549"/>
              <a:gd name="connsiteX3499" fmla="*/ 1514537 w 5178638"/>
              <a:gd name="connsiteY3499" fmla="*/ 2090294 h 4469549"/>
              <a:gd name="connsiteX3500" fmla="*/ 1410579 w 5178638"/>
              <a:gd name="connsiteY3500" fmla="*/ 2268729 h 4469549"/>
              <a:gd name="connsiteX3501" fmla="*/ 1392248 w 5178638"/>
              <a:gd name="connsiteY3501" fmla="*/ 2318885 h 4469549"/>
              <a:gd name="connsiteX3502" fmla="*/ 1403874 w 5178638"/>
              <a:gd name="connsiteY3502" fmla="*/ 2308277 h 4469549"/>
              <a:gd name="connsiteX3503" fmla="*/ 1417355 w 5178638"/>
              <a:gd name="connsiteY3503" fmla="*/ 2272676 h 4469549"/>
              <a:gd name="connsiteX3504" fmla="*/ 1421671 w 5178638"/>
              <a:gd name="connsiteY3504" fmla="*/ 2262155 h 4469549"/>
              <a:gd name="connsiteX3505" fmla="*/ 1441928 w 5178638"/>
              <a:gd name="connsiteY3505" fmla="*/ 2230501 h 4469549"/>
              <a:gd name="connsiteX3506" fmla="*/ 1478126 w 5178638"/>
              <a:gd name="connsiteY3506" fmla="*/ 2177717 h 4469549"/>
              <a:gd name="connsiteX3507" fmla="*/ 1492711 w 5178638"/>
              <a:gd name="connsiteY3507" fmla="*/ 2155796 h 4469549"/>
              <a:gd name="connsiteX3508" fmla="*/ 1511328 w 5178638"/>
              <a:gd name="connsiteY3508" fmla="*/ 2114497 h 4469549"/>
              <a:gd name="connsiteX3509" fmla="*/ 1522669 w 5178638"/>
              <a:gd name="connsiteY3509" fmla="*/ 2095031 h 4469549"/>
              <a:gd name="connsiteX3510" fmla="*/ 1543460 w 5178638"/>
              <a:gd name="connsiteY3510" fmla="*/ 2059344 h 4469549"/>
              <a:gd name="connsiteX3511" fmla="*/ 1559936 w 5178638"/>
              <a:gd name="connsiteY3511" fmla="*/ 2034179 h 4469549"/>
              <a:gd name="connsiteX3512" fmla="*/ 1602625 w 5178638"/>
              <a:gd name="connsiteY3512" fmla="*/ 1976487 h 4469549"/>
              <a:gd name="connsiteX3513" fmla="*/ 1609365 w 5178638"/>
              <a:gd name="connsiteY3513" fmla="*/ 1958686 h 4469549"/>
              <a:gd name="connsiteX3514" fmla="*/ 1630943 w 5178638"/>
              <a:gd name="connsiteY3514" fmla="*/ 1906075 h 4469549"/>
              <a:gd name="connsiteX3515" fmla="*/ 1661185 w 5178638"/>
              <a:gd name="connsiteY3515" fmla="*/ 1854166 h 4469549"/>
              <a:gd name="connsiteX3516" fmla="*/ 1702518 w 5178638"/>
              <a:gd name="connsiteY3516" fmla="*/ 1795684 h 4469549"/>
              <a:gd name="connsiteX3517" fmla="*/ 1711969 w 5178638"/>
              <a:gd name="connsiteY3517" fmla="*/ 1779461 h 4469549"/>
              <a:gd name="connsiteX3518" fmla="*/ 1725485 w 5178638"/>
              <a:gd name="connsiteY3518" fmla="*/ 1765610 h 4469549"/>
              <a:gd name="connsiteX3519" fmla="*/ 1694173 w 5178638"/>
              <a:gd name="connsiteY3519" fmla="*/ 1825585 h 4469549"/>
              <a:gd name="connsiteX3520" fmla="*/ 1656121 w 5178638"/>
              <a:gd name="connsiteY3520" fmla="*/ 1903361 h 4469549"/>
              <a:gd name="connsiteX3521" fmla="*/ 1631834 w 5178638"/>
              <a:gd name="connsiteY3521" fmla="*/ 1954395 h 4469549"/>
              <a:gd name="connsiteX3522" fmla="*/ 1601591 w 5178638"/>
              <a:gd name="connsiteY3522" fmla="*/ 2006302 h 4469549"/>
              <a:gd name="connsiteX3523" fmla="*/ 1576199 w 5178638"/>
              <a:gd name="connsiteY3523" fmla="*/ 2043654 h 4469549"/>
              <a:gd name="connsiteX3524" fmla="*/ 1555407 w 5178638"/>
              <a:gd name="connsiteY3524" fmla="*/ 2079341 h 4469549"/>
              <a:gd name="connsiteX3525" fmla="*/ 1551627 w 5178638"/>
              <a:gd name="connsiteY3525" fmla="*/ 2085830 h 4469549"/>
              <a:gd name="connsiteX3526" fmla="*/ 1522454 w 5178638"/>
              <a:gd name="connsiteY3526" fmla="*/ 2129671 h 4469549"/>
              <a:gd name="connsiteX3527" fmla="*/ 1505193 w 5178638"/>
              <a:gd name="connsiteY3527" fmla="*/ 2171761 h 4469549"/>
              <a:gd name="connsiteX3528" fmla="*/ 1500057 w 5178638"/>
              <a:gd name="connsiteY3528" fmla="*/ 2177458 h 4469549"/>
              <a:gd name="connsiteX3529" fmla="*/ 1493032 w 5178638"/>
              <a:gd name="connsiteY3529" fmla="*/ 2186401 h 4469549"/>
              <a:gd name="connsiteX3530" fmla="*/ 1434972 w 5178638"/>
              <a:gd name="connsiteY3530" fmla="*/ 2282941 h 4469549"/>
              <a:gd name="connsiteX3531" fmla="*/ 1415251 w 5178638"/>
              <a:gd name="connsiteY3531" fmla="*/ 2310560 h 4469549"/>
              <a:gd name="connsiteX3532" fmla="*/ 1396349 w 5178638"/>
              <a:gd name="connsiteY3532" fmla="*/ 2343002 h 4469549"/>
              <a:gd name="connsiteX3533" fmla="*/ 1367461 w 5178638"/>
              <a:gd name="connsiteY3533" fmla="*/ 2395700 h 4469549"/>
              <a:gd name="connsiteX3534" fmla="*/ 1359901 w 5178638"/>
              <a:gd name="connsiteY3534" fmla="*/ 2408677 h 4469549"/>
              <a:gd name="connsiteX3535" fmla="*/ 1352875 w 5178638"/>
              <a:gd name="connsiteY3535" fmla="*/ 2417620 h 4469549"/>
              <a:gd name="connsiteX3536" fmla="*/ 1352590 w 5178638"/>
              <a:gd name="connsiteY3536" fmla="*/ 2408764 h 4469549"/>
              <a:gd name="connsiteX3537" fmla="*/ 1366071 w 5178638"/>
              <a:gd name="connsiteY3537" fmla="*/ 2373163 h 4469549"/>
              <a:gd name="connsiteX3538" fmla="*/ 1369566 w 5178638"/>
              <a:gd name="connsiteY3538" fmla="*/ 2357817 h 4469549"/>
              <a:gd name="connsiteX3539" fmla="*/ 1335793 w 5178638"/>
              <a:gd name="connsiteY3539" fmla="*/ 2403323 h 4469549"/>
              <a:gd name="connsiteX3540" fmla="*/ 1332317 w 5178638"/>
              <a:gd name="connsiteY3540" fmla="*/ 2407638 h 4469549"/>
              <a:gd name="connsiteX3541" fmla="*/ 1335070 w 5178638"/>
              <a:gd name="connsiteY3541" fmla="*/ 2409242 h 4469549"/>
              <a:gd name="connsiteX3542" fmla="*/ 1325746 w 5178638"/>
              <a:gd name="connsiteY3542" fmla="*/ 2418798 h 4469549"/>
              <a:gd name="connsiteX3543" fmla="*/ 1310625 w 5178638"/>
              <a:gd name="connsiteY3543" fmla="*/ 2444752 h 4469549"/>
              <a:gd name="connsiteX3544" fmla="*/ 1294148 w 5178638"/>
              <a:gd name="connsiteY3544" fmla="*/ 2469917 h 4469549"/>
              <a:gd name="connsiteX3545" fmla="*/ 1280097 w 5178638"/>
              <a:gd name="connsiteY3545" fmla="*/ 2487804 h 4469549"/>
              <a:gd name="connsiteX3546" fmla="*/ 1244184 w 5178638"/>
              <a:gd name="connsiteY3546" fmla="*/ 2549445 h 4469549"/>
              <a:gd name="connsiteX3547" fmla="*/ 1220682 w 5178638"/>
              <a:gd name="connsiteY3547" fmla="*/ 2583552 h 4469549"/>
              <a:gd name="connsiteX3548" fmla="*/ 1216902 w 5178638"/>
              <a:gd name="connsiteY3548" fmla="*/ 2590041 h 4469549"/>
              <a:gd name="connsiteX3549" fmla="*/ 1188549 w 5178638"/>
              <a:gd name="connsiteY3549" fmla="*/ 2638705 h 4469549"/>
              <a:gd name="connsiteX3550" fmla="*/ 1160197 w 5178638"/>
              <a:gd name="connsiteY3550" fmla="*/ 2687369 h 4469549"/>
              <a:gd name="connsiteX3551" fmla="*/ 1074321 w 5178638"/>
              <a:gd name="connsiteY3551" fmla="*/ 2828538 h 4469549"/>
              <a:gd name="connsiteX3552" fmla="*/ 1073786 w 5178638"/>
              <a:gd name="connsiteY3552" fmla="*/ 2832571 h 4469549"/>
              <a:gd name="connsiteX3553" fmla="*/ 1082701 w 5178638"/>
              <a:gd name="connsiteY3553" fmla="*/ 2820384 h 4469549"/>
              <a:gd name="connsiteX3554" fmla="*/ 1085947 w 5178638"/>
              <a:gd name="connsiteY3554" fmla="*/ 2817930 h 4469549"/>
              <a:gd name="connsiteX3555" fmla="*/ 1086766 w 5178638"/>
              <a:gd name="connsiteY3555" fmla="*/ 2822753 h 4469549"/>
              <a:gd name="connsiteX3556" fmla="*/ 1083807 w 5178638"/>
              <a:gd name="connsiteY3556" fmla="*/ 2834065 h 4469549"/>
              <a:gd name="connsiteX3557" fmla="*/ 1054384 w 5178638"/>
              <a:gd name="connsiteY3557" fmla="*/ 2890796 h 4469549"/>
              <a:gd name="connsiteX3558" fmla="*/ 1031395 w 5178638"/>
              <a:gd name="connsiteY3558" fmla="*/ 2930253 h 4469549"/>
              <a:gd name="connsiteX3559" fmla="*/ 1032756 w 5178638"/>
              <a:gd name="connsiteY3559" fmla="*/ 2931046 h 4469549"/>
              <a:gd name="connsiteX3560" fmla="*/ 1045781 w 5178638"/>
              <a:gd name="connsiteY3560" fmla="*/ 2926331 h 4469549"/>
              <a:gd name="connsiteX3561" fmla="*/ 1051174 w 5178638"/>
              <a:gd name="connsiteY3561" fmla="*/ 2914998 h 4469549"/>
              <a:gd name="connsiteX3562" fmla="*/ 1062515 w 5178638"/>
              <a:gd name="connsiteY3562" fmla="*/ 2895533 h 4469549"/>
              <a:gd name="connsiteX3563" fmla="*/ 1083307 w 5178638"/>
              <a:gd name="connsiteY3563" fmla="*/ 2859846 h 4469549"/>
              <a:gd name="connsiteX3564" fmla="*/ 1099783 w 5178638"/>
              <a:gd name="connsiteY3564" fmla="*/ 2834681 h 4469549"/>
              <a:gd name="connsiteX3565" fmla="*/ 1142472 w 5178638"/>
              <a:gd name="connsiteY3565" fmla="*/ 2776989 h 4469549"/>
              <a:gd name="connsiteX3566" fmla="*/ 1149212 w 5178638"/>
              <a:gd name="connsiteY3566" fmla="*/ 2759188 h 4469549"/>
              <a:gd name="connsiteX3567" fmla="*/ 1170789 w 5178638"/>
              <a:gd name="connsiteY3567" fmla="*/ 2706576 h 4469549"/>
              <a:gd name="connsiteX3568" fmla="*/ 1201031 w 5178638"/>
              <a:gd name="connsiteY3568" fmla="*/ 2654668 h 4469549"/>
              <a:gd name="connsiteX3569" fmla="*/ 1242365 w 5178638"/>
              <a:gd name="connsiteY3569" fmla="*/ 2596186 h 4469549"/>
              <a:gd name="connsiteX3570" fmla="*/ 1251816 w 5178638"/>
              <a:gd name="connsiteY3570" fmla="*/ 2579964 h 4469549"/>
              <a:gd name="connsiteX3571" fmla="*/ 1265332 w 5178638"/>
              <a:gd name="connsiteY3571" fmla="*/ 2566111 h 4469549"/>
              <a:gd name="connsiteX3572" fmla="*/ 1234020 w 5178638"/>
              <a:gd name="connsiteY3572" fmla="*/ 2626087 h 4469549"/>
              <a:gd name="connsiteX3573" fmla="*/ 1195967 w 5178638"/>
              <a:gd name="connsiteY3573" fmla="*/ 2703863 h 4469549"/>
              <a:gd name="connsiteX3574" fmla="*/ 1171680 w 5178638"/>
              <a:gd name="connsiteY3574" fmla="*/ 2754896 h 4469549"/>
              <a:gd name="connsiteX3575" fmla="*/ 1141437 w 5178638"/>
              <a:gd name="connsiteY3575" fmla="*/ 2806804 h 4469549"/>
              <a:gd name="connsiteX3576" fmla="*/ 1116045 w 5178638"/>
              <a:gd name="connsiteY3576" fmla="*/ 2844156 h 4469549"/>
              <a:gd name="connsiteX3577" fmla="*/ 1095254 w 5178638"/>
              <a:gd name="connsiteY3577" fmla="*/ 2879843 h 4469549"/>
              <a:gd name="connsiteX3578" fmla="*/ 1091473 w 5178638"/>
              <a:gd name="connsiteY3578" fmla="*/ 2886332 h 4469549"/>
              <a:gd name="connsiteX3579" fmla="*/ 1074039 w 5178638"/>
              <a:gd name="connsiteY3579" fmla="*/ 2904963 h 4469549"/>
              <a:gd name="connsiteX3580" fmla="*/ 1073006 w 5178638"/>
              <a:gd name="connsiteY3580" fmla="*/ 2907181 h 4469549"/>
              <a:gd name="connsiteX3581" fmla="*/ 1089687 w 5178638"/>
              <a:gd name="connsiteY3581" fmla="*/ 2889798 h 4469549"/>
              <a:gd name="connsiteX3582" fmla="*/ 1103903 w 5178638"/>
              <a:gd name="connsiteY3582" fmla="*/ 2889934 h 4469549"/>
              <a:gd name="connsiteX3583" fmla="*/ 1123999 w 5178638"/>
              <a:gd name="connsiteY3583" fmla="*/ 2884259 h 4469549"/>
              <a:gd name="connsiteX3584" fmla="*/ 1138141 w 5178638"/>
              <a:gd name="connsiteY3584" fmla="*/ 2874373 h 4469549"/>
              <a:gd name="connsiteX3585" fmla="*/ 1136780 w 5178638"/>
              <a:gd name="connsiteY3585" fmla="*/ 2884633 h 4469549"/>
              <a:gd name="connsiteX3586" fmla="*/ 1110852 w 5178638"/>
              <a:gd name="connsiteY3586" fmla="*/ 2926018 h 4469549"/>
              <a:gd name="connsiteX3587" fmla="*/ 1099227 w 5178638"/>
              <a:gd name="connsiteY3587" fmla="*/ 2936628 h 4469549"/>
              <a:gd name="connsiteX3588" fmla="*/ 1094626 w 5178638"/>
              <a:gd name="connsiteY3588" fmla="*/ 2938293 h 4469549"/>
              <a:gd name="connsiteX3589" fmla="*/ 1067343 w 5178638"/>
              <a:gd name="connsiteY3589" fmla="*/ 2978889 h 4469549"/>
              <a:gd name="connsiteX3590" fmla="*/ 1051974 w 5178638"/>
              <a:gd name="connsiteY3590" fmla="*/ 3017734 h 4469549"/>
              <a:gd name="connsiteX3591" fmla="*/ 1025511 w 5178638"/>
              <a:gd name="connsiteY3591" fmla="*/ 3063155 h 4469549"/>
              <a:gd name="connsiteX3592" fmla="*/ 1009569 w 5178638"/>
              <a:gd name="connsiteY3592" fmla="*/ 3084285 h 4469549"/>
              <a:gd name="connsiteX3593" fmla="*/ 1003223 w 5178638"/>
              <a:gd name="connsiteY3593" fmla="*/ 3095177 h 4469549"/>
              <a:gd name="connsiteX3594" fmla="*/ 999500 w 5178638"/>
              <a:gd name="connsiteY3594" fmla="*/ 3098799 h 4469549"/>
              <a:gd name="connsiteX3595" fmla="*/ 990836 w 5178638"/>
              <a:gd name="connsiteY3595" fmla="*/ 3098095 h 4469549"/>
              <a:gd name="connsiteX3596" fmla="*/ 990550 w 5178638"/>
              <a:gd name="connsiteY3596" fmla="*/ 3089238 h 4469549"/>
              <a:gd name="connsiteX3597" fmla="*/ 1000000 w 5178638"/>
              <a:gd name="connsiteY3597" fmla="*/ 3073017 h 4469549"/>
              <a:gd name="connsiteX3598" fmla="*/ 1028103 w 5178638"/>
              <a:gd name="connsiteY3598" fmla="*/ 3037244 h 4469549"/>
              <a:gd name="connsiteX3599" fmla="*/ 1034844 w 5178638"/>
              <a:gd name="connsiteY3599" fmla="*/ 3019444 h 4469549"/>
              <a:gd name="connsiteX3600" fmla="*/ 1032383 w 5178638"/>
              <a:gd name="connsiteY3600" fmla="*/ 3004974 h 4469549"/>
              <a:gd name="connsiteX3601" fmla="*/ 1046684 w 5178638"/>
              <a:gd name="connsiteY3601" fmla="*/ 2974195 h 4469549"/>
              <a:gd name="connsiteX3602" fmla="*/ 1063160 w 5178638"/>
              <a:gd name="connsiteY3602" fmla="*/ 2949031 h 4469549"/>
              <a:gd name="connsiteX3603" fmla="*/ 1062876 w 5178638"/>
              <a:gd name="connsiteY3603" fmla="*/ 2940174 h 4469549"/>
              <a:gd name="connsiteX3604" fmla="*/ 1055030 w 5178638"/>
              <a:gd name="connsiteY3604" fmla="*/ 2944295 h 4469549"/>
              <a:gd name="connsiteX3605" fmla="*/ 1050714 w 5178638"/>
              <a:gd name="connsiteY3605" fmla="*/ 2954817 h 4469549"/>
              <a:gd name="connsiteX3606" fmla="*/ 1023967 w 5178638"/>
              <a:gd name="connsiteY3606" fmla="*/ 2991378 h 4469549"/>
              <a:gd name="connsiteX3607" fmla="*/ 1013946 w 5178638"/>
              <a:gd name="connsiteY3607" fmla="*/ 2989886 h 4469549"/>
              <a:gd name="connsiteX3608" fmla="*/ 996934 w 5178638"/>
              <a:gd name="connsiteY3608" fmla="*/ 3019084 h 4469549"/>
              <a:gd name="connsiteX3609" fmla="*/ 980458 w 5178638"/>
              <a:gd name="connsiteY3609" fmla="*/ 3044249 h 4469549"/>
              <a:gd name="connsiteX3610" fmla="*/ 968582 w 5178638"/>
              <a:gd name="connsiteY3610" fmla="*/ 3067749 h 4469549"/>
              <a:gd name="connsiteX3611" fmla="*/ 922684 w 5178638"/>
              <a:gd name="connsiteY3611" fmla="*/ 3149645 h 4469549"/>
              <a:gd name="connsiteX3612" fmla="*/ 901892 w 5178638"/>
              <a:gd name="connsiteY3612" fmla="*/ 3185332 h 4469549"/>
              <a:gd name="connsiteX3613" fmla="*/ 876535 w 5178638"/>
              <a:gd name="connsiteY3613" fmla="*/ 3244432 h 4469549"/>
              <a:gd name="connsiteX3614" fmla="*/ 868689 w 5178638"/>
              <a:gd name="connsiteY3614" fmla="*/ 3248551 h 4469549"/>
              <a:gd name="connsiteX3615" fmla="*/ 846543 w 5178638"/>
              <a:gd name="connsiteY3615" fmla="*/ 3283449 h 4469549"/>
              <a:gd name="connsiteX3616" fmla="*/ 836842 w 5178638"/>
              <a:gd name="connsiteY3616" fmla="*/ 3312561 h 4469549"/>
              <a:gd name="connsiteX3617" fmla="*/ 826322 w 5178638"/>
              <a:gd name="connsiteY3617" fmla="*/ 3336850 h 4469549"/>
              <a:gd name="connsiteX3618" fmla="*/ 789017 w 5178638"/>
              <a:gd name="connsiteY3618" fmla="*/ 3375954 h 4469549"/>
              <a:gd name="connsiteX3619" fmla="*/ 768476 w 5178638"/>
              <a:gd name="connsiteY3619" fmla="*/ 3398750 h 4469549"/>
              <a:gd name="connsiteX3620" fmla="*/ 759846 w 5178638"/>
              <a:gd name="connsiteY3620" fmla="*/ 3419794 h 4469549"/>
              <a:gd name="connsiteX3621" fmla="*/ 754461 w 5178638"/>
              <a:gd name="connsiteY3621" fmla="*/ 3438385 h 4469549"/>
              <a:gd name="connsiteX3622" fmla="*/ 757455 w 5178638"/>
              <a:gd name="connsiteY3622" fmla="*/ 3448821 h 4469549"/>
              <a:gd name="connsiteX3623" fmla="*/ 742334 w 5178638"/>
              <a:gd name="connsiteY3623" fmla="*/ 3474775 h 4469549"/>
              <a:gd name="connsiteX3624" fmla="*/ 727998 w 5178638"/>
              <a:gd name="connsiteY3624" fmla="*/ 3483804 h 4469549"/>
              <a:gd name="connsiteX3625" fmla="*/ 716122 w 5178638"/>
              <a:gd name="connsiteY3625" fmla="*/ 3507303 h 4469549"/>
              <a:gd name="connsiteX3626" fmla="*/ 699396 w 5178638"/>
              <a:gd name="connsiteY3626" fmla="*/ 3545359 h 4469549"/>
              <a:gd name="connsiteX3627" fmla="*/ 692369 w 5178638"/>
              <a:gd name="connsiteY3627" fmla="*/ 3554303 h 4469549"/>
              <a:gd name="connsiteX3628" fmla="*/ 675323 w 5178638"/>
              <a:gd name="connsiteY3628" fmla="*/ 3561752 h 4469549"/>
              <a:gd name="connsiteX3629" fmla="*/ 666943 w 5178638"/>
              <a:gd name="connsiteY3629" fmla="*/ 3569907 h 4469549"/>
              <a:gd name="connsiteX3630" fmla="*/ 651321 w 5178638"/>
              <a:gd name="connsiteY3630" fmla="*/ 3621643 h 4469549"/>
              <a:gd name="connsiteX3631" fmla="*/ 650252 w 5178638"/>
              <a:gd name="connsiteY3631" fmla="*/ 3629710 h 4469549"/>
              <a:gd name="connsiteX3632" fmla="*/ 656742 w 5178638"/>
              <a:gd name="connsiteY3632" fmla="*/ 3624801 h 4469549"/>
              <a:gd name="connsiteX3633" fmla="*/ 684560 w 5178638"/>
              <a:gd name="connsiteY3633" fmla="*/ 3580171 h 4469549"/>
              <a:gd name="connsiteX3634" fmla="*/ 691585 w 5178638"/>
              <a:gd name="connsiteY3634" fmla="*/ 3571227 h 4469549"/>
              <a:gd name="connsiteX3635" fmla="*/ 705102 w 5178638"/>
              <a:gd name="connsiteY3635" fmla="*/ 3557375 h 4469549"/>
              <a:gd name="connsiteX3636" fmla="*/ 714303 w 5178638"/>
              <a:gd name="connsiteY3636" fmla="*/ 3554044 h 4469549"/>
              <a:gd name="connsiteX3637" fmla="*/ 714052 w 5178638"/>
              <a:gd name="connsiteY3637" fmla="*/ 3566935 h 4469549"/>
              <a:gd name="connsiteX3638" fmla="*/ 721613 w 5178638"/>
              <a:gd name="connsiteY3638" fmla="*/ 3553958 h 4469549"/>
              <a:gd name="connsiteX3639" fmla="*/ 733489 w 5178638"/>
              <a:gd name="connsiteY3639" fmla="*/ 3530459 h 4469549"/>
              <a:gd name="connsiteX3640" fmla="*/ 749965 w 5178638"/>
              <a:gd name="connsiteY3640" fmla="*/ 3505294 h 4469549"/>
              <a:gd name="connsiteX3641" fmla="*/ 766192 w 5178638"/>
              <a:gd name="connsiteY3641" fmla="*/ 3493020 h 4469549"/>
              <a:gd name="connsiteX3642" fmla="*/ 774194 w 5178638"/>
              <a:gd name="connsiteY3642" fmla="*/ 3482083 h 4469549"/>
              <a:gd name="connsiteX3643" fmla="*/ 754934 w 5178638"/>
              <a:gd name="connsiteY3643" fmla="*/ 3518228 h 4469549"/>
              <a:gd name="connsiteX3644" fmla="*/ 737102 w 5178638"/>
              <a:gd name="connsiteY3644" fmla="*/ 3542602 h 4469549"/>
              <a:gd name="connsiteX3645" fmla="*/ 729006 w 5178638"/>
              <a:gd name="connsiteY3645" fmla="*/ 3559613 h 4469549"/>
              <a:gd name="connsiteX3646" fmla="*/ 721731 w 5178638"/>
              <a:gd name="connsiteY3646" fmla="*/ 3581447 h 4469549"/>
              <a:gd name="connsiteX3647" fmla="*/ 683643 w 5178638"/>
              <a:gd name="connsiteY3647" fmla="*/ 3637475 h 4469549"/>
              <a:gd name="connsiteX3648" fmla="*/ 681752 w 5178638"/>
              <a:gd name="connsiteY3648" fmla="*/ 3640719 h 4469549"/>
              <a:gd name="connsiteX3649" fmla="*/ 626119 w 5178638"/>
              <a:gd name="connsiteY3649" fmla="*/ 3729980 h 4469549"/>
              <a:gd name="connsiteX3650" fmla="*/ 623158 w 5178638"/>
              <a:gd name="connsiteY3650" fmla="*/ 3741291 h 4469549"/>
              <a:gd name="connsiteX3651" fmla="*/ 622272 w 5178638"/>
              <a:gd name="connsiteY3651" fmla="*/ 3745184 h 4469549"/>
              <a:gd name="connsiteX3652" fmla="*/ 620365 w 5178638"/>
              <a:gd name="connsiteY3652" fmla="*/ 3733972 h 4469549"/>
              <a:gd name="connsiteX3653" fmla="*/ 635486 w 5178638"/>
              <a:gd name="connsiteY3653" fmla="*/ 3708018 h 4469549"/>
              <a:gd name="connsiteX3654" fmla="*/ 638446 w 5178638"/>
              <a:gd name="connsiteY3654" fmla="*/ 3696705 h 4469549"/>
              <a:gd name="connsiteX3655" fmla="*/ 631421 w 5178638"/>
              <a:gd name="connsiteY3655" fmla="*/ 3705649 h 4469549"/>
              <a:gd name="connsiteX3656" fmla="*/ 625215 w 5178638"/>
              <a:gd name="connsiteY3656" fmla="*/ 3719416 h 4469549"/>
              <a:gd name="connsiteX3657" fmla="*/ 615764 w 5178638"/>
              <a:gd name="connsiteY3657" fmla="*/ 3735637 h 4469549"/>
              <a:gd name="connsiteX3658" fmla="*/ 599288 w 5178638"/>
              <a:gd name="connsiteY3658" fmla="*/ 3760802 h 4469549"/>
              <a:gd name="connsiteX3659" fmla="*/ 587127 w 5178638"/>
              <a:gd name="connsiteY3659" fmla="*/ 3775444 h 4469549"/>
              <a:gd name="connsiteX3660" fmla="*/ 544118 w 5178638"/>
              <a:gd name="connsiteY3660" fmla="*/ 3802532 h 4469549"/>
              <a:gd name="connsiteX3661" fmla="*/ 550324 w 5178638"/>
              <a:gd name="connsiteY3661" fmla="*/ 3788765 h 4469549"/>
              <a:gd name="connsiteX3662" fmla="*/ 580566 w 5178638"/>
              <a:gd name="connsiteY3662" fmla="*/ 3736858 h 4469549"/>
              <a:gd name="connsiteX3663" fmla="*/ 585952 w 5178638"/>
              <a:gd name="connsiteY3663" fmla="*/ 3718267 h 4469549"/>
              <a:gd name="connsiteX3664" fmla="*/ 551929 w 5178638"/>
              <a:gd name="connsiteY3664" fmla="*/ 3776664 h 4469549"/>
              <a:gd name="connsiteX3665" fmla="*/ 517906 w 5178638"/>
              <a:gd name="connsiteY3665" fmla="*/ 3835061 h 4469549"/>
              <a:gd name="connsiteX3666" fmla="*/ 483062 w 5178638"/>
              <a:gd name="connsiteY3666" fmla="*/ 3888635 h 4469549"/>
              <a:gd name="connsiteX3667" fmla="*/ 437699 w 5178638"/>
              <a:gd name="connsiteY3667" fmla="*/ 3966497 h 4469549"/>
              <a:gd name="connsiteX3668" fmla="*/ 423113 w 5178638"/>
              <a:gd name="connsiteY3668" fmla="*/ 3988417 h 4469549"/>
              <a:gd name="connsiteX3669" fmla="*/ 393441 w 5178638"/>
              <a:gd name="connsiteY3669" fmla="*/ 4058040 h 4469549"/>
              <a:gd name="connsiteX3670" fmla="*/ 386950 w 5178638"/>
              <a:gd name="connsiteY3670" fmla="*/ 4062949 h 4469549"/>
              <a:gd name="connsiteX3671" fmla="*/ 378283 w 5178638"/>
              <a:gd name="connsiteY3671" fmla="*/ 4062246 h 4469549"/>
              <a:gd name="connsiteX3672" fmla="*/ 364345 w 5178638"/>
              <a:gd name="connsiteY3672" fmla="*/ 4082150 h 4469549"/>
              <a:gd name="connsiteX3673" fmla="*/ 377797 w 5178638"/>
              <a:gd name="connsiteY3673" fmla="*/ 4089988 h 4469549"/>
              <a:gd name="connsiteX3674" fmla="*/ 377467 w 5178638"/>
              <a:gd name="connsiteY3674" fmla="*/ 4090698 h 4469549"/>
              <a:gd name="connsiteX3675" fmla="*/ 360206 w 5178638"/>
              <a:gd name="connsiteY3675" fmla="*/ 4132788 h 4469549"/>
              <a:gd name="connsiteX3676" fmla="*/ 355070 w 5178638"/>
              <a:gd name="connsiteY3676" fmla="*/ 4138486 h 4469549"/>
              <a:gd name="connsiteX3677" fmla="*/ 348045 w 5178638"/>
              <a:gd name="connsiteY3677" fmla="*/ 4147429 h 4469549"/>
              <a:gd name="connsiteX3678" fmla="*/ 289985 w 5178638"/>
              <a:gd name="connsiteY3678" fmla="*/ 4243968 h 4469549"/>
              <a:gd name="connsiteX3679" fmla="*/ 270263 w 5178638"/>
              <a:gd name="connsiteY3679" fmla="*/ 4271588 h 4469549"/>
              <a:gd name="connsiteX3680" fmla="*/ 270244 w 5178638"/>
              <a:gd name="connsiteY3680" fmla="*/ 4271622 h 4469549"/>
              <a:gd name="connsiteX3681" fmla="*/ 268285 w 5178638"/>
              <a:gd name="connsiteY3681" fmla="*/ 4271816 h 4469549"/>
              <a:gd name="connsiteX3682" fmla="*/ 268285 w 5178638"/>
              <a:gd name="connsiteY3682" fmla="*/ 4274984 h 4469549"/>
              <a:gd name="connsiteX3683" fmla="*/ 251362 w 5178638"/>
              <a:gd name="connsiteY3683" fmla="*/ 4304030 h 4469549"/>
              <a:gd name="connsiteX3684" fmla="*/ 222474 w 5178638"/>
              <a:gd name="connsiteY3684" fmla="*/ 4356728 h 4469549"/>
              <a:gd name="connsiteX3685" fmla="*/ 214914 w 5178638"/>
              <a:gd name="connsiteY3685" fmla="*/ 4369705 h 4469549"/>
              <a:gd name="connsiteX3686" fmla="*/ 207888 w 5178638"/>
              <a:gd name="connsiteY3686" fmla="*/ 4378648 h 4469549"/>
              <a:gd name="connsiteX3687" fmla="*/ 207603 w 5178638"/>
              <a:gd name="connsiteY3687" fmla="*/ 4369791 h 4469549"/>
              <a:gd name="connsiteX3688" fmla="*/ 221084 w 5178638"/>
              <a:gd name="connsiteY3688" fmla="*/ 4334191 h 4469549"/>
              <a:gd name="connsiteX3689" fmla="*/ 224579 w 5178638"/>
              <a:gd name="connsiteY3689" fmla="*/ 4318845 h 4469549"/>
              <a:gd name="connsiteX3690" fmla="*/ 190806 w 5178638"/>
              <a:gd name="connsiteY3690" fmla="*/ 4364351 h 4469549"/>
              <a:gd name="connsiteX3691" fmla="*/ 164594 w 5178638"/>
              <a:gd name="connsiteY3691" fmla="*/ 4396880 h 4469549"/>
              <a:gd name="connsiteX3692" fmla="*/ 155394 w 5178638"/>
              <a:gd name="connsiteY3692" fmla="*/ 4400210 h 4469549"/>
              <a:gd name="connsiteX3693" fmla="*/ 161598 w 5178638"/>
              <a:gd name="connsiteY3693" fmla="*/ 4386443 h 4469549"/>
              <a:gd name="connsiteX3694" fmla="*/ 199401 w 5178638"/>
              <a:gd name="connsiteY3694" fmla="*/ 4321558 h 4469549"/>
              <a:gd name="connsiteX3695" fmla="*/ 253361 w 5178638"/>
              <a:gd name="connsiteY3695" fmla="*/ 4200902 h 4469549"/>
              <a:gd name="connsiteX3696" fmla="*/ 258335 w 5178638"/>
              <a:gd name="connsiteY3696" fmla="*/ 4190098 h 4469549"/>
              <a:gd name="connsiteX3697" fmla="*/ 273677 w 5178638"/>
              <a:gd name="connsiteY3697" fmla="*/ 4162522 h 4469549"/>
              <a:gd name="connsiteX3698" fmla="*/ 269470 w 5178638"/>
              <a:gd name="connsiteY3698" fmla="*/ 4165911 h 4469549"/>
              <a:gd name="connsiteX3699" fmla="*/ 273867 w 5178638"/>
              <a:gd name="connsiteY3699" fmla="*/ 4156359 h 4469549"/>
              <a:gd name="connsiteX3700" fmla="*/ 300733 w 5178638"/>
              <a:gd name="connsiteY3700" fmla="*/ 4113254 h 4469549"/>
              <a:gd name="connsiteX3701" fmla="*/ 299175 w 5178638"/>
              <a:gd name="connsiteY3701" fmla="*/ 4116540 h 4469549"/>
              <a:gd name="connsiteX3702" fmla="*/ 302069 w 5178638"/>
              <a:gd name="connsiteY3702" fmla="*/ 4118225 h 4469549"/>
              <a:gd name="connsiteX3703" fmla="*/ 321048 w 5178638"/>
              <a:gd name="connsiteY3703" fmla="*/ 4094520 h 4469549"/>
              <a:gd name="connsiteX3704" fmla="*/ 336294 w 5178638"/>
              <a:gd name="connsiteY3704" fmla="*/ 4065808 h 4469549"/>
              <a:gd name="connsiteX3705" fmla="*/ 347942 w 5178638"/>
              <a:gd name="connsiteY3705" fmla="*/ 4072593 h 4469549"/>
              <a:gd name="connsiteX3706" fmla="*/ 357422 w 5178638"/>
              <a:gd name="connsiteY3706" fmla="*/ 4054436 h 4469549"/>
              <a:gd name="connsiteX3707" fmla="*/ 371188 w 5178638"/>
              <a:gd name="connsiteY3707" fmla="*/ 4027693 h 4469549"/>
              <a:gd name="connsiteX3708" fmla="*/ 366301 w 5178638"/>
              <a:gd name="connsiteY3708" fmla="*/ 4020501 h 4469549"/>
              <a:gd name="connsiteX3709" fmla="*/ 360088 w 5178638"/>
              <a:gd name="connsiteY3709" fmla="*/ 4028830 h 4469549"/>
              <a:gd name="connsiteX3710" fmla="*/ 355718 w 5178638"/>
              <a:gd name="connsiteY3710" fmla="*/ 4030671 h 4469549"/>
              <a:gd name="connsiteX3711" fmla="*/ 356922 w 5178638"/>
              <a:gd name="connsiteY3711" fmla="*/ 4028510 h 4469549"/>
              <a:gd name="connsiteX3712" fmla="*/ 363164 w 5178638"/>
              <a:gd name="connsiteY3712" fmla="*/ 4017158 h 4469549"/>
              <a:gd name="connsiteX3713" fmla="*/ 361540 w 5178638"/>
              <a:gd name="connsiteY3713" fmla="*/ 4016212 h 4469549"/>
              <a:gd name="connsiteX3714" fmla="*/ 362771 w 5178638"/>
              <a:gd name="connsiteY3714" fmla="*/ 4014098 h 4469549"/>
              <a:gd name="connsiteX3715" fmla="*/ 359928 w 5178638"/>
              <a:gd name="connsiteY3715" fmla="*/ 4013528 h 4469549"/>
              <a:gd name="connsiteX3716" fmla="*/ 359092 w 5178638"/>
              <a:gd name="connsiteY3716" fmla="*/ 4014785 h 4469549"/>
              <a:gd name="connsiteX3717" fmla="*/ 358213 w 5178638"/>
              <a:gd name="connsiteY3717" fmla="*/ 4014273 h 4469549"/>
              <a:gd name="connsiteX3718" fmla="*/ 361170 w 5178638"/>
              <a:gd name="connsiteY3718" fmla="*/ 4006402 h 4469549"/>
              <a:gd name="connsiteX3719" fmla="*/ 368769 w 5178638"/>
              <a:gd name="connsiteY3719" fmla="*/ 3997793 h 4469549"/>
              <a:gd name="connsiteX3720" fmla="*/ 383081 w 5178638"/>
              <a:gd name="connsiteY3720" fmla="*/ 3988749 h 4469549"/>
              <a:gd name="connsiteX3721" fmla="*/ 384062 w 5178638"/>
              <a:gd name="connsiteY3721" fmla="*/ 3987394 h 4469549"/>
              <a:gd name="connsiteX3722" fmla="*/ 386559 w 5178638"/>
              <a:gd name="connsiteY3722" fmla="*/ 3988848 h 4469549"/>
              <a:gd name="connsiteX3723" fmla="*/ 427072 w 5178638"/>
              <a:gd name="connsiteY3723" fmla="*/ 3925541 h 4469549"/>
              <a:gd name="connsiteX3724" fmla="*/ 428962 w 5178638"/>
              <a:gd name="connsiteY3724" fmla="*/ 3922297 h 4469549"/>
              <a:gd name="connsiteX3725" fmla="*/ 453534 w 5178638"/>
              <a:gd name="connsiteY3725" fmla="*/ 3880121 h 4469549"/>
              <a:gd name="connsiteX3726" fmla="*/ 456495 w 5178638"/>
              <a:gd name="connsiteY3726" fmla="*/ 3868810 h 4469549"/>
              <a:gd name="connsiteX3727" fmla="*/ 447327 w 5178638"/>
              <a:gd name="connsiteY3727" fmla="*/ 3882295 h 4469549"/>
              <a:gd name="connsiteX3728" fmla="*/ 446343 w 5178638"/>
              <a:gd name="connsiteY3728" fmla="*/ 3873515 h 4469549"/>
              <a:gd name="connsiteX3729" fmla="*/ 452901 w 5178638"/>
              <a:gd name="connsiteY3729" fmla="*/ 3855607 h 4469549"/>
              <a:gd name="connsiteX3730" fmla="*/ 461558 w 5178638"/>
              <a:gd name="connsiteY3730" fmla="*/ 3836666 h 4469549"/>
              <a:gd name="connsiteX3731" fmla="*/ 462847 w 5178638"/>
              <a:gd name="connsiteY3731" fmla="*/ 3834349 h 4469549"/>
              <a:gd name="connsiteX3732" fmla="*/ 481291 w 5178638"/>
              <a:gd name="connsiteY3732" fmla="*/ 3811311 h 4469549"/>
              <a:gd name="connsiteX3733" fmla="*/ 498410 w 5178638"/>
              <a:gd name="connsiteY3733" fmla="*/ 3794125 h 4469549"/>
              <a:gd name="connsiteX3734" fmla="*/ 501742 w 5178638"/>
              <a:gd name="connsiteY3734" fmla="*/ 3789489 h 4469549"/>
              <a:gd name="connsiteX3735" fmla="*/ 526804 w 5178638"/>
              <a:gd name="connsiteY3735" fmla="*/ 3746472 h 4469549"/>
              <a:gd name="connsiteX3736" fmla="*/ 538035 w 5178638"/>
              <a:gd name="connsiteY3736" fmla="*/ 3718351 h 4469549"/>
              <a:gd name="connsiteX3737" fmla="*/ 559791 w 5178638"/>
              <a:gd name="connsiteY3737" fmla="*/ 3683226 h 4469549"/>
              <a:gd name="connsiteX3738" fmla="*/ 566439 w 5178638"/>
              <a:gd name="connsiteY3738" fmla="*/ 3678442 h 4469549"/>
              <a:gd name="connsiteX3739" fmla="*/ 566496 w 5178638"/>
              <a:gd name="connsiteY3739" fmla="*/ 3678344 h 4469549"/>
              <a:gd name="connsiteX3740" fmla="*/ 578311 w 5178638"/>
              <a:gd name="connsiteY3740" fmla="*/ 3648389 h 4469549"/>
              <a:gd name="connsiteX3741" fmla="*/ 593775 w 5178638"/>
              <a:gd name="connsiteY3741" fmla="*/ 3620462 h 4469549"/>
              <a:gd name="connsiteX3742" fmla="*/ 614567 w 5178638"/>
              <a:gd name="connsiteY3742" fmla="*/ 3584775 h 4469549"/>
              <a:gd name="connsiteX3743" fmla="*/ 631697 w 5178638"/>
              <a:gd name="connsiteY3743" fmla="*/ 3554552 h 4469549"/>
              <a:gd name="connsiteX3744" fmla="*/ 625494 w 5178638"/>
              <a:gd name="connsiteY3744" fmla="*/ 3550938 h 4469549"/>
              <a:gd name="connsiteX3745" fmla="*/ 626444 w 5178638"/>
              <a:gd name="connsiteY3745" fmla="*/ 3549447 h 4469549"/>
              <a:gd name="connsiteX3746" fmla="*/ 631139 w 5178638"/>
              <a:gd name="connsiteY3746" fmla="*/ 3543583 h 4469549"/>
              <a:gd name="connsiteX3747" fmla="*/ 640326 w 5178638"/>
              <a:gd name="connsiteY3747" fmla="*/ 3527816 h 4469549"/>
              <a:gd name="connsiteX3748" fmla="*/ 652972 w 5178638"/>
              <a:gd name="connsiteY3748" fmla="*/ 3511477 h 4469549"/>
              <a:gd name="connsiteX3749" fmla="*/ 649154 w 5178638"/>
              <a:gd name="connsiteY3749" fmla="*/ 3519315 h 4469549"/>
              <a:gd name="connsiteX3750" fmla="*/ 655639 w 5178638"/>
              <a:gd name="connsiteY3750" fmla="*/ 3512310 h 4469549"/>
              <a:gd name="connsiteX3751" fmla="*/ 660856 w 5178638"/>
              <a:gd name="connsiteY3751" fmla="*/ 3503105 h 4469549"/>
              <a:gd name="connsiteX3752" fmla="*/ 664784 w 5178638"/>
              <a:gd name="connsiteY3752" fmla="*/ 3493559 h 4469549"/>
              <a:gd name="connsiteX3753" fmla="*/ 684097 w 5178638"/>
              <a:gd name="connsiteY3753" fmla="*/ 3462573 h 4469549"/>
              <a:gd name="connsiteX3754" fmla="*/ 704603 w 5178638"/>
              <a:gd name="connsiteY3754" fmla="*/ 3418029 h 4469549"/>
              <a:gd name="connsiteX3755" fmla="*/ 748321 w 5178638"/>
              <a:gd name="connsiteY3755" fmla="*/ 3320276 h 4469549"/>
              <a:gd name="connsiteX3756" fmla="*/ 753804 w 5178638"/>
              <a:gd name="connsiteY3756" fmla="*/ 3310865 h 4469549"/>
              <a:gd name="connsiteX3757" fmla="*/ 782157 w 5178638"/>
              <a:gd name="connsiteY3757" fmla="*/ 3262201 h 4469549"/>
              <a:gd name="connsiteX3758" fmla="*/ 867252 w 5178638"/>
              <a:gd name="connsiteY3758" fmla="*/ 3120577 h 4469549"/>
              <a:gd name="connsiteX3759" fmla="*/ 868177 w 5178638"/>
              <a:gd name="connsiteY3759" fmla="*/ 3116771 h 4469549"/>
              <a:gd name="connsiteX3760" fmla="*/ 859653 w 5178638"/>
              <a:gd name="connsiteY3760" fmla="*/ 3129186 h 4469549"/>
              <a:gd name="connsiteX3761" fmla="*/ 856798 w 5178638"/>
              <a:gd name="connsiteY3761" fmla="*/ 3131868 h 4469549"/>
              <a:gd name="connsiteX3762" fmla="*/ 856759 w 5178638"/>
              <a:gd name="connsiteY3762" fmla="*/ 3127500 h 4469549"/>
              <a:gd name="connsiteX3763" fmla="*/ 860500 w 5178638"/>
              <a:gd name="connsiteY3763" fmla="*/ 3116643 h 4469549"/>
              <a:gd name="connsiteX3764" fmla="*/ 890704 w 5178638"/>
              <a:gd name="connsiteY3764" fmla="*/ 3060367 h 4469549"/>
              <a:gd name="connsiteX3765" fmla="*/ 994663 w 5178638"/>
              <a:gd name="connsiteY3765" fmla="*/ 2881932 h 4469549"/>
              <a:gd name="connsiteX3766" fmla="*/ 1015337 w 5178638"/>
              <a:gd name="connsiteY3766" fmla="*/ 2833141 h 4469549"/>
              <a:gd name="connsiteX3767" fmla="*/ 1004883 w 5178638"/>
              <a:gd name="connsiteY3767" fmla="*/ 2844432 h 4469549"/>
              <a:gd name="connsiteX3768" fmla="*/ 989840 w 5178638"/>
              <a:gd name="connsiteY3768" fmla="*/ 2879122 h 4469549"/>
              <a:gd name="connsiteX3769" fmla="*/ 985133 w 5178638"/>
              <a:gd name="connsiteY3769" fmla="*/ 2889417 h 4469549"/>
              <a:gd name="connsiteX3770" fmla="*/ 965267 w 5178638"/>
              <a:gd name="connsiteY3770" fmla="*/ 2921298 h 4469549"/>
              <a:gd name="connsiteX3771" fmla="*/ 930241 w 5178638"/>
              <a:gd name="connsiteY3771" fmla="*/ 2974765 h 4469549"/>
              <a:gd name="connsiteX3772" fmla="*/ 916046 w 5178638"/>
              <a:gd name="connsiteY3772" fmla="*/ 2996913 h 4469549"/>
              <a:gd name="connsiteX3773" fmla="*/ 896258 w 5178638"/>
              <a:gd name="connsiteY3773" fmla="*/ 3037530 h 4469549"/>
              <a:gd name="connsiteX3774" fmla="*/ 884917 w 5178638"/>
              <a:gd name="connsiteY3774" fmla="*/ 3056995 h 4469549"/>
              <a:gd name="connsiteX3775" fmla="*/ 864125 w 5178638"/>
              <a:gd name="connsiteY3775" fmla="*/ 3092682 h 4469549"/>
              <a:gd name="connsiteX3776" fmla="*/ 848039 w 5178638"/>
              <a:gd name="connsiteY3776" fmla="*/ 3118075 h 4469549"/>
              <a:gd name="connsiteX3777" fmla="*/ 807304 w 5178638"/>
              <a:gd name="connsiteY3777" fmla="*/ 3176905 h 4469549"/>
              <a:gd name="connsiteX3778" fmla="*/ 799782 w 5178638"/>
              <a:gd name="connsiteY3778" fmla="*/ 3194251 h 4469549"/>
              <a:gd name="connsiteX3779" fmla="*/ 778819 w 5178638"/>
              <a:gd name="connsiteY3779" fmla="*/ 3240110 h 4469549"/>
              <a:gd name="connsiteX3780" fmla="*/ 767158 w 5178638"/>
              <a:gd name="connsiteY3780" fmla="*/ 3254581 h 4469549"/>
              <a:gd name="connsiteX3781" fmla="*/ 733386 w 5178638"/>
              <a:gd name="connsiteY3781" fmla="*/ 3300087 h 4469549"/>
              <a:gd name="connsiteX3782" fmla="*/ 734392 w 5178638"/>
              <a:gd name="connsiteY3782" fmla="*/ 3293619 h 4469549"/>
              <a:gd name="connsiteX3783" fmla="*/ 756152 w 5178638"/>
              <a:gd name="connsiteY3783" fmla="*/ 3251396 h 4469549"/>
              <a:gd name="connsiteX3784" fmla="*/ 781611 w 5178638"/>
              <a:gd name="connsiteY3784" fmla="*/ 3201046 h 4469549"/>
              <a:gd name="connsiteX3785" fmla="*/ 811854 w 5178638"/>
              <a:gd name="connsiteY3785" fmla="*/ 3149138 h 4469549"/>
              <a:gd name="connsiteX3786" fmla="*/ 836465 w 5178638"/>
              <a:gd name="connsiteY3786" fmla="*/ 3111331 h 4469549"/>
              <a:gd name="connsiteX3787" fmla="*/ 857256 w 5178638"/>
              <a:gd name="connsiteY3787" fmla="*/ 3075644 h 4469549"/>
              <a:gd name="connsiteX3788" fmla="*/ 861037 w 5178638"/>
              <a:gd name="connsiteY3788" fmla="*/ 3069155 h 4469549"/>
              <a:gd name="connsiteX3789" fmla="*/ 889428 w 5178638"/>
              <a:gd name="connsiteY3789" fmla="*/ 3024860 h 4469549"/>
              <a:gd name="connsiteX3790" fmla="*/ 908252 w 5178638"/>
              <a:gd name="connsiteY3790" fmla="*/ 2983680 h 4469549"/>
              <a:gd name="connsiteX3791" fmla="*/ 912997 w 5178638"/>
              <a:gd name="connsiteY3791" fmla="*/ 2977754 h 4469549"/>
              <a:gd name="connsiteX3792" fmla="*/ 919631 w 5178638"/>
              <a:gd name="connsiteY3792" fmla="*/ 2968583 h 4469549"/>
              <a:gd name="connsiteX3793" fmla="*/ 977300 w 5178638"/>
              <a:gd name="connsiteY3793" fmla="*/ 2871817 h 4469549"/>
              <a:gd name="connsiteX3794" fmla="*/ 996241 w 5178638"/>
              <a:gd name="connsiteY3794" fmla="*/ 2843743 h 4469549"/>
              <a:gd name="connsiteX3795" fmla="*/ 1015143 w 5178638"/>
              <a:gd name="connsiteY3795" fmla="*/ 2811300 h 4469549"/>
              <a:gd name="connsiteX3796" fmla="*/ 1044421 w 5178638"/>
              <a:gd name="connsiteY3796" fmla="*/ 2758830 h 4469549"/>
              <a:gd name="connsiteX3797" fmla="*/ 1051981 w 5178638"/>
              <a:gd name="connsiteY3797" fmla="*/ 2745853 h 4469549"/>
              <a:gd name="connsiteX3798" fmla="*/ 1058616 w 5178638"/>
              <a:gd name="connsiteY3798" fmla="*/ 2736682 h 4469549"/>
              <a:gd name="connsiteX3799" fmla="*/ 1057730 w 5178638"/>
              <a:gd name="connsiteY3799" fmla="*/ 2744856 h 4469549"/>
              <a:gd name="connsiteX3800" fmla="*/ 1042686 w 5178638"/>
              <a:gd name="connsiteY3800" fmla="*/ 2779546 h 4469549"/>
              <a:gd name="connsiteX3801" fmla="*/ 1038019 w 5178638"/>
              <a:gd name="connsiteY3801" fmla="*/ 2794209 h 4469549"/>
              <a:gd name="connsiteX3802" fmla="*/ 1070230 w 5178638"/>
              <a:gd name="connsiteY3802" fmla="*/ 2747793 h 4469549"/>
              <a:gd name="connsiteX3803" fmla="*/ 1073499 w 5178638"/>
              <a:gd name="connsiteY3803" fmla="*/ 2743358 h 4469549"/>
              <a:gd name="connsiteX3804" fmla="*/ 1071539 w 5178638"/>
              <a:gd name="connsiteY3804" fmla="*/ 2742216 h 4469549"/>
              <a:gd name="connsiteX3805" fmla="*/ 1080055 w 5178638"/>
              <a:gd name="connsiteY3805" fmla="*/ 2732188 h 4469549"/>
              <a:gd name="connsiteX3806" fmla="*/ 1095176 w 5178638"/>
              <a:gd name="connsiteY3806" fmla="*/ 2706234 h 4469549"/>
              <a:gd name="connsiteX3807" fmla="*/ 1111263 w 5178638"/>
              <a:gd name="connsiteY3807" fmla="*/ 2680842 h 4469549"/>
              <a:gd name="connsiteX3808" fmla="*/ 1124532 w 5178638"/>
              <a:gd name="connsiteY3808" fmla="*/ 2662500 h 4469549"/>
              <a:gd name="connsiteX3809" fmla="*/ 1160445 w 5178638"/>
              <a:gd name="connsiteY3809" fmla="*/ 2600860 h 4469549"/>
              <a:gd name="connsiteX3810" fmla="*/ 1183166 w 5178638"/>
              <a:gd name="connsiteY3810" fmla="*/ 2566296 h 4469549"/>
              <a:gd name="connsiteX3811" fmla="*/ 1186946 w 5178638"/>
              <a:gd name="connsiteY3811" fmla="*/ 2559808 h 4469549"/>
              <a:gd name="connsiteX3812" fmla="*/ 1215298 w 5178638"/>
              <a:gd name="connsiteY3812" fmla="*/ 2511144 h 4469549"/>
              <a:gd name="connsiteX3813" fmla="*/ 1243651 w 5178638"/>
              <a:gd name="connsiteY3813" fmla="*/ 2462480 h 4469549"/>
              <a:gd name="connsiteX3814" fmla="*/ 1328746 w 5178638"/>
              <a:gd name="connsiteY3814" fmla="*/ 2320856 h 4469549"/>
              <a:gd name="connsiteX3815" fmla="*/ 1329672 w 5178638"/>
              <a:gd name="connsiteY3815" fmla="*/ 2317050 h 4469549"/>
              <a:gd name="connsiteX3816" fmla="*/ 1321147 w 5178638"/>
              <a:gd name="connsiteY3816" fmla="*/ 2329465 h 4469549"/>
              <a:gd name="connsiteX3817" fmla="*/ 1318292 w 5178638"/>
              <a:gd name="connsiteY3817" fmla="*/ 2332147 h 4469549"/>
              <a:gd name="connsiteX3818" fmla="*/ 1318254 w 5178638"/>
              <a:gd name="connsiteY3818" fmla="*/ 2327779 h 4469549"/>
              <a:gd name="connsiteX3819" fmla="*/ 1321994 w 5178638"/>
              <a:gd name="connsiteY3819" fmla="*/ 2316922 h 4469549"/>
              <a:gd name="connsiteX3820" fmla="*/ 1352198 w 5178638"/>
              <a:gd name="connsiteY3820" fmla="*/ 2260646 h 4469549"/>
              <a:gd name="connsiteX3821" fmla="*/ 1375187 w 5178638"/>
              <a:gd name="connsiteY3821" fmla="*/ 2221188 h 4469549"/>
              <a:gd name="connsiteX3822" fmla="*/ 1374218 w 5178638"/>
              <a:gd name="connsiteY3822" fmla="*/ 2220624 h 4469549"/>
              <a:gd name="connsiteX3823" fmla="*/ 1363405 w 5178638"/>
              <a:gd name="connsiteY3823" fmla="*/ 2226628 h 4469549"/>
              <a:gd name="connsiteX3824" fmla="*/ 1357752 w 5178638"/>
              <a:gd name="connsiteY3824" fmla="*/ 2237809 h 4469549"/>
              <a:gd name="connsiteX3825" fmla="*/ 1346411 w 5178638"/>
              <a:gd name="connsiteY3825" fmla="*/ 2257275 h 4469549"/>
              <a:gd name="connsiteX3826" fmla="*/ 1325619 w 5178638"/>
              <a:gd name="connsiteY3826" fmla="*/ 2292961 h 4469549"/>
              <a:gd name="connsiteX3827" fmla="*/ 1309534 w 5178638"/>
              <a:gd name="connsiteY3827" fmla="*/ 2318354 h 4469549"/>
              <a:gd name="connsiteX3828" fmla="*/ 1268798 w 5178638"/>
              <a:gd name="connsiteY3828" fmla="*/ 2377184 h 4469549"/>
              <a:gd name="connsiteX3829" fmla="*/ 1261276 w 5178638"/>
              <a:gd name="connsiteY3829" fmla="*/ 2394531 h 4469549"/>
              <a:gd name="connsiteX3830" fmla="*/ 1237746 w 5178638"/>
              <a:gd name="connsiteY3830" fmla="*/ 2446003 h 4469549"/>
              <a:gd name="connsiteX3831" fmla="*/ 1207504 w 5178638"/>
              <a:gd name="connsiteY3831" fmla="*/ 2497912 h 4469549"/>
              <a:gd name="connsiteX3832" fmla="*/ 1167733 w 5178638"/>
              <a:gd name="connsiteY3832" fmla="*/ 2557305 h 4469549"/>
              <a:gd name="connsiteX3833" fmla="*/ 1158282 w 5178638"/>
              <a:gd name="connsiteY3833" fmla="*/ 2573527 h 4469549"/>
              <a:gd name="connsiteX3834" fmla="*/ 1145938 w 5178638"/>
              <a:gd name="connsiteY3834" fmla="*/ 2588062 h 4469549"/>
              <a:gd name="connsiteX3835" fmla="*/ 1178031 w 5178638"/>
              <a:gd name="connsiteY3835" fmla="*/ 2528541 h 4469549"/>
              <a:gd name="connsiteX3836" fmla="*/ 1217647 w 5178638"/>
              <a:gd name="connsiteY3836" fmla="*/ 2451675 h 4469549"/>
              <a:gd name="connsiteX3837" fmla="*/ 1243105 w 5178638"/>
              <a:gd name="connsiteY3837" fmla="*/ 2401325 h 4469549"/>
              <a:gd name="connsiteX3838" fmla="*/ 1273348 w 5178638"/>
              <a:gd name="connsiteY3838" fmla="*/ 2349417 h 4469549"/>
              <a:gd name="connsiteX3839" fmla="*/ 1297959 w 5178638"/>
              <a:gd name="connsiteY3839" fmla="*/ 2311610 h 4469549"/>
              <a:gd name="connsiteX3840" fmla="*/ 1318751 w 5178638"/>
              <a:gd name="connsiteY3840" fmla="*/ 2275923 h 4469549"/>
              <a:gd name="connsiteX3841" fmla="*/ 1322531 w 5178638"/>
              <a:gd name="connsiteY3841" fmla="*/ 2269434 h 4469549"/>
              <a:gd name="connsiteX3842" fmla="*/ 1338549 w 5178638"/>
              <a:gd name="connsiteY3842" fmla="*/ 2249978 h 4469549"/>
              <a:gd name="connsiteX3843" fmla="*/ 1339638 w 5178638"/>
              <a:gd name="connsiteY3843" fmla="*/ 2247793 h 4469549"/>
              <a:gd name="connsiteX3844" fmla="*/ 1324367 w 5178638"/>
              <a:gd name="connsiteY3844" fmla="*/ 2265997 h 4469549"/>
              <a:gd name="connsiteX3845" fmla="*/ 1313228 w 5178638"/>
              <a:gd name="connsiteY3845" fmla="*/ 2267654 h 4469549"/>
              <a:gd name="connsiteX3846" fmla="*/ 1276039 w 5178638"/>
              <a:gd name="connsiteY3846" fmla="*/ 2293787 h 4469549"/>
              <a:gd name="connsiteX3847" fmla="*/ 1267514 w 5178638"/>
              <a:gd name="connsiteY3847" fmla="*/ 2306203 h 4469549"/>
              <a:gd name="connsiteX3848" fmla="*/ 1244793 w 5178638"/>
              <a:gd name="connsiteY3848" fmla="*/ 2340766 h 4469549"/>
              <a:gd name="connsiteX3849" fmla="*/ 1236268 w 5178638"/>
              <a:gd name="connsiteY3849" fmla="*/ 2353182 h 4469549"/>
              <a:gd name="connsiteX3850" fmla="*/ 1221147 w 5178638"/>
              <a:gd name="connsiteY3850" fmla="*/ 2379136 h 4469549"/>
              <a:gd name="connsiteX3851" fmla="*/ 1197578 w 5178638"/>
              <a:gd name="connsiteY3851" fmla="*/ 2426241 h 4469549"/>
              <a:gd name="connsiteX3852" fmla="*/ 1177712 w 5178638"/>
              <a:gd name="connsiteY3852" fmla="*/ 2458121 h 4469549"/>
              <a:gd name="connsiteX3853" fmla="*/ 1138827 w 5178638"/>
              <a:gd name="connsiteY3853" fmla="*/ 2509341 h 4469549"/>
              <a:gd name="connsiteX3854" fmla="*/ 1110592 w 5178638"/>
              <a:gd name="connsiteY3854" fmla="*/ 2571109 h 4469549"/>
              <a:gd name="connsiteX3855" fmla="*/ 1098404 w 5178638"/>
              <a:gd name="connsiteY3855" fmla="*/ 2603118 h 4469549"/>
              <a:gd name="connsiteX3856" fmla="*/ 1077534 w 5178638"/>
              <a:gd name="connsiteY3856" fmla="*/ 2630068 h 4469549"/>
              <a:gd name="connsiteX3857" fmla="*/ 1073714 w 5178638"/>
              <a:gd name="connsiteY3857" fmla="*/ 2632189 h 4469549"/>
              <a:gd name="connsiteX3858" fmla="*/ 1040539 w 5178638"/>
              <a:gd name="connsiteY3858" fmla="*/ 2678042 h 4469549"/>
              <a:gd name="connsiteX3859" fmla="*/ 1028273 w 5178638"/>
              <a:gd name="connsiteY3859" fmla="*/ 2701314 h 4469549"/>
              <a:gd name="connsiteX3860" fmla="*/ 1016123 w 5178638"/>
              <a:gd name="connsiteY3860" fmla="*/ 2737691 h 4469549"/>
              <a:gd name="connsiteX3861" fmla="*/ 1013347 w 5178638"/>
              <a:gd name="connsiteY3861" fmla="*/ 2749110 h 4469549"/>
              <a:gd name="connsiteX3862" fmla="*/ 987810 w 5178638"/>
              <a:gd name="connsiteY3862" fmla="*/ 2790722 h 4469549"/>
              <a:gd name="connsiteX3863" fmla="*/ 977356 w 5178638"/>
              <a:gd name="connsiteY3863" fmla="*/ 2802014 h 4469549"/>
              <a:gd name="connsiteX3864" fmla="*/ 973536 w 5178638"/>
              <a:gd name="connsiteY3864" fmla="*/ 2804135 h 4469549"/>
              <a:gd name="connsiteX3865" fmla="*/ 947035 w 5178638"/>
              <a:gd name="connsiteY3865" fmla="*/ 2845186 h 4469549"/>
              <a:gd name="connsiteX3866" fmla="*/ 930102 w 5178638"/>
              <a:gd name="connsiteY3866" fmla="*/ 2883121 h 4469549"/>
              <a:gd name="connsiteX3867" fmla="*/ 903640 w 5178638"/>
              <a:gd name="connsiteY3867" fmla="*/ 2928541 h 4469549"/>
              <a:gd name="connsiteX3868" fmla="*/ 888479 w 5178638"/>
              <a:gd name="connsiteY3868" fmla="*/ 2950127 h 4469549"/>
              <a:gd name="connsiteX3869" fmla="*/ 882133 w 5178638"/>
              <a:gd name="connsiteY3869" fmla="*/ 2961019 h 4469549"/>
              <a:gd name="connsiteX3870" fmla="*/ 878758 w 5178638"/>
              <a:gd name="connsiteY3870" fmla="*/ 2964843 h 4469549"/>
              <a:gd name="connsiteX3871" fmla="*/ 872046 w 5178638"/>
              <a:gd name="connsiteY3871" fmla="*/ 2965277 h 4469549"/>
              <a:gd name="connsiteX3872" fmla="*/ 872203 w 5178638"/>
              <a:gd name="connsiteY3872" fmla="*/ 2963832 h 4469549"/>
              <a:gd name="connsiteX3873" fmla="*/ 898029 w 5178638"/>
              <a:gd name="connsiteY3873" fmla="*/ 2919256 h 4469549"/>
              <a:gd name="connsiteX3874" fmla="*/ 908922 w 5178638"/>
              <a:gd name="connsiteY3874" fmla="*/ 2904198 h 4469549"/>
              <a:gd name="connsiteX3875" fmla="*/ 915201 w 5178638"/>
              <a:gd name="connsiteY3875" fmla="*/ 2895363 h 4469549"/>
              <a:gd name="connsiteX3876" fmla="*/ 916325 w 5178638"/>
              <a:gd name="connsiteY3876" fmla="*/ 2887675 h 4469549"/>
              <a:gd name="connsiteX3877" fmla="*/ 1718820 w 5178638"/>
              <a:gd name="connsiteY3877" fmla="*/ 1502528 h 4469549"/>
              <a:gd name="connsiteX3878" fmla="*/ 1730573 w 5178638"/>
              <a:gd name="connsiteY3878" fmla="*/ 1485239 h 4469549"/>
              <a:gd name="connsiteX3879" fmla="*/ 1736527 w 5178638"/>
              <a:gd name="connsiteY3879" fmla="*/ 1484363 h 4469549"/>
              <a:gd name="connsiteX3880" fmla="*/ 1733032 w 5178638"/>
              <a:gd name="connsiteY3880" fmla="*/ 1499709 h 4469549"/>
              <a:gd name="connsiteX3881" fmla="*/ 1694695 w 5178638"/>
              <a:gd name="connsiteY3881" fmla="*/ 1568628 h 4469549"/>
              <a:gd name="connsiteX3882" fmla="*/ 1645551 w 5178638"/>
              <a:gd name="connsiteY3882" fmla="*/ 1652979 h 4469549"/>
              <a:gd name="connsiteX3883" fmla="*/ 1598832 w 5178638"/>
              <a:gd name="connsiteY3883" fmla="*/ 1730051 h 4469549"/>
              <a:gd name="connsiteX3884" fmla="*/ 1593161 w 5178638"/>
              <a:gd name="connsiteY3884" fmla="*/ 1739784 h 4469549"/>
              <a:gd name="connsiteX3885" fmla="*/ 1550508 w 5178638"/>
              <a:gd name="connsiteY3885" fmla="*/ 1819227 h 4469549"/>
              <a:gd name="connsiteX3886" fmla="*/ 1518090 w 5178638"/>
              <a:gd name="connsiteY3886" fmla="*/ 1865522 h 4469549"/>
              <a:gd name="connsiteX3887" fmla="*/ 1490273 w 5178638"/>
              <a:gd name="connsiteY3887" fmla="*/ 1910152 h 4469549"/>
              <a:gd name="connsiteX3888" fmla="*/ 1469767 w 5178638"/>
              <a:gd name="connsiteY3888" fmla="*/ 1954697 h 4469549"/>
              <a:gd name="connsiteX3889" fmla="*/ 1415807 w 5178638"/>
              <a:gd name="connsiteY3889" fmla="*/ 2075351 h 4469549"/>
              <a:gd name="connsiteX3890" fmla="*/ 1378004 w 5178638"/>
              <a:gd name="connsiteY3890" fmla="*/ 2140236 h 4469549"/>
              <a:gd name="connsiteX3891" fmla="*/ 1371800 w 5178638"/>
              <a:gd name="connsiteY3891" fmla="*/ 2154003 h 4469549"/>
              <a:gd name="connsiteX3892" fmla="*/ 1381000 w 5178638"/>
              <a:gd name="connsiteY3892" fmla="*/ 2150673 h 4469549"/>
              <a:gd name="connsiteX3893" fmla="*/ 1407212 w 5178638"/>
              <a:gd name="connsiteY3893" fmla="*/ 2118144 h 4469549"/>
              <a:gd name="connsiteX3894" fmla="*/ 1440985 w 5178638"/>
              <a:gd name="connsiteY3894" fmla="*/ 2072638 h 4469549"/>
              <a:gd name="connsiteX3895" fmla="*/ 1437490 w 5178638"/>
              <a:gd name="connsiteY3895" fmla="*/ 2087984 h 4469549"/>
              <a:gd name="connsiteX3896" fmla="*/ 1424009 w 5178638"/>
              <a:gd name="connsiteY3896" fmla="*/ 2123584 h 4469549"/>
              <a:gd name="connsiteX3897" fmla="*/ 1424294 w 5178638"/>
              <a:gd name="connsiteY3897" fmla="*/ 2132442 h 4469549"/>
              <a:gd name="connsiteX3898" fmla="*/ 1431319 w 5178638"/>
              <a:gd name="connsiteY3898" fmla="*/ 2123498 h 4469549"/>
              <a:gd name="connsiteX3899" fmla="*/ 1438880 w 5178638"/>
              <a:gd name="connsiteY3899" fmla="*/ 2110521 h 4469549"/>
              <a:gd name="connsiteX3900" fmla="*/ 1467767 w 5178638"/>
              <a:gd name="connsiteY3900" fmla="*/ 2057824 h 4469549"/>
              <a:gd name="connsiteX3901" fmla="*/ 1486669 w 5178638"/>
              <a:gd name="connsiteY3901" fmla="*/ 2025380 h 4469549"/>
              <a:gd name="connsiteX3902" fmla="*/ 1506391 w 5178638"/>
              <a:gd name="connsiteY3902" fmla="*/ 1997762 h 4469549"/>
              <a:gd name="connsiteX3903" fmla="*/ 1564451 w 5178638"/>
              <a:gd name="connsiteY3903" fmla="*/ 1901223 h 4469549"/>
              <a:gd name="connsiteX3904" fmla="*/ 1571476 w 5178638"/>
              <a:gd name="connsiteY3904" fmla="*/ 1892280 h 4469549"/>
              <a:gd name="connsiteX3905" fmla="*/ 1576612 w 5178638"/>
              <a:gd name="connsiteY3905" fmla="*/ 1886581 h 4469549"/>
              <a:gd name="connsiteX3906" fmla="*/ 1593872 w 5178638"/>
              <a:gd name="connsiteY3906" fmla="*/ 1844491 h 4469549"/>
              <a:gd name="connsiteX3907" fmla="*/ 1623045 w 5178638"/>
              <a:gd name="connsiteY3907" fmla="*/ 1800651 h 4469549"/>
              <a:gd name="connsiteX3908" fmla="*/ 1626826 w 5178638"/>
              <a:gd name="connsiteY3908" fmla="*/ 1794162 h 4469549"/>
              <a:gd name="connsiteX3909" fmla="*/ 1647618 w 5178638"/>
              <a:gd name="connsiteY3909" fmla="*/ 1758475 h 4469549"/>
              <a:gd name="connsiteX3910" fmla="*/ 1673010 w 5178638"/>
              <a:gd name="connsiteY3910" fmla="*/ 1721124 h 4469549"/>
              <a:gd name="connsiteX3911" fmla="*/ 1703253 w 5178638"/>
              <a:gd name="connsiteY3911" fmla="*/ 1669216 h 4469549"/>
              <a:gd name="connsiteX3912" fmla="*/ 1727539 w 5178638"/>
              <a:gd name="connsiteY3912" fmla="*/ 1618182 h 4469549"/>
              <a:gd name="connsiteX3913" fmla="*/ 1765592 w 5178638"/>
              <a:gd name="connsiteY3913" fmla="*/ 1540406 h 4469549"/>
              <a:gd name="connsiteX3914" fmla="*/ 1796904 w 5178638"/>
              <a:gd name="connsiteY3914" fmla="*/ 1480431 h 4469549"/>
              <a:gd name="connsiteX3915" fmla="*/ 1783388 w 5178638"/>
              <a:gd name="connsiteY3915" fmla="*/ 1494283 h 4469549"/>
              <a:gd name="connsiteX3916" fmla="*/ 1773937 w 5178638"/>
              <a:gd name="connsiteY3916" fmla="*/ 1510505 h 4469549"/>
              <a:gd name="connsiteX3917" fmla="*/ 1732604 w 5178638"/>
              <a:gd name="connsiteY3917" fmla="*/ 1568988 h 4469549"/>
              <a:gd name="connsiteX3918" fmla="*/ 1702361 w 5178638"/>
              <a:gd name="connsiteY3918" fmla="*/ 1620895 h 4469549"/>
              <a:gd name="connsiteX3919" fmla="*/ 1680784 w 5178638"/>
              <a:gd name="connsiteY3919" fmla="*/ 1673506 h 4469549"/>
              <a:gd name="connsiteX3920" fmla="*/ 1674044 w 5178638"/>
              <a:gd name="connsiteY3920" fmla="*/ 1691308 h 4469549"/>
              <a:gd name="connsiteX3921" fmla="*/ 1631355 w 5178638"/>
              <a:gd name="connsiteY3921" fmla="*/ 1749001 h 4469549"/>
              <a:gd name="connsiteX3922" fmla="*/ 1614879 w 5178638"/>
              <a:gd name="connsiteY3922" fmla="*/ 1774165 h 4469549"/>
              <a:gd name="connsiteX3923" fmla="*/ 1594087 w 5178638"/>
              <a:gd name="connsiteY3923" fmla="*/ 1809852 h 4469549"/>
              <a:gd name="connsiteX3924" fmla="*/ 1582747 w 5178638"/>
              <a:gd name="connsiteY3924" fmla="*/ 1829318 h 4469549"/>
              <a:gd name="connsiteX3925" fmla="*/ 1564130 w 5178638"/>
              <a:gd name="connsiteY3925" fmla="*/ 1870618 h 4469549"/>
              <a:gd name="connsiteX3926" fmla="*/ 1549544 w 5178638"/>
              <a:gd name="connsiteY3926" fmla="*/ 1892538 h 4469549"/>
              <a:gd name="connsiteX3927" fmla="*/ 1513346 w 5178638"/>
              <a:gd name="connsiteY3927" fmla="*/ 1945321 h 4469549"/>
              <a:gd name="connsiteX3928" fmla="*/ 1493090 w 5178638"/>
              <a:gd name="connsiteY3928" fmla="*/ 1976975 h 4469549"/>
              <a:gd name="connsiteX3929" fmla="*/ 1488774 w 5178638"/>
              <a:gd name="connsiteY3929" fmla="*/ 1987498 h 4469549"/>
              <a:gd name="connsiteX3930" fmla="*/ 1475293 w 5178638"/>
              <a:gd name="connsiteY3930" fmla="*/ 2023098 h 4469549"/>
              <a:gd name="connsiteX3931" fmla="*/ 1463667 w 5178638"/>
              <a:gd name="connsiteY3931" fmla="*/ 2033707 h 4469549"/>
              <a:gd name="connsiteX3932" fmla="*/ 1481998 w 5178638"/>
              <a:gd name="connsiteY3932" fmla="*/ 1983550 h 4469549"/>
              <a:gd name="connsiteX3933" fmla="*/ 1585956 w 5178638"/>
              <a:gd name="connsiteY3933" fmla="*/ 1805115 h 4469549"/>
              <a:gd name="connsiteX3934" fmla="*/ 1615379 w 5178638"/>
              <a:gd name="connsiteY3934" fmla="*/ 1748384 h 4469549"/>
              <a:gd name="connsiteX3935" fmla="*/ 1618339 w 5178638"/>
              <a:gd name="connsiteY3935" fmla="*/ 1737072 h 4469549"/>
              <a:gd name="connsiteX3936" fmla="*/ 1617519 w 5178638"/>
              <a:gd name="connsiteY3936" fmla="*/ 1732249 h 4469549"/>
              <a:gd name="connsiteX3937" fmla="*/ 1614273 w 5178638"/>
              <a:gd name="connsiteY3937" fmla="*/ 1734703 h 4469549"/>
              <a:gd name="connsiteX3938" fmla="*/ 1605358 w 5178638"/>
              <a:gd name="connsiteY3938" fmla="*/ 1746890 h 4469549"/>
              <a:gd name="connsiteX3939" fmla="*/ 1605893 w 5178638"/>
              <a:gd name="connsiteY3939" fmla="*/ 1742857 h 4469549"/>
              <a:gd name="connsiteX3940" fmla="*/ 1691769 w 5178638"/>
              <a:gd name="connsiteY3940" fmla="*/ 1601689 h 4469549"/>
              <a:gd name="connsiteX3941" fmla="*/ 1720122 w 5178638"/>
              <a:gd name="connsiteY3941" fmla="*/ 1553024 h 4469549"/>
              <a:gd name="connsiteX3942" fmla="*/ 1748474 w 5178638"/>
              <a:gd name="connsiteY3942" fmla="*/ 1504360 h 4469549"/>
              <a:gd name="connsiteX3943" fmla="*/ 1752254 w 5178638"/>
              <a:gd name="connsiteY3943" fmla="*/ 1497871 h 4469549"/>
              <a:gd name="connsiteX3944" fmla="*/ 1775757 w 5178638"/>
              <a:gd name="connsiteY3944" fmla="*/ 1463765 h 4469549"/>
              <a:gd name="connsiteX3945" fmla="*/ 1811670 w 5178638"/>
              <a:gd name="connsiteY3945" fmla="*/ 1402123 h 4469549"/>
              <a:gd name="connsiteX3946" fmla="*/ 1825720 w 5178638"/>
              <a:gd name="connsiteY3946" fmla="*/ 1384236 h 4469549"/>
              <a:gd name="connsiteX3947" fmla="*/ 1842197 w 5178638"/>
              <a:gd name="connsiteY3947" fmla="*/ 1359072 h 4469549"/>
              <a:gd name="connsiteX3948" fmla="*/ 1857319 w 5178638"/>
              <a:gd name="connsiteY3948" fmla="*/ 1333117 h 4469549"/>
              <a:gd name="connsiteX3949" fmla="*/ 1866211 w 5178638"/>
              <a:gd name="connsiteY3949" fmla="*/ 1324004 h 4469549"/>
              <a:gd name="connsiteX3950" fmla="*/ 1870322 w 5178638"/>
              <a:gd name="connsiteY3950" fmla="*/ 1326399 h 4469549"/>
              <a:gd name="connsiteX3951" fmla="*/ 1851506 w 5178638"/>
              <a:gd name="connsiteY3951" fmla="*/ 1359063 h 4469549"/>
              <a:gd name="connsiteX3952" fmla="*/ 1827076 w 5178638"/>
              <a:gd name="connsiteY3952" fmla="*/ 1385027 h 4469549"/>
              <a:gd name="connsiteX3953" fmla="*/ 1803324 w 5178638"/>
              <a:gd name="connsiteY3953" fmla="*/ 1432024 h 4469549"/>
              <a:gd name="connsiteX3954" fmla="*/ 1803075 w 5178638"/>
              <a:gd name="connsiteY3954" fmla="*/ 1444915 h 4469549"/>
              <a:gd name="connsiteX3955" fmla="*/ 1795514 w 5178638"/>
              <a:gd name="connsiteY3955" fmla="*/ 1457893 h 4469549"/>
              <a:gd name="connsiteX3956" fmla="*/ 1799579 w 5178638"/>
              <a:gd name="connsiteY3956" fmla="*/ 1460260 h 4469549"/>
              <a:gd name="connsiteX3957" fmla="*/ 1809030 w 5178638"/>
              <a:gd name="connsiteY3957" fmla="*/ 1444039 h 4469549"/>
              <a:gd name="connsiteX3958" fmla="*/ 1816590 w 5178638"/>
              <a:gd name="connsiteY3958" fmla="*/ 1431062 h 4469549"/>
              <a:gd name="connsiteX3959" fmla="*/ 1823617 w 5178638"/>
              <a:gd name="connsiteY3959" fmla="*/ 1422119 h 4469549"/>
              <a:gd name="connsiteX3960" fmla="*/ 1822012 w 5178638"/>
              <a:gd name="connsiteY3960" fmla="*/ 1434221 h 4469549"/>
              <a:gd name="connsiteX3961" fmla="*/ 1826077 w 5178638"/>
              <a:gd name="connsiteY3961" fmla="*/ 1436590 h 4469549"/>
              <a:gd name="connsiteX3962" fmla="*/ 1846619 w 5178638"/>
              <a:gd name="connsiteY3962" fmla="*/ 1413794 h 4469549"/>
              <a:gd name="connsiteX3963" fmla="*/ 1881711 w 5178638"/>
              <a:gd name="connsiteY3963" fmla="*/ 1347329 h 4469549"/>
              <a:gd name="connsiteX3964" fmla="*/ 1887841 w 5178638"/>
              <a:gd name="connsiteY3964" fmla="*/ 1335911 h 4469549"/>
              <a:gd name="connsiteX3965" fmla="*/ 1880885 w 5178638"/>
              <a:gd name="connsiteY3965" fmla="*/ 1331859 h 4469549"/>
              <a:gd name="connsiteX3966" fmla="*/ 1883349 w 5178638"/>
              <a:gd name="connsiteY3966" fmla="*/ 1323699 h 4469549"/>
              <a:gd name="connsiteX3967" fmla="*/ 1891729 w 5178638"/>
              <a:gd name="connsiteY3967" fmla="*/ 1315546 h 4469549"/>
              <a:gd name="connsiteX3968" fmla="*/ 1908776 w 5178638"/>
              <a:gd name="connsiteY3968" fmla="*/ 1308095 h 4469549"/>
              <a:gd name="connsiteX3969" fmla="*/ 1915802 w 5178638"/>
              <a:gd name="connsiteY3969" fmla="*/ 1299153 h 4469549"/>
              <a:gd name="connsiteX3970" fmla="*/ 1932528 w 5178638"/>
              <a:gd name="connsiteY3970" fmla="*/ 1261097 h 4469549"/>
              <a:gd name="connsiteX3971" fmla="*/ 1944404 w 5178638"/>
              <a:gd name="connsiteY3971" fmla="*/ 1237598 h 4469549"/>
              <a:gd name="connsiteX3972" fmla="*/ 1958707 w 5178638"/>
              <a:gd name="connsiteY3972" fmla="*/ 1228589 h 4469549"/>
              <a:gd name="connsiteX3973" fmla="*/ 1973854 w 5178638"/>
              <a:gd name="connsiteY3973" fmla="*/ 1202591 h 4469549"/>
              <a:gd name="connsiteX3974" fmla="*/ 1970866 w 5178638"/>
              <a:gd name="connsiteY3974" fmla="*/ 1192178 h 4469549"/>
              <a:gd name="connsiteX3975" fmla="*/ 1976252 w 5178638"/>
              <a:gd name="connsiteY3975" fmla="*/ 1173588 h 4469549"/>
              <a:gd name="connsiteX3976" fmla="*/ 1984882 w 5178638"/>
              <a:gd name="connsiteY3976" fmla="*/ 1152543 h 4469549"/>
              <a:gd name="connsiteX3977" fmla="*/ 2005423 w 5178638"/>
              <a:gd name="connsiteY3977" fmla="*/ 1129747 h 4469549"/>
              <a:gd name="connsiteX3978" fmla="*/ 2024691 w 5178638"/>
              <a:gd name="connsiteY3978" fmla="*/ 1113813 h 4469549"/>
              <a:gd name="connsiteX3979" fmla="*/ 2028213 w 5178638"/>
              <a:gd name="connsiteY3979" fmla="*/ 1109288 h 4469549"/>
              <a:gd name="connsiteX3980" fmla="*/ 2053276 w 5178638"/>
              <a:gd name="connsiteY3980" fmla="*/ 1066271 h 4469549"/>
              <a:gd name="connsiteX3981" fmla="*/ 2062949 w 5178638"/>
              <a:gd name="connsiteY3981" fmla="*/ 1037242 h 4469549"/>
              <a:gd name="connsiteX3982" fmla="*/ 2085095 w 5178638"/>
              <a:gd name="connsiteY3982" fmla="*/ 1002345 h 4469549"/>
              <a:gd name="connsiteX3983" fmla="*/ 2092910 w 5178638"/>
              <a:gd name="connsiteY3983" fmla="*/ 998241 h 4469549"/>
              <a:gd name="connsiteX3984" fmla="*/ 2092968 w 5178638"/>
              <a:gd name="connsiteY3984" fmla="*/ 998143 h 4469549"/>
              <a:gd name="connsiteX3985" fmla="*/ 2103078 w 5178638"/>
              <a:gd name="connsiteY3985" fmla="*/ 967195 h 4469549"/>
              <a:gd name="connsiteX3986" fmla="*/ 2118298 w 5178638"/>
              <a:gd name="connsiteY3986" fmla="*/ 939126 h 4469549"/>
              <a:gd name="connsiteX3987" fmla="*/ 2139090 w 5178638"/>
              <a:gd name="connsiteY3987" fmla="*/ 903439 h 4469549"/>
              <a:gd name="connsiteX3988" fmla="*/ 2156076 w 5178638"/>
              <a:gd name="connsiteY3988" fmla="*/ 873131 h 4469549"/>
              <a:gd name="connsiteX3989" fmla="*/ 2125655 w 5178638"/>
              <a:gd name="connsiteY3989" fmla="*/ 855408 h 4469549"/>
              <a:gd name="connsiteX3990" fmla="*/ 2134979 w 5178638"/>
              <a:gd name="connsiteY3990" fmla="*/ 845851 h 4469549"/>
              <a:gd name="connsiteX3991" fmla="*/ 2150100 w 5178638"/>
              <a:gd name="connsiteY3991" fmla="*/ 819897 h 4469549"/>
              <a:gd name="connsiteX3992" fmla="*/ 2166577 w 5178638"/>
              <a:gd name="connsiteY3992" fmla="*/ 794733 h 4469549"/>
              <a:gd name="connsiteX3993" fmla="*/ 2180628 w 5178638"/>
              <a:gd name="connsiteY3993" fmla="*/ 776846 h 4469549"/>
              <a:gd name="connsiteX3994" fmla="*/ 2216541 w 5178638"/>
              <a:gd name="connsiteY3994" fmla="*/ 715205 h 4469549"/>
              <a:gd name="connsiteX3995" fmla="*/ 2240043 w 5178638"/>
              <a:gd name="connsiteY3995" fmla="*/ 681097 h 4469549"/>
              <a:gd name="connsiteX3996" fmla="*/ 2243823 w 5178638"/>
              <a:gd name="connsiteY3996" fmla="*/ 674609 h 4469549"/>
              <a:gd name="connsiteX3997" fmla="*/ 2272176 w 5178638"/>
              <a:gd name="connsiteY3997" fmla="*/ 625945 h 4469549"/>
              <a:gd name="connsiteX3998" fmla="*/ 2300528 w 5178638"/>
              <a:gd name="connsiteY3998" fmla="*/ 577281 h 4469549"/>
              <a:gd name="connsiteX3999" fmla="*/ 2386405 w 5178638"/>
              <a:gd name="connsiteY3999" fmla="*/ 436111 h 4469549"/>
              <a:gd name="connsiteX4000" fmla="*/ 2386940 w 5178638"/>
              <a:gd name="connsiteY4000" fmla="*/ 432078 h 4469549"/>
              <a:gd name="connsiteX4001" fmla="*/ 2378024 w 5178638"/>
              <a:gd name="connsiteY4001" fmla="*/ 444265 h 4469549"/>
              <a:gd name="connsiteX4002" fmla="*/ 2374778 w 5178638"/>
              <a:gd name="connsiteY4002" fmla="*/ 446720 h 4469549"/>
              <a:gd name="connsiteX4003" fmla="*/ 2373959 w 5178638"/>
              <a:gd name="connsiteY4003" fmla="*/ 441897 h 4469549"/>
              <a:gd name="connsiteX4004" fmla="*/ 2376918 w 5178638"/>
              <a:gd name="connsiteY4004" fmla="*/ 430585 h 4469549"/>
              <a:gd name="connsiteX4005" fmla="*/ 2406341 w 5178638"/>
              <a:gd name="connsiteY4005" fmla="*/ 373854 h 4469549"/>
              <a:gd name="connsiteX4006" fmla="*/ 2510300 w 5178638"/>
              <a:gd name="connsiteY4006" fmla="*/ 195419 h 4469549"/>
              <a:gd name="connsiteX4007" fmla="*/ 2528631 w 5178638"/>
              <a:gd name="connsiteY4007" fmla="*/ 145262 h 4469549"/>
              <a:gd name="connsiteX4008" fmla="*/ 2517004 w 5178638"/>
              <a:gd name="connsiteY4008" fmla="*/ 155870 h 4469549"/>
              <a:gd name="connsiteX4009" fmla="*/ 2503523 w 5178638"/>
              <a:gd name="connsiteY4009" fmla="*/ 191471 h 4469549"/>
              <a:gd name="connsiteX4010" fmla="*/ 2499208 w 5178638"/>
              <a:gd name="connsiteY4010" fmla="*/ 201993 h 4469549"/>
              <a:gd name="connsiteX4011" fmla="*/ 2478951 w 5178638"/>
              <a:gd name="connsiteY4011" fmla="*/ 233647 h 4469549"/>
              <a:gd name="connsiteX4012" fmla="*/ 2442753 w 5178638"/>
              <a:gd name="connsiteY4012" fmla="*/ 286431 h 4469549"/>
              <a:gd name="connsiteX4013" fmla="*/ 2428167 w 5178638"/>
              <a:gd name="connsiteY4013" fmla="*/ 308351 h 4469549"/>
              <a:gd name="connsiteX4014" fmla="*/ 2409551 w 5178638"/>
              <a:gd name="connsiteY4014" fmla="*/ 349651 h 4469549"/>
              <a:gd name="connsiteX4015" fmla="*/ 2398210 w 5178638"/>
              <a:gd name="connsiteY4015" fmla="*/ 369116 h 4469549"/>
              <a:gd name="connsiteX4016" fmla="*/ 2377418 w 5178638"/>
              <a:gd name="connsiteY4016" fmla="*/ 404803 h 4469549"/>
              <a:gd name="connsiteX4017" fmla="*/ 2360942 w 5178638"/>
              <a:gd name="connsiteY4017" fmla="*/ 429968 h 4469549"/>
              <a:gd name="connsiteX4018" fmla="*/ 2318253 w 5178638"/>
              <a:gd name="connsiteY4018" fmla="*/ 487661 h 4469549"/>
              <a:gd name="connsiteX4019" fmla="*/ 2311513 w 5178638"/>
              <a:gd name="connsiteY4019" fmla="*/ 505462 h 4469549"/>
              <a:gd name="connsiteX4020" fmla="*/ 2289936 w 5178638"/>
              <a:gd name="connsiteY4020" fmla="*/ 558073 h 4469549"/>
              <a:gd name="connsiteX4021" fmla="*/ 2259694 w 5178638"/>
              <a:gd name="connsiteY4021" fmla="*/ 609981 h 4469549"/>
              <a:gd name="connsiteX4022" fmla="*/ 2218360 w 5178638"/>
              <a:gd name="connsiteY4022" fmla="*/ 668464 h 4469549"/>
              <a:gd name="connsiteX4023" fmla="*/ 2208909 w 5178638"/>
              <a:gd name="connsiteY4023" fmla="*/ 684686 h 4469549"/>
              <a:gd name="connsiteX4024" fmla="*/ 2195393 w 5178638"/>
              <a:gd name="connsiteY4024" fmla="*/ 698538 h 4469549"/>
              <a:gd name="connsiteX4025" fmla="*/ 2226705 w 5178638"/>
              <a:gd name="connsiteY4025" fmla="*/ 638562 h 4469549"/>
              <a:gd name="connsiteX4026" fmla="*/ 2264758 w 5178638"/>
              <a:gd name="connsiteY4026" fmla="*/ 560786 h 4469549"/>
              <a:gd name="connsiteX4027" fmla="*/ 2266296 w 5178638"/>
              <a:gd name="connsiteY4027" fmla="*/ 557555 h 4469549"/>
              <a:gd name="connsiteX4028" fmla="*/ 2371578 w 5178638"/>
              <a:gd name="connsiteY4028" fmla="*/ 375833 h 4469549"/>
              <a:gd name="connsiteX4029" fmla="*/ 2386687 w 5178638"/>
              <a:gd name="connsiteY4029" fmla="*/ 359687 h 4469549"/>
              <a:gd name="connsiteX4030" fmla="*/ 2398425 w 5178638"/>
              <a:gd name="connsiteY4030" fmla="*/ 334477 h 4469549"/>
              <a:gd name="connsiteX4031" fmla="*/ 2407563 w 5178638"/>
              <a:gd name="connsiteY4031" fmla="*/ 313728 h 4469549"/>
              <a:gd name="connsiteX4032" fmla="*/ 2407572 w 5178638"/>
              <a:gd name="connsiteY4032" fmla="*/ 313704 h 4469549"/>
              <a:gd name="connsiteX4033" fmla="*/ 2437294 w 5178638"/>
              <a:gd name="connsiteY4033" fmla="*/ 262403 h 4469549"/>
              <a:gd name="connsiteX4034" fmla="*/ 2457385 w 5178638"/>
              <a:gd name="connsiteY4034" fmla="*/ 229773 h 4469549"/>
              <a:gd name="connsiteX4035" fmla="*/ 2485906 w 5178638"/>
              <a:gd name="connsiteY4035" fmla="*/ 181207 h 4469549"/>
              <a:gd name="connsiteX4036" fmla="*/ 2505628 w 5178638"/>
              <a:gd name="connsiteY4036" fmla="*/ 153588 h 4469549"/>
              <a:gd name="connsiteX4037" fmla="*/ 2524530 w 5178638"/>
              <a:gd name="connsiteY4037" fmla="*/ 121145 h 4469549"/>
              <a:gd name="connsiteX4038" fmla="*/ 2553417 w 5178638"/>
              <a:gd name="connsiteY4038" fmla="*/ 68448 h 4469549"/>
              <a:gd name="connsiteX4039" fmla="*/ 2560978 w 5178638"/>
              <a:gd name="connsiteY4039" fmla="*/ 55471 h 4469549"/>
              <a:gd name="connsiteX4040" fmla="*/ 2568003 w 5178638"/>
              <a:gd name="connsiteY4040" fmla="*/ 46527 h 4469549"/>
              <a:gd name="connsiteX4041" fmla="*/ 2568289 w 5178638"/>
              <a:gd name="connsiteY4041" fmla="*/ 55384 h 4469549"/>
              <a:gd name="connsiteX4042" fmla="*/ 2554808 w 5178638"/>
              <a:gd name="connsiteY4042" fmla="*/ 90984 h 4469549"/>
              <a:gd name="connsiteX4043" fmla="*/ 2551313 w 5178638"/>
              <a:gd name="connsiteY4043" fmla="*/ 106330 h 4469549"/>
              <a:gd name="connsiteX4044" fmla="*/ 2585086 w 5178638"/>
              <a:gd name="connsiteY4044" fmla="*/ 60824 h 4469549"/>
              <a:gd name="connsiteX4045" fmla="*/ 2588562 w 5178638"/>
              <a:gd name="connsiteY4045" fmla="*/ 56510 h 4469549"/>
              <a:gd name="connsiteX4046" fmla="*/ 2585809 w 5178638"/>
              <a:gd name="connsiteY4046" fmla="*/ 54906 h 4469549"/>
              <a:gd name="connsiteX4047" fmla="*/ 2595132 w 5178638"/>
              <a:gd name="connsiteY4047" fmla="*/ 45349 h 4469549"/>
              <a:gd name="connsiteX4048" fmla="*/ 2589319 w 5178638"/>
              <a:gd name="connsiteY4048" fmla="*/ 0 h 4469549"/>
              <a:gd name="connsiteX4049" fmla="*/ 2600754 w 5178638"/>
              <a:gd name="connsiteY4049" fmla="*/ 19738 h 4469549"/>
              <a:gd name="connsiteX4050" fmla="*/ 2581829 w 5178638"/>
              <a:gd name="connsiteY4050" fmla="*/ 52587 h 4469549"/>
              <a:gd name="connsiteX4051" fmla="*/ 2564651 w 5178638"/>
              <a:gd name="connsiteY4051" fmla="*/ 42579 h 446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Lst>
            <a:rect l="l" t="t" r="r" b="b"/>
            <a:pathLst>
              <a:path w="5178638" h="4469549">
                <a:moveTo>
                  <a:pt x="1275523" y="4465566"/>
                </a:moveTo>
                <a:cubicBezTo>
                  <a:pt x="1275523" y="4465566"/>
                  <a:pt x="1279277" y="4465566"/>
                  <a:pt x="1283032" y="4466683"/>
                </a:cubicBezTo>
                <a:cubicBezTo>
                  <a:pt x="1286787" y="4467799"/>
                  <a:pt x="1290541" y="4467799"/>
                  <a:pt x="1294296" y="4467799"/>
                </a:cubicBezTo>
                <a:cubicBezTo>
                  <a:pt x="1331843" y="4466683"/>
                  <a:pt x="1369391" y="4471148"/>
                  <a:pt x="1406938" y="4468915"/>
                </a:cubicBezTo>
                <a:lnTo>
                  <a:pt x="1411517" y="4469299"/>
                </a:lnTo>
                <a:lnTo>
                  <a:pt x="1237861" y="4469299"/>
                </a:lnTo>
                <a:close/>
                <a:moveTo>
                  <a:pt x="177644" y="4459919"/>
                </a:moveTo>
                <a:lnTo>
                  <a:pt x="179239" y="4469299"/>
                </a:lnTo>
                <a:lnTo>
                  <a:pt x="175322" y="4469299"/>
                </a:lnTo>
                <a:lnTo>
                  <a:pt x="176758" y="4463812"/>
                </a:lnTo>
                <a:close/>
                <a:moveTo>
                  <a:pt x="1632686" y="4432359"/>
                </a:moveTo>
                <a:lnTo>
                  <a:pt x="1879565" y="4432359"/>
                </a:lnTo>
                <a:lnTo>
                  <a:pt x="1879208" y="4432513"/>
                </a:lnTo>
                <a:cubicBezTo>
                  <a:pt x="1876861" y="4433210"/>
                  <a:pt x="1874045" y="4434047"/>
                  <a:pt x="1872168" y="4435163"/>
                </a:cubicBezTo>
                <a:cubicBezTo>
                  <a:pt x="1879677" y="4435163"/>
                  <a:pt x="1883432" y="4436280"/>
                  <a:pt x="1887186" y="4435163"/>
                </a:cubicBezTo>
                <a:cubicBezTo>
                  <a:pt x="1894696" y="4432931"/>
                  <a:pt x="1905960" y="4434047"/>
                  <a:pt x="1913470" y="4434047"/>
                </a:cubicBezTo>
                <a:cubicBezTo>
                  <a:pt x="1924734" y="4432931"/>
                  <a:pt x="1932243" y="4436280"/>
                  <a:pt x="1943508" y="4435163"/>
                </a:cubicBezTo>
                <a:cubicBezTo>
                  <a:pt x="1958526" y="4434047"/>
                  <a:pt x="1954771" y="4438512"/>
                  <a:pt x="1962281" y="4440745"/>
                </a:cubicBezTo>
                <a:cubicBezTo>
                  <a:pt x="1966036" y="4441861"/>
                  <a:pt x="1973545" y="4441861"/>
                  <a:pt x="1977300" y="4441861"/>
                </a:cubicBezTo>
                <a:cubicBezTo>
                  <a:pt x="1996073" y="4441861"/>
                  <a:pt x="2014847" y="4441861"/>
                  <a:pt x="2037375" y="4441861"/>
                </a:cubicBezTo>
                <a:cubicBezTo>
                  <a:pt x="2056149" y="4441861"/>
                  <a:pt x="2078677" y="4441861"/>
                  <a:pt x="2101206" y="4441861"/>
                </a:cubicBezTo>
                <a:cubicBezTo>
                  <a:pt x="2101206" y="4441861"/>
                  <a:pt x="2101206" y="4442978"/>
                  <a:pt x="2101206" y="4442978"/>
                </a:cubicBezTo>
                <a:cubicBezTo>
                  <a:pt x="2082432" y="4442978"/>
                  <a:pt x="2059904" y="4442978"/>
                  <a:pt x="2037375" y="4444094"/>
                </a:cubicBezTo>
                <a:cubicBezTo>
                  <a:pt x="2044885" y="4445210"/>
                  <a:pt x="2048640" y="4447443"/>
                  <a:pt x="2052394" y="4447443"/>
                </a:cubicBezTo>
                <a:cubicBezTo>
                  <a:pt x="2089942" y="4448559"/>
                  <a:pt x="2127489" y="4451908"/>
                  <a:pt x="2165036" y="4450792"/>
                </a:cubicBezTo>
                <a:cubicBezTo>
                  <a:pt x="2172545" y="4450792"/>
                  <a:pt x="2180055" y="4450792"/>
                  <a:pt x="2187564" y="4450792"/>
                </a:cubicBezTo>
                <a:cubicBezTo>
                  <a:pt x="2210093" y="4450792"/>
                  <a:pt x="2225112" y="4453024"/>
                  <a:pt x="2236376" y="4457489"/>
                </a:cubicBezTo>
                <a:cubicBezTo>
                  <a:pt x="2247640" y="4457489"/>
                  <a:pt x="2258904" y="4457489"/>
                  <a:pt x="2270168" y="4457489"/>
                </a:cubicBezTo>
                <a:cubicBezTo>
                  <a:pt x="2277678" y="4457489"/>
                  <a:pt x="2277678" y="4458606"/>
                  <a:pt x="2281433" y="4459722"/>
                </a:cubicBezTo>
                <a:cubicBezTo>
                  <a:pt x="2285187" y="4460838"/>
                  <a:pt x="2281433" y="4461955"/>
                  <a:pt x="2277678" y="4463071"/>
                </a:cubicBezTo>
                <a:cubicBezTo>
                  <a:pt x="2266414" y="4467536"/>
                  <a:pt x="2266414" y="4467536"/>
                  <a:pt x="2251395" y="4464187"/>
                </a:cubicBezTo>
                <a:cubicBezTo>
                  <a:pt x="2247640" y="4463071"/>
                  <a:pt x="2236376" y="4459722"/>
                  <a:pt x="2236376" y="4458606"/>
                </a:cubicBezTo>
                <a:cubicBezTo>
                  <a:pt x="2221357" y="4460838"/>
                  <a:pt x="2210093" y="4457489"/>
                  <a:pt x="2198829" y="4457489"/>
                </a:cubicBezTo>
                <a:cubicBezTo>
                  <a:pt x="2183810" y="4459722"/>
                  <a:pt x="2165036" y="4459722"/>
                  <a:pt x="2153772" y="4457489"/>
                </a:cubicBezTo>
                <a:cubicBezTo>
                  <a:pt x="2146262" y="4457489"/>
                  <a:pt x="2142508" y="4456373"/>
                  <a:pt x="2134998" y="4457489"/>
                </a:cubicBezTo>
                <a:cubicBezTo>
                  <a:pt x="2127489" y="4457489"/>
                  <a:pt x="2119979" y="4456373"/>
                  <a:pt x="2108715" y="4458606"/>
                </a:cubicBezTo>
                <a:cubicBezTo>
                  <a:pt x="2101206" y="4459722"/>
                  <a:pt x="2089942" y="4456373"/>
                  <a:pt x="2082432" y="4457489"/>
                </a:cubicBezTo>
                <a:cubicBezTo>
                  <a:pt x="2078677" y="4459722"/>
                  <a:pt x="2071168" y="4458606"/>
                  <a:pt x="2067413" y="4458606"/>
                </a:cubicBezTo>
                <a:cubicBezTo>
                  <a:pt x="2059904" y="4458606"/>
                  <a:pt x="2063659" y="4456373"/>
                  <a:pt x="2059904" y="4455257"/>
                </a:cubicBezTo>
                <a:cubicBezTo>
                  <a:pt x="2056149" y="4455257"/>
                  <a:pt x="2048640" y="4455257"/>
                  <a:pt x="2041130" y="4455257"/>
                </a:cubicBezTo>
                <a:cubicBezTo>
                  <a:pt x="2041130" y="4456373"/>
                  <a:pt x="2037375" y="4457489"/>
                  <a:pt x="2033621" y="4457489"/>
                </a:cubicBezTo>
                <a:cubicBezTo>
                  <a:pt x="2026111" y="4456373"/>
                  <a:pt x="2029866" y="4454141"/>
                  <a:pt x="2029866" y="4453024"/>
                </a:cubicBezTo>
                <a:cubicBezTo>
                  <a:pt x="2022357" y="4453024"/>
                  <a:pt x="2014847" y="4453024"/>
                  <a:pt x="2007338" y="4453024"/>
                </a:cubicBezTo>
                <a:cubicBezTo>
                  <a:pt x="2011092" y="4455257"/>
                  <a:pt x="2003583" y="4455257"/>
                  <a:pt x="1999828" y="4455257"/>
                </a:cubicBezTo>
                <a:cubicBezTo>
                  <a:pt x="1992319" y="4454141"/>
                  <a:pt x="1996073" y="4453024"/>
                  <a:pt x="1996073" y="4450792"/>
                </a:cubicBezTo>
                <a:cubicBezTo>
                  <a:pt x="1977300" y="4450792"/>
                  <a:pt x="1954771" y="4453024"/>
                  <a:pt x="1935998" y="4449675"/>
                </a:cubicBezTo>
                <a:cubicBezTo>
                  <a:pt x="1932243" y="4448559"/>
                  <a:pt x="1928488" y="4448559"/>
                  <a:pt x="1924734" y="4449675"/>
                </a:cubicBezTo>
                <a:cubicBezTo>
                  <a:pt x="1920979" y="4451908"/>
                  <a:pt x="1913470" y="4451908"/>
                  <a:pt x="1909715" y="4450792"/>
                </a:cubicBezTo>
                <a:cubicBezTo>
                  <a:pt x="1898451" y="4450792"/>
                  <a:pt x="1883432" y="4451908"/>
                  <a:pt x="1875923" y="4453024"/>
                </a:cubicBezTo>
                <a:cubicBezTo>
                  <a:pt x="1864658" y="4455257"/>
                  <a:pt x="1853394" y="4455257"/>
                  <a:pt x="1842130" y="4453024"/>
                </a:cubicBezTo>
                <a:cubicBezTo>
                  <a:pt x="1834620" y="4451908"/>
                  <a:pt x="1823356" y="4450792"/>
                  <a:pt x="1808338" y="4450792"/>
                </a:cubicBezTo>
                <a:cubicBezTo>
                  <a:pt x="1800828" y="4451908"/>
                  <a:pt x="1789564" y="4450792"/>
                  <a:pt x="1782054" y="4450792"/>
                </a:cubicBezTo>
                <a:cubicBezTo>
                  <a:pt x="1778300" y="4454141"/>
                  <a:pt x="1770790" y="4453024"/>
                  <a:pt x="1767035" y="4453024"/>
                </a:cubicBezTo>
                <a:cubicBezTo>
                  <a:pt x="1759526" y="4453024"/>
                  <a:pt x="1755771" y="4453024"/>
                  <a:pt x="1748262" y="4453024"/>
                </a:cubicBezTo>
                <a:cubicBezTo>
                  <a:pt x="1736997" y="4456373"/>
                  <a:pt x="1725733" y="4456373"/>
                  <a:pt x="1714469" y="4453024"/>
                </a:cubicBezTo>
                <a:cubicBezTo>
                  <a:pt x="1714469" y="4453024"/>
                  <a:pt x="1710715" y="4453024"/>
                  <a:pt x="1710715" y="4453024"/>
                </a:cubicBezTo>
                <a:cubicBezTo>
                  <a:pt x="1680677" y="4453024"/>
                  <a:pt x="1680677" y="4453024"/>
                  <a:pt x="1669412" y="4446326"/>
                </a:cubicBezTo>
                <a:cubicBezTo>
                  <a:pt x="1669412" y="4445210"/>
                  <a:pt x="1669412" y="4444094"/>
                  <a:pt x="1669412" y="4444094"/>
                </a:cubicBezTo>
                <a:cubicBezTo>
                  <a:pt x="1661903" y="4440745"/>
                  <a:pt x="1665658" y="4437396"/>
                  <a:pt x="1680677" y="4437396"/>
                </a:cubicBezTo>
                <a:cubicBezTo>
                  <a:pt x="1688186" y="4437396"/>
                  <a:pt x="1699450" y="4437396"/>
                  <a:pt x="1710715" y="4437396"/>
                </a:cubicBezTo>
                <a:cubicBezTo>
                  <a:pt x="1718224" y="4437396"/>
                  <a:pt x="1721979" y="4437396"/>
                  <a:pt x="1721979" y="4435163"/>
                </a:cubicBezTo>
                <a:cubicBezTo>
                  <a:pt x="1721979" y="4432931"/>
                  <a:pt x="1718224" y="4434047"/>
                  <a:pt x="1710715" y="4434047"/>
                </a:cubicBezTo>
                <a:cubicBezTo>
                  <a:pt x="1706960" y="4434047"/>
                  <a:pt x="1699450" y="4432931"/>
                  <a:pt x="1695696" y="4435163"/>
                </a:cubicBezTo>
                <a:cubicBezTo>
                  <a:pt x="1688186" y="4436280"/>
                  <a:pt x="1680677" y="4436280"/>
                  <a:pt x="1676922" y="4435163"/>
                </a:cubicBezTo>
                <a:cubicBezTo>
                  <a:pt x="1665658" y="4434047"/>
                  <a:pt x="1654394" y="4434047"/>
                  <a:pt x="1646884" y="4434047"/>
                </a:cubicBezTo>
                <a:close/>
                <a:moveTo>
                  <a:pt x="2236283" y="4414691"/>
                </a:moveTo>
                <a:lnTo>
                  <a:pt x="2264278" y="4414691"/>
                </a:lnTo>
                <a:lnTo>
                  <a:pt x="2232621" y="4419535"/>
                </a:lnTo>
                <a:lnTo>
                  <a:pt x="2232528" y="4419494"/>
                </a:lnTo>
                <a:lnTo>
                  <a:pt x="2232528" y="4419156"/>
                </a:lnTo>
                <a:cubicBezTo>
                  <a:pt x="2232528" y="4418040"/>
                  <a:pt x="2228774" y="4415807"/>
                  <a:pt x="2236283" y="4414691"/>
                </a:cubicBezTo>
                <a:close/>
                <a:moveTo>
                  <a:pt x="2272500" y="4414478"/>
                </a:moveTo>
                <a:lnTo>
                  <a:pt x="2270076" y="4414691"/>
                </a:lnTo>
                <a:lnTo>
                  <a:pt x="2264278" y="4414691"/>
                </a:lnTo>
                <a:lnTo>
                  <a:pt x="2264536" y="4414652"/>
                </a:lnTo>
                <a:close/>
                <a:moveTo>
                  <a:pt x="1278967" y="4411605"/>
                </a:moveTo>
                <a:lnTo>
                  <a:pt x="1304864" y="4411605"/>
                </a:lnTo>
                <a:lnTo>
                  <a:pt x="1286431" y="4413954"/>
                </a:lnTo>
                <a:cubicBezTo>
                  <a:pt x="1282676" y="4415070"/>
                  <a:pt x="1278921" y="4413954"/>
                  <a:pt x="1278921" y="4411721"/>
                </a:cubicBezTo>
                <a:close/>
                <a:moveTo>
                  <a:pt x="553850" y="4407256"/>
                </a:moveTo>
                <a:cubicBezTo>
                  <a:pt x="561359" y="4406139"/>
                  <a:pt x="565114" y="4408372"/>
                  <a:pt x="565114" y="4409488"/>
                </a:cubicBezTo>
                <a:cubicBezTo>
                  <a:pt x="565114" y="4412837"/>
                  <a:pt x="568868" y="4415070"/>
                  <a:pt x="580133" y="4417302"/>
                </a:cubicBezTo>
                <a:cubicBezTo>
                  <a:pt x="583888" y="4418419"/>
                  <a:pt x="587642" y="4418419"/>
                  <a:pt x="591397" y="4418419"/>
                </a:cubicBezTo>
                <a:cubicBezTo>
                  <a:pt x="602661" y="4415070"/>
                  <a:pt x="621435" y="4417302"/>
                  <a:pt x="632699" y="4415070"/>
                </a:cubicBezTo>
                <a:cubicBezTo>
                  <a:pt x="640208" y="4413954"/>
                  <a:pt x="647718" y="4413954"/>
                  <a:pt x="658982" y="4413954"/>
                </a:cubicBezTo>
                <a:cubicBezTo>
                  <a:pt x="666491" y="4413954"/>
                  <a:pt x="670246" y="4417302"/>
                  <a:pt x="674001" y="4419535"/>
                </a:cubicBezTo>
                <a:cubicBezTo>
                  <a:pt x="681510" y="4422884"/>
                  <a:pt x="696529" y="4424000"/>
                  <a:pt x="704038" y="4419535"/>
                </a:cubicBezTo>
                <a:cubicBezTo>
                  <a:pt x="704038" y="4417302"/>
                  <a:pt x="707793" y="4416186"/>
                  <a:pt x="711548" y="4413954"/>
                </a:cubicBezTo>
                <a:cubicBezTo>
                  <a:pt x="711548" y="4411721"/>
                  <a:pt x="719057" y="4410605"/>
                  <a:pt x="730322" y="4410605"/>
                </a:cubicBezTo>
                <a:cubicBezTo>
                  <a:pt x="737831" y="4410605"/>
                  <a:pt x="745340" y="4410605"/>
                  <a:pt x="752850" y="4408372"/>
                </a:cubicBezTo>
                <a:cubicBezTo>
                  <a:pt x="764114" y="4407256"/>
                  <a:pt x="775378" y="4409488"/>
                  <a:pt x="782888" y="4412837"/>
                </a:cubicBezTo>
                <a:cubicBezTo>
                  <a:pt x="794152" y="4419535"/>
                  <a:pt x="816680" y="4419535"/>
                  <a:pt x="835454" y="4421768"/>
                </a:cubicBezTo>
                <a:cubicBezTo>
                  <a:pt x="842963" y="4422884"/>
                  <a:pt x="850473" y="4420651"/>
                  <a:pt x="861737" y="4419535"/>
                </a:cubicBezTo>
                <a:cubicBezTo>
                  <a:pt x="873001" y="4419535"/>
                  <a:pt x="884265" y="4417302"/>
                  <a:pt x="891775" y="4415070"/>
                </a:cubicBezTo>
                <a:cubicBezTo>
                  <a:pt x="914303" y="4410605"/>
                  <a:pt x="918058" y="4410605"/>
                  <a:pt x="933077" y="4416186"/>
                </a:cubicBezTo>
                <a:lnTo>
                  <a:pt x="940493" y="4419494"/>
                </a:lnTo>
                <a:lnTo>
                  <a:pt x="940493" y="4420200"/>
                </a:lnTo>
                <a:lnTo>
                  <a:pt x="990071" y="4421372"/>
                </a:lnTo>
                <a:cubicBezTo>
                  <a:pt x="1017293" y="4421372"/>
                  <a:pt x="1044514" y="4421093"/>
                  <a:pt x="1072675" y="4421651"/>
                </a:cubicBezTo>
                <a:cubicBezTo>
                  <a:pt x="1072675" y="4421651"/>
                  <a:pt x="1072675" y="4420535"/>
                  <a:pt x="1076429" y="4420535"/>
                </a:cubicBezTo>
                <a:cubicBezTo>
                  <a:pt x="1072675" y="4418302"/>
                  <a:pt x="1068920" y="4419419"/>
                  <a:pt x="1061411" y="4419419"/>
                </a:cubicBezTo>
                <a:cubicBezTo>
                  <a:pt x="1057656" y="4419419"/>
                  <a:pt x="1057656" y="4418302"/>
                  <a:pt x="1057656" y="4418302"/>
                </a:cubicBezTo>
                <a:cubicBezTo>
                  <a:pt x="1057656" y="4417186"/>
                  <a:pt x="1057656" y="4414954"/>
                  <a:pt x="1061411" y="4416070"/>
                </a:cubicBezTo>
                <a:cubicBezTo>
                  <a:pt x="1065165" y="4416070"/>
                  <a:pt x="1068920" y="4413837"/>
                  <a:pt x="1072675" y="4413837"/>
                </a:cubicBezTo>
                <a:lnTo>
                  <a:pt x="1081508" y="4413528"/>
                </a:lnTo>
                <a:lnTo>
                  <a:pt x="1139587" y="4412837"/>
                </a:lnTo>
                <a:lnTo>
                  <a:pt x="1148512" y="4411605"/>
                </a:lnTo>
                <a:lnTo>
                  <a:pt x="1163686" y="4411605"/>
                </a:lnTo>
                <a:lnTo>
                  <a:pt x="1165870" y="4411721"/>
                </a:lnTo>
                <a:cubicBezTo>
                  <a:pt x="1177134" y="4413954"/>
                  <a:pt x="1188398" y="4411721"/>
                  <a:pt x="1195907" y="4412837"/>
                </a:cubicBezTo>
                <a:cubicBezTo>
                  <a:pt x="1207172" y="4412837"/>
                  <a:pt x="1218436" y="4412837"/>
                  <a:pt x="1229700" y="4412837"/>
                </a:cubicBezTo>
                <a:cubicBezTo>
                  <a:pt x="1237209" y="4415070"/>
                  <a:pt x="1229700" y="4417302"/>
                  <a:pt x="1233455" y="4419535"/>
                </a:cubicBezTo>
                <a:cubicBezTo>
                  <a:pt x="1244719" y="4424000"/>
                  <a:pt x="1259738" y="4425117"/>
                  <a:pt x="1278511" y="4422884"/>
                </a:cubicBezTo>
                <a:cubicBezTo>
                  <a:pt x="1282266" y="4422884"/>
                  <a:pt x="1282266" y="4421768"/>
                  <a:pt x="1289775" y="4421768"/>
                </a:cubicBezTo>
                <a:cubicBezTo>
                  <a:pt x="1293530" y="4421768"/>
                  <a:pt x="1297285" y="4422884"/>
                  <a:pt x="1297285" y="4425117"/>
                </a:cubicBezTo>
                <a:cubicBezTo>
                  <a:pt x="1297285" y="4426233"/>
                  <a:pt x="1297285" y="4428466"/>
                  <a:pt x="1289775" y="4428466"/>
                </a:cubicBezTo>
                <a:cubicBezTo>
                  <a:pt x="1278511" y="4427349"/>
                  <a:pt x="1267247" y="4428466"/>
                  <a:pt x="1259738" y="4427349"/>
                </a:cubicBezTo>
                <a:cubicBezTo>
                  <a:pt x="1244719" y="4427349"/>
                  <a:pt x="1237209" y="4429582"/>
                  <a:pt x="1225945" y="4429582"/>
                </a:cubicBezTo>
                <a:lnTo>
                  <a:pt x="1222451" y="4431660"/>
                </a:lnTo>
                <a:lnTo>
                  <a:pt x="1196111" y="4429186"/>
                </a:lnTo>
                <a:cubicBezTo>
                  <a:pt x="1186255" y="4428628"/>
                  <a:pt x="1175930" y="4428349"/>
                  <a:pt x="1166543" y="4428349"/>
                </a:cubicBezTo>
                <a:lnTo>
                  <a:pt x="1146284" y="4428475"/>
                </a:lnTo>
                <a:lnTo>
                  <a:pt x="1141840" y="4430877"/>
                </a:lnTo>
                <a:cubicBezTo>
                  <a:pt x="1137616" y="4430877"/>
                  <a:pt x="1131984" y="4430319"/>
                  <a:pt x="1128230" y="4430319"/>
                </a:cubicBezTo>
                <a:lnTo>
                  <a:pt x="1087049" y="4432359"/>
                </a:lnTo>
                <a:lnTo>
                  <a:pt x="1221275" y="4432359"/>
                </a:lnTo>
                <a:lnTo>
                  <a:pt x="1214681" y="4436280"/>
                </a:lnTo>
                <a:cubicBezTo>
                  <a:pt x="1207172" y="4439629"/>
                  <a:pt x="1207172" y="4440745"/>
                  <a:pt x="1195907" y="4438512"/>
                </a:cubicBezTo>
                <a:cubicBezTo>
                  <a:pt x="1180888" y="4437396"/>
                  <a:pt x="1165870" y="4436280"/>
                  <a:pt x="1150851" y="4434047"/>
                </a:cubicBezTo>
                <a:cubicBezTo>
                  <a:pt x="1147096" y="4432931"/>
                  <a:pt x="1139587" y="4434047"/>
                  <a:pt x="1132077" y="4434047"/>
                </a:cubicBezTo>
                <a:cubicBezTo>
                  <a:pt x="1128322" y="4434047"/>
                  <a:pt x="1128322" y="4436280"/>
                  <a:pt x="1124568" y="4437396"/>
                </a:cubicBezTo>
                <a:cubicBezTo>
                  <a:pt x="1117058" y="4439629"/>
                  <a:pt x="1124568" y="4440745"/>
                  <a:pt x="1128322" y="4442978"/>
                </a:cubicBezTo>
                <a:cubicBezTo>
                  <a:pt x="1132077" y="4445210"/>
                  <a:pt x="1143341" y="4445210"/>
                  <a:pt x="1150851" y="4447443"/>
                </a:cubicBezTo>
                <a:cubicBezTo>
                  <a:pt x="1154605" y="4448559"/>
                  <a:pt x="1154605" y="4448559"/>
                  <a:pt x="1154605" y="4449675"/>
                </a:cubicBezTo>
                <a:cubicBezTo>
                  <a:pt x="1154605" y="4450792"/>
                  <a:pt x="1150851" y="4450792"/>
                  <a:pt x="1147096" y="4450792"/>
                </a:cubicBezTo>
                <a:cubicBezTo>
                  <a:pt x="1135832" y="4450792"/>
                  <a:pt x="1120813" y="4451908"/>
                  <a:pt x="1109549" y="4449675"/>
                </a:cubicBezTo>
                <a:cubicBezTo>
                  <a:pt x="1109549" y="4448559"/>
                  <a:pt x="1105794" y="4449675"/>
                  <a:pt x="1105794" y="4449675"/>
                </a:cubicBezTo>
                <a:cubicBezTo>
                  <a:pt x="1098285" y="4450792"/>
                  <a:pt x="1105794" y="4450792"/>
                  <a:pt x="1105794" y="4451908"/>
                </a:cubicBezTo>
                <a:cubicBezTo>
                  <a:pt x="1109549" y="4453024"/>
                  <a:pt x="1109549" y="4455257"/>
                  <a:pt x="1102039" y="4455257"/>
                </a:cubicBezTo>
                <a:cubicBezTo>
                  <a:pt x="1094530" y="4455257"/>
                  <a:pt x="1087020" y="4455257"/>
                  <a:pt x="1075756" y="4455257"/>
                </a:cubicBezTo>
                <a:cubicBezTo>
                  <a:pt x="1087020" y="4457489"/>
                  <a:pt x="1098285" y="4457489"/>
                  <a:pt x="1109549" y="4458606"/>
                </a:cubicBezTo>
                <a:cubicBezTo>
                  <a:pt x="1117058" y="4459722"/>
                  <a:pt x="1117058" y="4460838"/>
                  <a:pt x="1113303" y="4461955"/>
                </a:cubicBezTo>
                <a:lnTo>
                  <a:pt x="1122591" y="4467477"/>
                </a:lnTo>
                <a:lnTo>
                  <a:pt x="1129088" y="4467799"/>
                </a:lnTo>
                <a:cubicBezTo>
                  <a:pt x="1140352" y="4466683"/>
                  <a:pt x="1155371" y="4467799"/>
                  <a:pt x="1170390" y="4467799"/>
                </a:cubicBezTo>
                <a:cubicBezTo>
                  <a:pt x="1174145" y="4467799"/>
                  <a:pt x="1174145" y="4467799"/>
                  <a:pt x="1177900" y="4467799"/>
                </a:cubicBezTo>
                <a:lnTo>
                  <a:pt x="1187121" y="4469299"/>
                </a:lnTo>
                <a:lnTo>
                  <a:pt x="344167" y="4469299"/>
                </a:lnTo>
                <a:lnTo>
                  <a:pt x="353084" y="4450560"/>
                </a:lnTo>
                <a:lnTo>
                  <a:pt x="361051" y="4434278"/>
                </a:lnTo>
                <a:lnTo>
                  <a:pt x="384887" y="4435163"/>
                </a:lnTo>
                <a:cubicBezTo>
                  <a:pt x="388642" y="4436280"/>
                  <a:pt x="396151" y="4436280"/>
                  <a:pt x="403661" y="4435163"/>
                </a:cubicBezTo>
                <a:cubicBezTo>
                  <a:pt x="407415" y="4432931"/>
                  <a:pt x="414925" y="4434047"/>
                  <a:pt x="418680" y="4434047"/>
                </a:cubicBezTo>
                <a:cubicBezTo>
                  <a:pt x="426189" y="4434047"/>
                  <a:pt x="429944" y="4432931"/>
                  <a:pt x="429944" y="4435163"/>
                </a:cubicBezTo>
                <a:cubicBezTo>
                  <a:pt x="429944" y="4437396"/>
                  <a:pt x="426189" y="4437396"/>
                  <a:pt x="418680" y="4437396"/>
                </a:cubicBezTo>
                <a:cubicBezTo>
                  <a:pt x="407415" y="4437396"/>
                  <a:pt x="396151" y="4437396"/>
                  <a:pt x="388642" y="4437396"/>
                </a:cubicBezTo>
                <a:lnTo>
                  <a:pt x="383466" y="4440473"/>
                </a:lnTo>
                <a:lnTo>
                  <a:pt x="399831" y="4441394"/>
                </a:lnTo>
                <a:cubicBezTo>
                  <a:pt x="422359" y="4441394"/>
                  <a:pt x="448642" y="4440278"/>
                  <a:pt x="474926" y="4442511"/>
                </a:cubicBezTo>
                <a:cubicBezTo>
                  <a:pt x="489944" y="4444743"/>
                  <a:pt x="508718" y="4443627"/>
                  <a:pt x="523737" y="4442511"/>
                </a:cubicBezTo>
                <a:lnTo>
                  <a:pt x="527613" y="4442703"/>
                </a:lnTo>
                <a:lnTo>
                  <a:pt x="379717" y="4442703"/>
                </a:lnTo>
                <a:lnTo>
                  <a:pt x="377377" y="4444094"/>
                </a:lnTo>
                <a:cubicBezTo>
                  <a:pt x="377377" y="4444094"/>
                  <a:pt x="377377" y="4445210"/>
                  <a:pt x="377377" y="4446326"/>
                </a:cubicBezTo>
                <a:cubicBezTo>
                  <a:pt x="388642" y="4453024"/>
                  <a:pt x="388642" y="4453024"/>
                  <a:pt x="418680" y="4453024"/>
                </a:cubicBezTo>
                <a:cubicBezTo>
                  <a:pt x="418680" y="4453024"/>
                  <a:pt x="422434" y="4453024"/>
                  <a:pt x="422434" y="4453024"/>
                </a:cubicBezTo>
                <a:cubicBezTo>
                  <a:pt x="433698" y="4456373"/>
                  <a:pt x="444962" y="4456373"/>
                  <a:pt x="456227" y="4453024"/>
                </a:cubicBezTo>
                <a:cubicBezTo>
                  <a:pt x="463736" y="4453024"/>
                  <a:pt x="467491" y="4453024"/>
                  <a:pt x="475000" y="4453024"/>
                </a:cubicBezTo>
                <a:cubicBezTo>
                  <a:pt x="478755" y="4453024"/>
                  <a:pt x="486265" y="4454141"/>
                  <a:pt x="490019" y="4450792"/>
                </a:cubicBezTo>
                <a:cubicBezTo>
                  <a:pt x="497529" y="4450792"/>
                  <a:pt x="508793" y="4451908"/>
                  <a:pt x="516303" y="4450792"/>
                </a:cubicBezTo>
                <a:cubicBezTo>
                  <a:pt x="531321" y="4450792"/>
                  <a:pt x="542585" y="4451908"/>
                  <a:pt x="550095" y="4453024"/>
                </a:cubicBezTo>
                <a:cubicBezTo>
                  <a:pt x="561359" y="4455257"/>
                  <a:pt x="572623" y="4455257"/>
                  <a:pt x="583888" y="4453024"/>
                </a:cubicBezTo>
                <a:cubicBezTo>
                  <a:pt x="591397" y="4451908"/>
                  <a:pt x="606416" y="4450792"/>
                  <a:pt x="617680" y="4450792"/>
                </a:cubicBezTo>
                <a:cubicBezTo>
                  <a:pt x="621435" y="4451908"/>
                  <a:pt x="628944" y="4451908"/>
                  <a:pt x="632699" y="4449675"/>
                </a:cubicBezTo>
                <a:cubicBezTo>
                  <a:pt x="636453" y="4448559"/>
                  <a:pt x="640208" y="4448559"/>
                  <a:pt x="643963" y="4449675"/>
                </a:cubicBezTo>
                <a:cubicBezTo>
                  <a:pt x="662736" y="4453024"/>
                  <a:pt x="685265" y="4450792"/>
                  <a:pt x="704038" y="4450792"/>
                </a:cubicBezTo>
                <a:cubicBezTo>
                  <a:pt x="704038" y="4453024"/>
                  <a:pt x="700284" y="4454141"/>
                  <a:pt x="707793" y="4455257"/>
                </a:cubicBezTo>
                <a:cubicBezTo>
                  <a:pt x="711548" y="4455257"/>
                  <a:pt x="719057" y="4455257"/>
                  <a:pt x="715303" y="4453024"/>
                </a:cubicBezTo>
                <a:cubicBezTo>
                  <a:pt x="722812" y="4453024"/>
                  <a:pt x="730322" y="4453024"/>
                  <a:pt x="737831" y="4453024"/>
                </a:cubicBezTo>
                <a:cubicBezTo>
                  <a:pt x="737831" y="4454141"/>
                  <a:pt x="734076" y="4456373"/>
                  <a:pt x="741586" y="4457489"/>
                </a:cubicBezTo>
                <a:cubicBezTo>
                  <a:pt x="745340" y="4457489"/>
                  <a:pt x="749095" y="4456373"/>
                  <a:pt x="749095" y="4455257"/>
                </a:cubicBezTo>
                <a:cubicBezTo>
                  <a:pt x="756605" y="4455257"/>
                  <a:pt x="764114" y="4455257"/>
                  <a:pt x="767869" y="4455257"/>
                </a:cubicBezTo>
                <a:cubicBezTo>
                  <a:pt x="771624" y="4456373"/>
                  <a:pt x="767869" y="4458606"/>
                  <a:pt x="775378" y="4458606"/>
                </a:cubicBezTo>
                <a:cubicBezTo>
                  <a:pt x="779133" y="4458606"/>
                  <a:pt x="786642" y="4459722"/>
                  <a:pt x="790397" y="4457489"/>
                </a:cubicBezTo>
                <a:cubicBezTo>
                  <a:pt x="797907" y="4456373"/>
                  <a:pt x="809171" y="4459722"/>
                  <a:pt x="816680" y="4458606"/>
                </a:cubicBezTo>
                <a:cubicBezTo>
                  <a:pt x="827944" y="4456373"/>
                  <a:pt x="835454" y="4457489"/>
                  <a:pt x="842963" y="4457489"/>
                </a:cubicBezTo>
                <a:cubicBezTo>
                  <a:pt x="850473" y="4456373"/>
                  <a:pt x="854227" y="4457489"/>
                  <a:pt x="861737" y="4457489"/>
                </a:cubicBezTo>
                <a:cubicBezTo>
                  <a:pt x="873001" y="4459722"/>
                  <a:pt x="891775" y="4459722"/>
                  <a:pt x="906794" y="4457489"/>
                </a:cubicBezTo>
                <a:cubicBezTo>
                  <a:pt x="918058" y="4457489"/>
                  <a:pt x="929322" y="4460838"/>
                  <a:pt x="944341" y="4458606"/>
                </a:cubicBezTo>
                <a:cubicBezTo>
                  <a:pt x="944341" y="4459722"/>
                  <a:pt x="955605" y="4463071"/>
                  <a:pt x="959360" y="4464187"/>
                </a:cubicBezTo>
                <a:cubicBezTo>
                  <a:pt x="974379" y="4467536"/>
                  <a:pt x="974379" y="4467536"/>
                  <a:pt x="985643" y="4463071"/>
                </a:cubicBezTo>
                <a:cubicBezTo>
                  <a:pt x="989398" y="4461955"/>
                  <a:pt x="993152" y="4460838"/>
                  <a:pt x="989398" y="4459722"/>
                </a:cubicBezTo>
                <a:cubicBezTo>
                  <a:pt x="985643" y="4458606"/>
                  <a:pt x="985643" y="4457489"/>
                  <a:pt x="978133" y="4457489"/>
                </a:cubicBezTo>
                <a:cubicBezTo>
                  <a:pt x="966869" y="4457489"/>
                  <a:pt x="955605" y="4457489"/>
                  <a:pt x="944341" y="4457489"/>
                </a:cubicBezTo>
                <a:cubicBezTo>
                  <a:pt x="933077" y="4453024"/>
                  <a:pt x="918058" y="4450792"/>
                  <a:pt x="895529" y="4450792"/>
                </a:cubicBezTo>
                <a:cubicBezTo>
                  <a:pt x="888020" y="4450792"/>
                  <a:pt x="880510" y="4450792"/>
                  <a:pt x="873001" y="4450792"/>
                </a:cubicBezTo>
                <a:cubicBezTo>
                  <a:pt x="835454" y="4451908"/>
                  <a:pt x="797907" y="4448559"/>
                  <a:pt x="760359" y="4447443"/>
                </a:cubicBezTo>
                <a:cubicBezTo>
                  <a:pt x="756605" y="4447443"/>
                  <a:pt x="752850" y="4445210"/>
                  <a:pt x="745340" y="4444094"/>
                </a:cubicBezTo>
                <a:cubicBezTo>
                  <a:pt x="767869" y="4442978"/>
                  <a:pt x="790397" y="4442978"/>
                  <a:pt x="809171" y="4442978"/>
                </a:cubicBezTo>
                <a:cubicBezTo>
                  <a:pt x="809171" y="4442978"/>
                  <a:pt x="809171" y="4441861"/>
                  <a:pt x="809171" y="4441861"/>
                </a:cubicBezTo>
                <a:cubicBezTo>
                  <a:pt x="786642" y="4441861"/>
                  <a:pt x="764114" y="4441861"/>
                  <a:pt x="745340" y="4441861"/>
                </a:cubicBezTo>
                <a:cubicBezTo>
                  <a:pt x="722812" y="4441861"/>
                  <a:pt x="704038" y="4441861"/>
                  <a:pt x="685265" y="4441861"/>
                </a:cubicBezTo>
                <a:cubicBezTo>
                  <a:pt x="681510" y="4441861"/>
                  <a:pt x="674001" y="4441861"/>
                  <a:pt x="670246" y="4440745"/>
                </a:cubicBezTo>
                <a:cubicBezTo>
                  <a:pt x="662736" y="4438512"/>
                  <a:pt x="666491" y="4434047"/>
                  <a:pt x="651473" y="4435163"/>
                </a:cubicBezTo>
                <a:cubicBezTo>
                  <a:pt x="640208" y="4436280"/>
                  <a:pt x="632699" y="4432931"/>
                  <a:pt x="621435" y="4434047"/>
                </a:cubicBezTo>
                <a:cubicBezTo>
                  <a:pt x="613925" y="4434047"/>
                  <a:pt x="602661" y="4432931"/>
                  <a:pt x="595151" y="4435163"/>
                </a:cubicBezTo>
                <a:cubicBezTo>
                  <a:pt x="591397" y="4436280"/>
                  <a:pt x="587642" y="4435163"/>
                  <a:pt x="580133" y="4435163"/>
                </a:cubicBezTo>
                <a:cubicBezTo>
                  <a:pt x="583888" y="4432931"/>
                  <a:pt x="591397" y="4431815"/>
                  <a:pt x="591397" y="4430698"/>
                </a:cubicBezTo>
                <a:cubicBezTo>
                  <a:pt x="595151" y="4428466"/>
                  <a:pt x="591397" y="4426233"/>
                  <a:pt x="583888" y="4426233"/>
                </a:cubicBezTo>
                <a:cubicBezTo>
                  <a:pt x="576378" y="4426233"/>
                  <a:pt x="565114" y="4426233"/>
                  <a:pt x="565114" y="4422884"/>
                </a:cubicBezTo>
                <a:cubicBezTo>
                  <a:pt x="565114" y="4421768"/>
                  <a:pt x="557605" y="4421768"/>
                  <a:pt x="553850" y="4421768"/>
                </a:cubicBezTo>
                <a:cubicBezTo>
                  <a:pt x="535076" y="4425117"/>
                  <a:pt x="516303" y="4420651"/>
                  <a:pt x="501283" y="4420651"/>
                </a:cubicBezTo>
                <a:cubicBezTo>
                  <a:pt x="497529" y="4419535"/>
                  <a:pt x="493774" y="4419535"/>
                  <a:pt x="493774" y="4418419"/>
                </a:cubicBezTo>
                <a:cubicBezTo>
                  <a:pt x="493774" y="4417302"/>
                  <a:pt x="497529" y="4416186"/>
                  <a:pt x="501283" y="4416186"/>
                </a:cubicBezTo>
                <a:cubicBezTo>
                  <a:pt x="520057" y="4413954"/>
                  <a:pt x="538831" y="4411721"/>
                  <a:pt x="553850" y="4407256"/>
                </a:cubicBezTo>
                <a:close/>
                <a:moveTo>
                  <a:pt x="255797" y="4402571"/>
                </a:moveTo>
                <a:cubicBezTo>
                  <a:pt x="253372" y="4409849"/>
                  <a:pt x="251482" y="4413093"/>
                  <a:pt x="249591" y="4416338"/>
                </a:cubicBezTo>
                <a:cubicBezTo>
                  <a:pt x="238251" y="4435803"/>
                  <a:pt x="228800" y="4452024"/>
                  <a:pt x="219349" y="4468245"/>
                </a:cubicBezTo>
                <a:lnTo>
                  <a:pt x="219044" y="4469299"/>
                </a:lnTo>
                <a:lnTo>
                  <a:pt x="184261" y="4469299"/>
                </a:lnTo>
                <a:lnTo>
                  <a:pt x="200627" y="4444301"/>
                </a:lnTo>
                <a:cubicBezTo>
                  <a:pt x="204408" y="4437812"/>
                  <a:pt x="209543" y="4432114"/>
                  <a:pt x="212789" y="4429659"/>
                </a:cubicBezTo>
                <a:cubicBezTo>
                  <a:pt x="227660" y="4416596"/>
                  <a:pt x="242531" y="4403533"/>
                  <a:pt x="255797" y="4402571"/>
                </a:cubicBezTo>
                <a:close/>
                <a:moveTo>
                  <a:pt x="1354762" y="4401034"/>
                </a:moveTo>
                <a:lnTo>
                  <a:pt x="1343015" y="4406023"/>
                </a:lnTo>
                <a:cubicBezTo>
                  <a:pt x="1339260" y="4408256"/>
                  <a:pt x="1335505" y="4408256"/>
                  <a:pt x="1331751" y="4407139"/>
                </a:cubicBezTo>
                <a:cubicBezTo>
                  <a:pt x="1320487" y="4404907"/>
                  <a:pt x="1305468" y="4406023"/>
                  <a:pt x="1294203" y="4406023"/>
                </a:cubicBezTo>
                <a:cubicBezTo>
                  <a:pt x="1271675" y="4406023"/>
                  <a:pt x="1252902" y="4406023"/>
                  <a:pt x="1230373" y="4402674"/>
                </a:cubicBezTo>
                <a:lnTo>
                  <a:pt x="1230079" y="4402646"/>
                </a:lnTo>
                <a:close/>
                <a:moveTo>
                  <a:pt x="1474430" y="4392628"/>
                </a:moveTo>
                <a:cubicBezTo>
                  <a:pt x="1481940" y="4392628"/>
                  <a:pt x="1485695" y="4392628"/>
                  <a:pt x="1489449" y="4392628"/>
                </a:cubicBezTo>
                <a:cubicBezTo>
                  <a:pt x="1493204" y="4392628"/>
                  <a:pt x="1496959" y="4391511"/>
                  <a:pt x="1500713" y="4393744"/>
                </a:cubicBezTo>
                <a:cubicBezTo>
                  <a:pt x="1500713" y="4394860"/>
                  <a:pt x="1496959" y="4397093"/>
                  <a:pt x="1493204" y="4397093"/>
                </a:cubicBezTo>
                <a:cubicBezTo>
                  <a:pt x="1481940" y="4398209"/>
                  <a:pt x="1470675" y="4401558"/>
                  <a:pt x="1455657" y="4401558"/>
                </a:cubicBezTo>
                <a:cubicBezTo>
                  <a:pt x="1448147" y="4401558"/>
                  <a:pt x="1448147" y="4403791"/>
                  <a:pt x="1440638" y="4404907"/>
                </a:cubicBezTo>
                <a:lnTo>
                  <a:pt x="1489418" y="4408774"/>
                </a:lnTo>
                <a:lnTo>
                  <a:pt x="1477921" y="4408372"/>
                </a:lnTo>
                <a:cubicBezTo>
                  <a:pt x="1447884" y="4408372"/>
                  <a:pt x="1417846" y="4408372"/>
                  <a:pt x="1387808" y="4408372"/>
                </a:cubicBezTo>
                <a:lnTo>
                  <a:pt x="1382456" y="4408145"/>
                </a:lnTo>
                <a:lnTo>
                  <a:pt x="1395581" y="4404907"/>
                </a:lnTo>
                <a:cubicBezTo>
                  <a:pt x="1391826" y="4402674"/>
                  <a:pt x="1384317" y="4402674"/>
                  <a:pt x="1380562" y="4401558"/>
                </a:cubicBezTo>
                <a:lnTo>
                  <a:pt x="1365945" y="4400889"/>
                </a:lnTo>
                <a:lnTo>
                  <a:pt x="1391563" y="4400558"/>
                </a:lnTo>
                <a:cubicBezTo>
                  <a:pt x="1414091" y="4399442"/>
                  <a:pt x="1436619" y="4398325"/>
                  <a:pt x="1470412" y="4398325"/>
                </a:cubicBezTo>
                <a:cubicBezTo>
                  <a:pt x="1461025" y="4397209"/>
                  <a:pt x="1453515" y="4395814"/>
                  <a:pt x="1446945" y="4394698"/>
                </a:cubicBezTo>
                <a:lnTo>
                  <a:pt x="1432962" y="4393166"/>
                </a:lnTo>
                <a:lnTo>
                  <a:pt x="1445800" y="4392767"/>
                </a:lnTo>
                <a:cubicBezTo>
                  <a:pt x="1455657" y="4392070"/>
                  <a:pt x="1465043" y="4391512"/>
                  <a:pt x="1474430" y="4392628"/>
                </a:cubicBezTo>
                <a:close/>
                <a:moveTo>
                  <a:pt x="1263741" y="4390974"/>
                </a:moveTo>
                <a:lnTo>
                  <a:pt x="1286694" y="4391372"/>
                </a:lnTo>
                <a:cubicBezTo>
                  <a:pt x="1305468" y="4392070"/>
                  <a:pt x="1324241" y="4392628"/>
                  <a:pt x="1343015" y="4391511"/>
                </a:cubicBezTo>
                <a:cubicBezTo>
                  <a:pt x="1358034" y="4391511"/>
                  <a:pt x="1365543" y="4394860"/>
                  <a:pt x="1376807" y="4393744"/>
                </a:cubicBezTo>
                <a:lnTo>
                  <a:pt x="1393989" y="4393744"/>
                </a:lnTo>
                <a:lnTo>
                  <a:pt x="1376544" y="4396093"/>
                </a:lnTo>
                <a:cubicBezTo>
                  <a:pt x="1372789" y="4397209"/>
                  <a:pt x="1365280" y="4397209"/>
                  <a:pt x="1357770" y="4397209"/>
                </a:cubicBezTo>
                <a:cubicBezTo>
                  <a:pt x="1320223" y="4397209"/>
                  <a:pt x="1278921" y="4397209"/>
                  <a:pt x="1237619" y="4397209"/>
                </a:cubicBezTo>
                <a:cubicBezTo>
                  <a:pt x="1226355" y="4397209"/>
                  <a:pt x="1215091" y="4396093"/>
                  <a:pt x="1203827" y="4392744"/>
                </a:cubicBezTo>
                <a:cubicBezTo>
                  <a:pt x="1216968" y="4393302"/>
                  <a:pt x="1228232" y="4393023"/>
                  <a:pt x="1239027" y="4392465"/>
                </a:cubicBezTo>
                <a:close/>
                <a:moveTo>
                  <a:pt x="4346457" y="4381118"/>
                </a:moveTo>
                <a:lnTo>
                  <a:pt x="4350210" y="4382234"/>
                </a:lnTo>
                <a:cubicBezTo>
                  <a:pt x="4355842" y="4385025"/>
                  <a:pt x="4364291" y="4386421"/>
                  <a:pt x="4373208" y="4386560"/>
                </a:cubicBezTo>
                <a:cubicBezTo>
                  <a:pt x="4382126" y="4386700"/>
                  <a:pt x="4391512" y="4385584"/>
                  <a:pt x="4399022" y="4383351"/>
                </a:cubicBezTo>
                <a:lnTo>
                  <a:pt x="4403909" y="4381898"/>
                </a:lnTo>
                <a:lnTo>
                  <a:pt x="4388168" y="4381118"/>
                </a:lnTo>
                <a:cubicBezTo>
                  <a:pt x="4376903" y="4382234"/>
                  <a:pt x="4361884" y="4381118"/>
                  <a:pt x="4346865" y="4381118"/>
                </a:cubicBezTo>
                <a:close/>
                <a:moveTo>
                  <a:pt x="4038978" y="4377769"/>
                </a:moveTo>
                <a:cubicBezTo>
                  <a:pt x="4016450" y="4376653"/>
                  <a:pt x="3997676" y="4381118"/>
                  <a:pt x="3978903" y="4378885"/>
                </a:cubicBezTo>
                <a:lnTo>
                  <a:pt x="3989757" y="4378885"/>
                </a:lnTo>
                <a:cubicBezTo>
                  <a:pt x="3997266" y="4378885"/>
                  <a:pt x="4004776" y="4378885"/>
                  <a:pt x="4012285" y="4381118"/>
                </a:cubicBezTo>
                <a:cubicBezTo>
                  <a:pt x="4016040" y="4382234"/>
                  <a:pt x="4027304" y="4382234"/>
                  <a:pt x="4027304" y="4381118"/>
                </a:cubicBezTo>
                <a:cubicBezTo>
                  <a:pt x="4034814" y="4378885"/>
                  <a:pt x="4046078" y="4380002"/>
                  <a:pt x="4057342" y="4378885"/>
                </a:cubicBezTo>
                <a:lnTo>
                  <a:pt x="4093414" y="4378885"/>
                </a:lnTo>
                <a:lnTo>
                  <a:pt x="4076525" y="4377769"/>
                </a:lnTo>
                <a:cubicBezTo>
                  <a:pt x="4065261" y="4377769"/>
                  <a:pt x="4050242" y="4377769"/>
                  <a:pt x="4038978" y="4377769"/>
                </a:cubicBezTo>
                <a:close/>
                <a:moveTo>
                  <a:pt x="389750" y="4375620"/>
                </a:moveTo>
                <a:lnTo>
                  <a:pt x="392304" y="4375620"/>
                </a:lnTo>
                <a:lnTo>
                  <a:pt x="402673" y="4375620"/>
                </a:lnTo>
                <a:lnTo>
                  <a:pt x="407341" y="4377765"/>
                </a:lnTo>
                <a:cubicBezTo>
                  <a:pt x="411095" y="4383347"/>
                  <a:pt x="411095" y="4391161"/>
                  <a:pt x="441133" y="4391161"/>
                </a:cubicBezTo>
                <a:cubicBezTo>
                  <a:pt x="452397" y="4391161"/>
                  <a:pt x="463661" y="4394510"/>
                  <a:pt x="463661" y="4397859"/>
                </a:cubicBezTo>
                <a:cubicBezTo>
                  <a:pt x="467416" y="4401207"/>
                  <a:pt x="471171" y="4403440"/>
                  <a:pt x="478680" y="4406789"/>
                </a:cubicBezTo>
                <a:cubicBezTo>
                  <a:pt x="478680" y="4407905"/>
                  <a:pt x="478680" y="4409022"/>
                  <a:pt x="478680" y="4409022"/>
                </a:cubicBezTo>
                <a:cubicBezTo>
                  <a:pt x="459907" y="4414603"/>
                  <a:pt x="444888" y="4420185"/>
                  <a:pt x="422359" y="4420185"/>
                </a:cubicBezTo>
                <a:lnTo>
                  <a:pt x="367946" y="4420185"/>
                </a:lnTo>
                <a:close/>
                <a:moveTo>
                  <a:pt x="351938" y="4375603"/>
                </a:moveTo>
                <a:lnTo>
                  <a:pt x="354757" y="4375620"/>
                </a:lnTo>
                <a:cubicBezTo>
                  <a:pt x="354757" y="4375620"/>
                  <a:pt x="358511" y="4375620"/>
                  <a:pt x="358511" y="4375620"/>
                </a:cubicBezTo>
                <a:lnTo>
                  <a:pt x="376345" y="4375620"/>
                </a:lnTo>
                <a:lnTo>
                  <a:pt x="358149" y="4401366"/>
                </a:lnTo>
                <a:lnTo>
                  <a:pt x="347184" y="4420185"/>
                </a:lnTo>
                <a:lnTo>
                  <a:pt x="332208" y="4420185"/>
                </a:lnTo>
                <a:lnTo>
                  <a:pt x="332208" y="4430378"/>
                </a:lnTo>
                <a:lnTo>
                  <a:pt x="336076" y="4431815"/>
                </a:lnTo>
                <a:lnTo>
                  <a:pt x="340128" y="4432297"/>
                </a:lnTo>
                <a:lnTo>
                  <a:pt x="327906" y="4453273"/>
                </a:lnTo>
                <a:lnTo>
                  <a:pt x="321334" y="4469299"/>
                </a:lnTo>
                <a:lnTo>
                  <a:pt x="295188" y="4469299"/>
                </a:lnTo>
                <a:lnTo>
                  <a:pt x="317314" y="4434066"/>
                </a:lnTo>
                <a:cubicBezTo>
                  <a:pt x="328121" y="4418634"/>
                  <a:pt x="337572" y="4402414"/>
                  <a:pt x="345667" y="4385402"/>
                </a:cubicBezTo>
                <a:close/>
                <a:moveTo>
                  <a:pt x="1813123" y="4375509"/>
                </a:moveTo>
                <a:lnTo>
                  <a:pt x="1812000" y="4375620"/>
                </a:lnTo>
                <a:lnTo>
                  <a:pt x="1808633" y="4375620"/>
                </a:lnTo>
                <a:close/>
                <a:moveTo>
                  <a:pt x="426096" y="4373388"/>
                </a:moveTo>
                <a:cubicBezTo>
                  <a:pt x="433606" y="4373388"/>
                  <a:pt x="444870" y="4374504"/>
                  <a:pt x="452380" y="4373388"/>
                </a:cubicBezTo>
                <a:cubicBezTo>
                  <a:pt x="467398" y="4373388"/>
                  <a:pt x="478662" y="4374504"/>
                  <a:pt x="486172" y="4375620"/>
                </a:cubicBezTo>
                <a:lnTo>
                  <a:pt x="516598" y="4375620"/>
                </a:lnTo>
                <a:lnTo>
                  <a:pt x="456227" y="4377116"/>
                </a:lnTo>
                <a:cubicBezTo>
                  <a:pt x="452472" y="4378232"/>
                  <a:pt x="448717" y="4378232"/>
                  <a:pt x="444962" y="4377116"/>
                </a:cubicBezTo>
                <a:lnTo>
                  <a:pt x="407815" y="4375620"/>
                </a:lnTo>
                <a:lnTo>
                  <a:pt x="411077" y="4375620"/>
                </a:lnTo>
                <a:cubicBezTo>
                  <a:pt x="414832" y="4375620"/>
                  <a:pt x="422342" y="4376737"/>
                  <a:pt x="426096" y="4373388"/>
                </a:cubicBezTo>
                <a:close/>
                <a:moveTo>
                  <a:pt x="568776" y="4372271"/>
                </a:moveTo>
                <a:cubicBezTo>
                  <a:pt x="572530" y="4371155"/>
                  <a:pt x="576285" y="4371155"/>
                  <a:pt x="580040" y="4372271"/>
                </a:cubicBezTo>
                <a:cubicBezTo>
                  <a:pt x="598813" y="4375620"/>
                  <a:pt x="621342" y="4373388"/>
                  <a:pt x="640115" y="4373388"/>
                </a:cubicBezTo>
                <a:cubicBezTo>
                  <a:pt x="640115" y="4375620"/>
                  <a:pt x="636361" y="4376737"/>
                  <a:pt x="643870" y="4377853"/>
                </a:cubicBezTo>
                <a:cubicBezTo>
                  <a:pt x="647625" y="4377853"/>
                  <a:pt x="655134" y="4377853"/>
                  <a:pt x="651380" y="4375620"/>
                </a:cubicBezTo>
                <a:cubicBezTo>
                  <a:pt x="658889" y="4375620"/>
                  <a:pt x="666399" y="4375620"/>
                  <a:pt x="673908" y="4375620"/>
                </a:cubicBezTo>
                <a:cubicBezTo>
                  <a:pt x="673908" y="4376179"/>
                  <a:pt x="672969" y="4377016"/>
                  <a:pt x="672969" y="4377853"/>
                </a:cubicBezTo>
                <a:lnTo>
                  <a:pt x="673480" y="4378096"/>
                </a:lnTo>
                <a:lnTo>
                  <a:pt x="655227" y="4379348"/>
                </a:lnTo>
                <a:cubicBezTo>
                  <a:pt x="640208" y="4380465"/>
                  <a:pt x="621435" y="4379348"/>
                  <a:pt x="602661" y="4378232"/>
                </a:cubicBezTo>
                <a:cubicBezTo>
                  <a:pt x="587642" y="4375999"/>
                  <a:pt x="565114" y="4374883"/>
                  <a:pt x="546340" y="4374883"/>
                </a:cubicBezTo>
                <a:lnTo>
                  <a:pt x="521088" y="4375509"/>
                </a:lnTo>
                <a:lnTo>
                  <a:pt x="535453" y="4374086"/>
                </a:lnTo>
                <a:cubicBezTo>
                  <a:pt x="541554" y="4373667"/>
                  <a:pt x="548125" y="4373388"/>
                  <a:pt x="553757" y="4373388"/>
                </a:cubicBezTo>
                <a:cubicBezTo>
                  <a:pt x="557512" y="4374504"/>
                  <a:pt x="565021" y="4374504"/>
                  <a:pt x="568776" y="4372271"/>
                </a:cubicBezTo>
                <a:close/>
                <a:moveTo>
                  <a:pt x="2050077" y="4371871"/>
                </a:moveTo>
                <a:lnTo>
                  <a:pt x="2101113" y="4373388"/>
                </a:lnTo>
                <a:cubicBezTo>
                  <a:pt x="2108622" y="4373388"/>
                  <a:pt x="2116132" y="4373388"/>
                  <a:pt x="2123641" y="4373388"/>
                </a:cubicBezTo>
                <a:cubicBezTo>
                  <a:pt x="2146170" y="4373388"/>
                  <a:pt x="2161189" y="4375620"/>
                  <a:pt x="2172453" y="4380085"/>
                </a:cubicBezTo>
                <a:cubicBezTo>
                  <a:pt x="2183717" y="4380085"/>
                  <a:pt x="2194981" y="4380085"/>
                  <a:pt x="2206245" y="4380085"/>
                </a:cubicBezTo>
                <a:cubicBezTo>
                  <a:pt x="2213755" y="4380085"/>
                  <a:pt x="2213755" y="4381202"/>
                  <a:pt x="2217510" y="4382318"/>
                </a:cubicBezTo>
                <a:cubicBezTo>
                  <a:pt x="2221264" y="4383434"/>
                  <a:pt x="2217510" y="4384551"/>
                  <a:pt x="2213755" y="4385667"/>
                </a:cubicBezTo>
                <a:cubicBezTo>
                  <a:pt x="2202491" y="4390132"/>
                  <a:pt x="2202491" y="4390132"/>
                  <a:pt x="2187472" y="4386783"/>
                </a:cubicBezTo>
                <a:cubicBezTo>
                  <a:pt x="2183717" y="4385667"/>
                  <a:pt x="2172453" y="4382318"/>
                  <a:pt x="2172453" y="4381202"/>
                </a:cubicBezTo>
                <a:cubicBezTo>
                  <a:pt x="2157434" y="4383434"/>
                  <a:pt x="2146170" y="4380085"/>
                  <a:pt x="2134906" y="4380085"/>
                </a:cubicBezTo>
                <a:cubicBezTo>
                  <a:pt x="2119887" y="4382318"/>
                  <a:pt x="2101113" y="4382318"/>
                  <a:pt x="2089849" y="4380085"/>
                </a:cubicBezTo>
                <a:cubicBezTo>
                  <a:pt x="2082339" y="4380085"/>
                  <a:pt x="2078585" y="4378969"/>
                  <a:pt x="2071075" y="4380085"/>
                </a:cubicBezTo>
                <a:cubicBezTo>
                  <a:pt x="2063566" y="4380085"/>
                  <a:pt x="2056056" y="4378969"/>
                  <a:pt x="2044792" y="4381202"/>
                </a:cubicBezTo>
                <a:cubicBezTo>
                  <a:pt x="2037283" y="4382318"/>
                  <a:pt x="2026019" y="4378969"/>
                  <a:pt x="2018509" y="4380085"/>
                </a:cubicBezTo>
                <a:cubicBezTo>
                  <a:pt x="2014754" y="4382318"/>
                  <a:pt x="2007245" y="4381202"/>
                  <a:pt x="2003490" y="4381202"/>
                </a:cubicBezTo>
                <a:cubicBezTo>
                  <a:pt x="1995981" y="4381202"/>
                  <a:pt x="1999736" y="4378969"/>
                  <a:pt x="1995981" y="4377853"/>
                </a:cubicBezTo>
                <a:cubicBezTo>
                  <a:pt x="1992226" y="4377853"/>
                  <a:pt x="1984717" y="4377853"/>
                  <a:pt x="1977207" y="4377853"/>
                </a:cubicBezTo>
                <a:cubicBezTo>
                  <a:pt x="1977207" y="4378969"/>
                  <a:pt x="1973452" y="4380085"/>
                  <a:pt x="1969698" y="4380085"/>
                </a:cubicBezTo>
                <a:lnTo>
                  <a:pt x="1965515" y="4378096"/>
                </a:lnTo>
                <a:lnTo>
                  <a:pt x="1996073" y="4375999"/>
                </a:lnTo>
                <a:close/>
                <a:moveTo>
                  <a:pt x="438364" y="4365107"/>
                </a:moveTo>
                <a:lnTo>
                  <a:pt x="459814" y="4365107"/>
                </a:lnTo>
                <a:lnTo>
                  <a:pt x="463690" y="4365299"/>
                </a:lnTo>
                <a:lnTo>
                  <a:pt x="439009" y="4365299"/>
                </a:lnTo>
                <a:close/>
                <a:moveTo>
                  <a:pt x="359149" y="4364336"/>
                </a:moveTo>
                <a:lnTo>
                  <a:pt x="378749" y="4364627"/>
                </a:lnTo>
                <a:lnTo>
                  <a:pt x="380211" y="4365299"/>
                </a:lnTo>
                <a:lnTo>
                  <a:pt x="358532" y="4365299"/>
                </a:lnTo>
                <a:close/>
                <a:moveTo>
                  <a:pt x="290415" y="4356583"/>
                </a:moveTo>
                <a:lnTo>
                  <a:pt x="290926" y="4356643"/>
                </a:lnTo>
                <a:cubicBezTo>
                  <a:pt x="298436" y="4356643"/>
                  <a:pt x="309700" y="4356643"/>
                  <a:pt x="320964" y="4357759"/>
                </a:cubicBezTo>
                <a:cubicBezTo>
                  <a:pt x="324719" y="4358876"/>
                  <a:pt x="332228" y="4358876"/>
                  <a:pt x="339738" y="4357759"/>
                </a:cubicBezTo>
                <a:lnTo>
                  <a:pt x="344493" y="4357406"/>
                </a:lnTo>
                <a:lnTo>
                  <a:pt x="343055" y="4359992"/>
                </a:lnTo>
                <a:lnTo>
                  <a:pt x="324719" y="4359992"/>
                </a:lnTo>
                <a:lnTo>
                  <a:pt x="319543" y="4363069"/>
                </a:lnTo>
                <a:lnTo>
                  <a:pt x="335908" y="4363990"/>
                </a:lnTo>
                <a:lnTo>
                  <a:pt x="340790" y="4364063"/>
                </a:lnTo>
                <a:lnTo>
                  <a:pt x="340103" y="4365299"/>
                </a:lnTo>
                <a:lnTo>
                  <a:pt x="315794" y="4365299"/>
                </a:lnTo>
                <a:lnTo>
                  <a:pt x="313454" y="4366690"/>
                </a:lnTo>
                <a:cubicBezTo>
                  <a:pt x="313454" y="4366690"/>
                  <a:pt x="313454" y="4367806"/>
                  <a:pt x="313454" y="4368922"/>
                </a:cubicBezTo>
                <a:cubicBezTo>
                  <a:pt x="319086" y="4372271"/>
                  <a:pt x="321903" y="4373946"/>
                  <a:pt x="327066" y="4374783"/>
                </a:cubicBezTo>
                <a:lnTo>
                  <a:pt x="334528" y="4375322"/>
                </a:lnTo>
                <a:lnTo>
                  <a:pt x="320240" y="4401006"/>
                </a:lnTo>
                <a:cubicBezTo>
                  <a:pt x="313089" y="4416395"/>
                  <a:pt x="305395" y="4430381"/>
                  <a:pt x="297192" y="4444070"/>
                </a:cubicBezTo>
                <a:lnTo>
                  <a:pt x="281246" y="4469299"/>
                </a:lnTo>
                <a:lnTo>
                  <a:pt x="224182" y="4469299"/>
                </a:lnTo>
                <a:lnTo>
                  <a:pt x="247987" y="4428439"/>
                </a:lnTo>
                <a:cubicBezTo>
                  <a:pt x="259327" y="4408974"/>
                  <a:pt x="272025" y="4390298"/>
                  <a:pt x="282009" y="4370042"/>
                </a:cubicBezTo>
                <a:close/>
                <a:moveTo>
                  <a:pt x="4380658" y="4349862"/>
                </a:moveTo>
                <a:cubicBezTo>
                  <a:pt x="4380658" y="4349862"/>
                  <a:pt x="4380658" y="4350978"/>
                  <a:pt x="4376903" y="4350978"/>
                </a:cubicBezTo>
                <a:cubicBezTo>
                  <a:pt x="4380658" y="4353211"/>
                  <a:pt x="4384413" y="4352094"/>
                  <a:pt x="4391922" y="4352094"/>
                </a:cubicBezTo>
                <a:cubicBezTo>
                  <a:pt x="4395677" y="4352094"/>
                  <a:pt x="4395677" y="4353211"/>
                  <a:pt x="4395677" y="4353211"/>
                </a:cubicBezTo>
                <a:cubicBezTo>
                  <a:pt x="4395677" y="4354327"/>
                  <a:pt x="4395677" y="4356559"/>
                  <a:pt x="4391922" y="4355443"/>
                </a:cubicBezTo>
                <a:cubicBezTo>
                  <a:pt x="4388168" y="4355443"/>
                  <a:pt x="4384413" y="4357676"/>
                  <a:pt x="4380658" y="4357676"/>
                </a:cubicBezTo>
                <a:cubicBezTo>
                  <a:pt x="4358130" y="4356559"/>
                  <a:pt x="4339356" y="4359908"/>
                  <a:pt x="4316827" y="4359908"/>
                </a:cubicBezTo>
                <a:cubicBezTo>
                  <a:pt x="4249242" y="4359908"/>
                  <a:pt x="4177903" y="4359908"/>
                  <a:pt x="4110318" y="4359908"/>
                </a:cubicBezTo>
                <a:cubicBezTo>
                  <a:pt x="4087790" y="4359908"/>
                  <a:pt x="4069016" y="4361025"/>
                  <a:pt x="4057752" y="4366606"/>
                </a:cubicBezTo>
                <a:cubicBezTo>
                  <a:pt x="4061506" y="4368839"/>
                  <a:pt x="4069016" y="4368839"/>
                  <a:pt x="4072771" y="4369955"/>
                </a:cubicBezTo>
                <a:cubicBezTo>
                  <a:pt x="4095299" y="4372188"/>
                  <a:pt x="4102808" y="4372188"/>
                  <a:pt x="4110318" y="4365490"/>
                </a:cubicBezTo>
                <a:cubicBezTo>
                  <a:pt x="4114073" y="4363257"/>
                  <a:pt x="4117827" y="4363257"/>
                  <a:pt x="4121582" y="4364374"/>
                </a:cubicBezTo>
                <a:cubicBezTo>
                  <a:pt x="4132846" y="4366606"/>
                  <a:pt x="4147865" y="4365490"/>
                  <a:pt x="4159129" y="4365490"/>
                </a:cubicBezTo>
                <a:cubicBezTo>
                  <a:pt x="4181657" y="4365490"/>
                  <a:pt x="4200431" y="4365490"/>
                  <a:pt x="4222960" y="4368839"/>
                </a:cubicBezTo>
                <a:cubicBezTo>
                  <a:pt x="4230469" y="4369955"/>
                  <a:pt x="4245488" y="4371071"/>
                  <a:pt x="4249242" y="4369955"/>
                </a:cubicBezTo>
                <a:cubicBezTo>
                  <a:pt x="4264262" y="4366606"/>
                  <a:pt x="4283035" y="4368839"/>
                  <a:pt x="4294299" y="4366606"/>
                </a:cubicBezTo>
                <a:cubicBezTo>
                  <a:pt x="4301809" y="4365490"/>
                  <a:pt x="4309318" y="4365490"/>
                  <a:pt x="4316827" y="4366606"/>
                </a:cubicBezTo>
                <a:cubicBezTo>
                  <a:pt x="4331847" y="4368839"/>
                  <a:pt x="4343111" y="4368839"/>
                  <a:pt x="4358130" y="4366606"/>
                </a:cubicBezTo>
                <a:cubicBezTo>
                  <a:pt x="4369394" y="4365490"/>
                  <a:pt x="4376903" y="4365490"/>
                  <a:pt x="4388168" y="4367722"/>
                </a:cubicBezTo>
                <a:cubicBezTo>
                  <a:pt x="4406941" y="4373304"/>
                  <a:pt x="4433224" y="4374420"/>
                  <a:pt x="4459507" y="4373304"/>
                </a:cubicBezTo>
                <a:cubicBezTo>
                  <a:pt x="4467017" y="4373304"/>
                  <a:pt x="4474526" y="4372188"/>
                  <a:pt x="4478281" y="4371071"/>
                </a:cubicBezTo>
                <a:lnTo>
                  <a:pt x="4500922" y="4368827"/>
                </a:lnTo>
                <a:lnTo>
                  <a:pt x="4500922" y="4361392"/>
                </a:lnTo>
                <a:lnTo>
                  <a:pt x="4482110" y="4360375"/>
                </a:lnTo>
                <a:cubicBezTo>
                  <a:pt x="4478356" y="4360375"/>
                  <a:pt x="4470846" y="4361491"/>
                  <a:pt x="4467091" y="4359259"/>
                </a:cubicBezTo>
                <a:lnTo>
                  <a:pt x="4447128" y="4350087"/>
                </a:lnTo>
                <a:close/>
                <a:moveTo>
                  <a:pt x="1665658" y="4344743"/>
                </a:moveTo>
                <a:cubicBezTo>
                  <a:pt x="1691941" y="4343627"/>
                  <a:pt x="1718224" y="4344743"/>
                  <a:pt x="1736997" y="4350325"/>
                </a:cubicBezTo>
                <a:cubicBezTo>
                  <a:pt x="1748262" y="4352557"/>
                  <a:pt x="1755771" y="4352557"/>
                  <a:pt x="1767035" y="4351441"/>
                </a:cubicBezTo>
                <a:cubicBezTo>
                  <a:pt x="1782054" y="4349208"/>
                  <a:pt x="1793318" y="4349208"/>
                  <a:pt x="1808338" y="4351441"/>
                </a:cubicBezTo>
                <a:lnTo>
                  <a:pt x="1819792" y="4351441"/>
                </a:lnTo>
                <a:lnTo>
                  <a:pt x="1819509" y="4353294"/>
                </a:lnTo>
                <a:cubicBezTo>
                  <a:pt x="1819509" y="4354411"/>
                  <a:pt x="1812000" y="4355527"/>
                  <a:pt x="1808245" y="4357759"/>
                </a:cubicBezTo>
                <a:cubicBezTo>
                  <a:pt x="1815754" y="4357759"/>
                  <a:pt x="1819509" y="4358876"/>
                  <a:pt x="1823263" y="4357759"/>
                </a:cubicBezTo>
                <a:cubicBezTo>
                  <a:pt x="1830773" y="4355527"/>
                  <a:pt x="1842037" y="4356643"/>
                  <a:pt x="1849547" y="4356643"/>
                </a:cubicBezTo>
                <a:cubicBezTo>
                  <a:pt x="1860811" y="4355527"/>
                  <a:pt x="1868320" y="4358876"/>
                  <a:pt x="1879585" y="4357759"/>
                </a:cubicBezTo>
                <a:lnTo>
                  <a:pt x="1882605" y="4358139"/>
                </a:lnTo>
                <a:lnTo>
                  <a:pt x="1808338" y="4358139"/>
                </a:lnTo>
                <a:cubicBezTo>
                  <a:pt x="1785809" y="4358139"/>
                  <a:pt x="1767035" y="4361488"/>
                  <a:pt x="1744507" y="4360371"/>
                </a:cubicBezTo>
                <a:cubicBezTo>
                  <a:pt x="1740752" y="4360371"/>
                  <a:pt x="1736997" y="4362604"/>
                  <a:pt x="1733243" y="4362604"/>
                </a:cubicBezTo>
                <a:cubicBezTo>
                  <a:pt x="1729488" y="4361488"/>
                  <a:pt x="1729488" y="4363720"/>
                  <a:pt x="1729488" y="4364836"/>
                </a:cubicBezTo>
                <a:cubicBezTo>
                  <a:pt x="1729488" y="4364836"/>
                  <a:pt x="1729488" y="4365953"/>
                  <a:pt x="1733243" y="4365953"/>
                </a:cubicBezTo>
                <a:cubicBezTo>
                  <a:pt x="1740752" y="4365953"/>
                  <a:pt x="1744507" y="4364836"/>
                  <a:pt x="1748262" y="4367069"/>
                </a:cubicBezTo>
                <a:cubicBezTo>
                  <a:pt x="1744507" y="4367069"/>
                  <a:pt x="1744507" y="4368185"/>
                  <a:pt x="1744507" y="4368185"/>
                </a:cubicBezTo>
                <a:lnTo>
                  <a:pt x="1605253" y="4366304"/>
                </a:lnTo>
                <a:lnTo>
                  <a:pt x="1602673" y="4362085"/>
                </a:lnTo>
                <a:cubicBezTo>
                  <a:pt x="1604551" y="4360829"/>
                  <a:pt x="1609244" y="4359992"/>
                  <a:pt x="1616754" y="4359992"/>
                </a:cubicBezTo>
                <a:cubicBezTo>
                  <a:pt x="1624263" y="4359992"/>
                  <a:pt x="1635527" y="4359992"/>
                  <a:pt x="1646792" y="4359992"/>
                </a:cubicBezTo>
                <a:cubicBezTo>
                  <a:pt x="1654301" y="4359992"/>
                  <a:pt x="1658056" y="4359992"/>
                  <a:pt x="1658056" y="4357759"/>
                </a:cubicBezTo>
                <a:cubicBezTo>
                  <a:pt x="1658056" y="4355527"/>
                  <a:pt x="1654301" y="4356643"/>
                  <a:pt x="1646792" y="4356643"/>
                </a:cubicBezTo>
                <a:cubicBezTo>
                  <a:pt x="1643037" y="4356643"/>
                  <a:pt x="1635527" y="4355527"/>
                  <a:pt x="1631773" y="4357759"/>
                </a:cubicBezTo>
                <a:cubicBezTo>
                  <a:pt x="1624263" y="4358876"/>
                  <a:pt x="1616754" y="4358876"/>
                  <a:pt x="1612999" y="4357759"/>
                </a:cubicBezTo>
                <a:cubicBezTo>
                  <a:pt x="1601735" y="4356643"/>
                  <a:pt x="1590471" y="4356643"/>
                  <a:pt x="1582961" y="4356643"/>
                </a:cubicBezTo>
                <a:cubicBezTo>
                  <a:pt x="1575451" y="4356643"/>
                  <a:pt x="1567942" y="4355527"/>
                  <a:pt x="1564188" y="4354411"/>
                </a:cubicBezTo>
                <a:lnTo>
                  <a:pt x="1557218" y="4352557"/>
                </a:lnTo>
                <a:lnTo>
                  <a:pt x="1590563" y="4352557"/>
                </a:lnTo>
                <a:cubicBezTo>
                  <a:pt x="1609337" y="4352557"/>
                  <a:pt x="1628111" y="4351441"/>
                  <a:pt x="1646884" y="4346976"/>
                </a:cubicBezTo>
                <a:cubicBezTo>
                  <a:pt x="1650639" y="4345859"/>
                  <a:pt x="1658148" y="4344743"/>
                  <a:pt x="1665658" y="4344743"/>
                </a:cubicBezTo>
                <a:close/>
                <a:moveTo>
                  <a:pt x="1003125" y="4336296"/>
                </a:moveTo>
                <a:lnTo>
                  <a:pt x="948505" y="4339162"/>
                </a:lnTo>
                <a:lnTo>
                  <a:pt x="910619" y="4339162"/>
                </a:lnTo>
                <a:lnTo>
                  <a:pt x="940493" y="4336550"/>
                </a:lnTo>
                <a:cubicBezTo>
                  <a:pt x="955512" y="4336550"/>
                  <a:pt x="966777" y="4336550"/>
                  <a:pt x="981795" y="4336550"/>
                </a:cubicBezTo>
                <a:close/>
                <a:moveTo>
                  <a:pt x="1088805" y="4333619"/>
                </a:moveTo>
                <a:cubicBezTo>
                  <a:pt x="1092560" y="4332922"/>
                  <a:pt x="1096314" y="4332643"/>
                  <a:pt x="1101947" y="4334317"/>
                </a:cubicBezTo>
                <a:cubicBezTo>
                  <a:pt x="1113211" y="4336550"/>
                  <a:pt x="1124475" y="4334317"/>
                  <a:pt x="1131984" y="4335433"/>
                </a:cubicBezTo>
                <a:cubicBezTo>
                  <a:pt x="1143249" y="4335433"/>
                  <a:pt x="1154513" y="4335433"/>
                  <a:pt x="1165777" y="4335433"/>
                </a:cubicBezTo>
                <a:cubicBezTo>
                  <a:pt x="1173286" y="4337666"/>
                  <a:pt x="1165777" y="4339898"/>
                  <a:pt x="1169532" y="4342131"/>
                </a:cubicBezTo>
                <a:lnTo>
                  <a:pt x="1172083" y="4342321"/>
                </a:lnTo>
                <a:lnTo>
                  <a:pt x="1162525" y="4342510"/>
                </a:lnTo>
                <a:cubicBezTo>
                  <a:pt x="1147506" y="4342510"/>
                  <a:pt x="1128732" y="4344743"/>
                  <a:pt x="1109958" y="4340278"/>
                </a:cubicBezTo>
                <a:cubicBezTo>
                  <a:pt x="1098694" y="4342510"/>
                  <a:pt x="1083675" y="4340278"/>
                  <a:pt x="1076166" y="4338045"/>
                </a:cubicBezTo>
                <a:lnTo>
                  <a:pt x="1050269" y="4335735"/>
                </a:lnTo>
                <a:lnTo>
                  <a:pt x="1075664" y="4335433"/>
                </a:lnTo>
                <a:cubicBezTo>
                  <a:pt x="1081296" y="4335433"/>
                  <a:pt x="1085050" y="4334317"/>
                  <a:pt x="1088805" y="4333619"/>
                </a:cubicBezTo>
                <a:close/>
                <a:moveTo>
                  <a:pt x="489927" y="4329852"/>
                </a:moveTo>
                <a:cubicBezTo>
                  <a:pt x="497436" y="4328735"/>
                  <a:pt x="501191" y="4330968"/>
                  <a:pt x="501191" y="4332084"/>
                </a:cubicBezTo>
                <a:cubicBezTo>
                  <a:pt x="501191" y="4335433"/>
                  <a:pt x="504945" y="4337666"/>
                  <a:pt x="516210" y="4339898"/>
                </a:cubicBezTo>
                <a:cubicBezTo>
                  <a:pt x="519965" y="4341015"/>
                  <a:pt x="523719" y="4341015"/>
                  <a:pt x="527474" y="4341015"/>
                </a:cubicBezTo>
                <a:cubicBezTo>
                  <a:pt x="538738" y="4337666"/>
                  <a:pt x="557512" y="4339898"/>
                  <a:pt x="568776" y="4337666"/>
                </a:cubicBezTo>
                <a:cubicBezTo>
                  <a:pt x="576285" y="4336550"/>
                  <a:pt x="583795" y="4336550"/>
                  <a:pt x="595059" y="4336550"/>
                </a:cubicBezTo>
                <a:cubicBezTo>
                  <a:pt x="602568" y="4336550"/>
                  <a:pt x="606323" y="4339898"/>
                  <a:pt x="610078" y="4342131"/>
                </a:cubicBezTo>
                <a:cubicBezTo>
                  <a:pt x="617587" y="4345480"/>
                  <a:pt x="632606" y="4346596"/>
                  <a:pt x="640115" y="4342131"/>
                </a:cubicBezTo>
                <a:cubicBezTo>
                  <a:pt x="640115" y="4339898"/>
                  <a:pt x="643870" y="4338782"/>
                  <a:pt x="647625" y="4336550"/>
                </a:cubicBezTo>
                <a:cubicBezTo>
                  <a:pt x="647625" y="4334317"/>
                  <a:pt x="655134" y="4333201"/>
                  <a:pt x="666399" y="4333201"/>
                </a:cubicBezTo>
                <a:cubicBezTo>
                  <a:pt x="673908" y="4333201"/>
                  <a:pt x="681417" y="4333201"/>
                  <a:pt x="688927" y="4330968"/>
                </a:cubicBezTo>
                <a:cubicBezTo>
                  <a:pt x="700191" y="4329852"/>
                  <a:pt x="711455" y="4332084"/>
                  <a:pt x="718965" y="4335433"/>
                </a:cubicBezTo>
                <a:cubicBezTo>
                  <a:pt x="730229" y="4342131"/>
                  <a:pt x="752757" y="4342131"/>
                  <a:pt x="771531" y="4344364"/>
                </a:cubicBezTo>
                <a:cubicBezTo>
                  <a:pt x="779040" y="4345480"/>
                  <a:pt x="786550" y="4343247"/>
                  <a:pt x="797814" y="4342131"/>
                </a:cubicBezTo>
                <a:lnTo>
                  <a:pt x="814541" y="4339645"/>
                </a:lnTo>
                <a:lnTo>
                  <a:pt x="825598" y="4339301"/>
                </a:lnTo>
                <a:cubicBezTo>
                  <a:pt x="835454" y="4338604"/>
                  <a:pt x="844840" y="4338046"/>
                  <a:pt x="854227" y="4339162"/>
                </a:cubicBezTo>
                <a:lnTo>
                  <a:pt x="843373" y="4339162"/>
                </a:lnTo>
                <a:lnTo>
                  <a:pt x="828032" y="4337642"/>
                </a:lnTo>
                <a:lnTo>
                  <a:pt x="851319" y="4334457"/>
                </a:lnTo>
                <a:cubicBezTo>
                  <a:pt x="856951" y="4334597"/>
                  <a:pt x="861644" y="4335992"/>
                  <a:pt x="869154" y="4338782"/>
                </a:cubicBezTo>
                <a:lnTo>
                  <a:pt x="870006" y="4339162"/>
                </a:lnTo>
                <a:lnTo>
                  <a:pt x="869246" y="4339162"/>
                </a:lnTo>
                <a:lnTo>
                  <a:pt x="870223" y="4339259"/>
                </a:lnTo>
                <a:lnTo>
                  <a:pt x="876509" y="4342063"/>
                </a:lnTo>
                <a:lnTo>
                  <a:pt x="873001" y="4343627"/>
                </a:lnTo>
                <a:cubicBezTo>
                  <a:pt x="861737" y="4344743"/>
                  <a:pt x="850473" y="4348092"/>
                  <a:pt x="835454" y="4348092"/>
                </a:cubicBezTo>
                <a:cubicBezTo>
                  <a:pt x="827944" y="4348092"/>
                  <a:pt x="827944" y="4350325"/>
                  <a:pt x="820435" y="4351441"/>
                </a:cubicBezTo>
                <a:cubicBezTo>
                  <a:pt x="839209" y="4354790"/>
                  <a:pt x="857982" y="4354790"/>
                  <a:pt x="876756" y="4355906"/>
                </a:cubicBezTo>
                <a:cubicBezTo>
                  <a:pt x="891775" y="4357022"/>
                  <a:pt x="903039" y="4359255"/>
                  <a:pt x="918058" y="4360371"/>
                </a:cubicBezTo>
                <a:cubicBezTo>
                  <a:pt x="921813" y="4360371"/>
                  <a:pt x="929322" y="4362604"/>
                  <a:pt x="925567" y="4364836"/>
                </a:cubicBezTo>
                <a:cubicBezTo>
                  <a:pt x="921813" y="4367069"/>
                  <a:pt x="914303" y="4365953"/>
                  <a:pt x="910548" y="4365953"/>
                </a:cubicBezTo>
                <a:cubicBezTo>
                  <a:pt x="884265" y="4365953"/>
                  <a:pt x="861737" y="4365953"/>
                  <a:pt x="835454" y="4365953"/>
                </a:cubicBezTo>
                <a:lnTo>
                  <a:pt x="758042" y="4371871"/>
                </a:lnTo>
                <a:lnTo>
                  <a:pt x="696436" y="4370039"/>
                </a:lnTo>
                <a:cubicBezTo>
                  <a:pt x="692682" y="4370039"/>
                  <a:pt x="688927" y="4367806"/>
                  <a:pt x="681417" y="4366690"/>
                </a:cubicBezTo>
                <a:cubicBezTo>
                  <a:pt x="703946" y="4365574"/>
                  <a:pt x="726474" y="4365574"/>
                  <a:pt x="745248" y="4365574"/>
                </a:cubicBezTo>
                <a:cubicBezTo>
                  <a:pt x="745248" y="4365574"/>
                  <a:pt x="745248" y="4364457"/>
                  <a:pt x="745248" y="4364457"/>
                </a:cubicBezTo>
                <a:cubicBezTo>
                  <a:pt x="722719" y="4364457"/>
                  <a:pt x="700191" y="4364457"/>
                  <a:pt x="681417" y="4364457"/>
                </a:cubicBezTo>
                <a:cubicBezTo>
                  <a:pt x="658889" y="4364457"/>
                  <a:pt x="640115" y="4364457"/>
                  <a:pt x="621342" y="4364457"/>
                </a:cubicBezTo>
                <a:cubicBezTo>
                  <a:pt x="617587" y="4364457"/>
                  <a:pt x="610078" y="4364457"/>
                  <a:pt x="606323" y="4363341"/>
                </a:cubicBezTo>
                <a:cubicBezTo>
                  <a:pt x="602568" y="4362225"/>
                  <a:pt x="601629" y="4360550"/>
                  <a:pt x="599752" y="4359294"/>
                </a:cubicBezTo>
                <a:lnTo>
                  <a:pt x="590570" y="4358139"/>
                </a:lnTo>
                <a:lnTo>
                  <a:pt x="722812" y="4358139"/>
                </a:lnTo>
                <a:cubicBezTo>
                  <a:pt x="745340" y="4358139"/>
                  <a:pt x="764114" y="4357022"/>
                  <a:pt x="775378" y="4351441"/>
                </a:cubicBezTo>
                <a:cubicBezTo>
                  <a:pt x="771624" y="4349208"/>
                  <a:pt x="764114" y="4349208"/>
                  <a:pt x="760359" y="4348092"/>
                </a:cubicBezTo>
                <a:cubicBezTo>
                  <a:pt x="737831" y="4345859"/>
                  <a:pt x="730322" y="4345859"/>
                  <a:pt x="722812" y="4352557"/>
                </a:cubicBezTo>
                <a:cubicBezTo>
                  <a:pt x="719057" y="4354790"/>
                  <a:pt x="715303" y="4354790"/>
                  <a:pt x="711548" y="4353673"/>
                </a:cubicBezTo>
                <a:cubicBezTo>
                  <a:pt x="700284" y="4351441"/>
                  <a:pt x="685265" y="4352557"/>
                  <a:pt x="674001" y="4352557"/>
                </a:cubicBezTo>
                <a:cubicBezTo>
                  <a:pt x="651473" y="4352557"/>
                  <a:pt x="632699" y="4352557"/>
                  <a:pt x="610170" y="4349208"/>
                </a:cubicBezTo>
                <a:cubicBezTo>
                  <a:pt x="602661" y="4348092"/>
                  <a:pt x="587642" y="4346976"/>
                  <a:pt x="583888" y="4348092"/>
                </a:cubicBezTo>
                <a:cubicBezTo>
                  <a:pt x="568868" y="4351441"/>
                  <a:pt x="550095" y="4349208"/>
                  <a:pt x="538831" y="4351441"/>
                </a:cubicBezTo>
                <a:lnTo>
                  <a:pt x="527757" y="4351441"/>
                </a:lnTo>
                <a:lnTo>
                  <a:pt x="527943" y="4350225"/>
                </a:lnTo>
                <a:cubicBezTo>
                  <a:pt x="526535" y="4349388"/>
                  <a:pt x="523719" y="4348829"/>
                  <a:pt x="519965" y="4348829"/>
                </a:cubicBezTo>
                <a:cubicBezTo>
                  <a:pt x="512455" y="4348829"/>
                  <a:pt x="501191" y="4348829"/>
                  <a:pt x="501191" y="4345480"/>
                </a:cubicBezTo>
                <a:cubicBezTo>
                  <a:pt x="501191" y="4344364"/>
                  <a:pt x="493682" y="4344364"/>
                  <a:pt x="489927" y="4344364"/>
                </a:cubicBezTo>
                <a:cubicBezTo>
                  <a:pt x="471153" y="4347713"/>
                  <a:pt x="452380" y="4343247"/>
                  <a:pt x="437360" y="4343247"/>
                </a:cubicBezTo>
                <a:cubicBezTo>
                  <a:pt x="433606" y="4342131"/>
                  <a:pt x="429851" y="4342131"/>
                  <a:pt x="429851" y="4341015"/>
                </a:cubicBezTo>
                <a:cubicBezTo>
                  <a:pt x="429851" y="4339898"/>
                  <a:pt x="433606" y="4338782"/>
                  <a:pt x="437360" y="4338782"/>
                </a:cubicBezTo>
                <a:lnTo>
                  <a:pt x="448267" y="4336929"/>
                </a:lnTo>
                <a:lnTo>
                  <a:pt x="486265" y="4336929"/>
                </a:lnTo>
                <a:lnTo>
                  <a:pt x="486673" y="4336929"/>
                </a:lnTo>
                <a:lnTo>
                  <a:pt x="482920" y="4335813"/>
                </a:lnTo>
                <a:lnTo>
                  <a:pt x="469593" y="4333306"/>
                </a:lnTo>
                <a:close/>
                <a:moveTo>
                  <a:pt x="413732" y="4328776"/>
                </a:moveTo>
                <a:lnTo>
                  <a:pt x="414757" y="4329385"/>
                </a:lnTo>
                <a:cubicBezTo>
                  <a:pt x="414757" y="4330501"/>
                  <a:pt x="414757" y="4331618"/>
                  <a:pt x="414757" y="4331618"/>
                </a:cubicBezTo>
                <a:lnTo>
                  <a:pt x="411703" y="4332494"/>
                </a:lnTo>
                <a:close/>
                <a:moveTo>
                  <a:pt x="390189" y="4315511"/>
                </a:moveTo>
                <a:lnTo>
                  <a:pt x="392698" y="4315850"/>
                </a:lnTo>
                <a:cubicBezTo>
                  <a:pt x="396922" y="4317106"/>
                  <a:pt x="399738" y="4318780"/>
                  <a:pt x="399738" y="4320455"/>
                </a:cubicBezTo>
                <a:lnTo>
                  <a:pt x="409305" y="4326143"/>
                </a:lnTo>
                <a:lnTo>
                  <a:pt x="408933" y="4326660"/>
                </a:lnTo>
                <a:lnTo>
                  <a:pt x="404296" y="4334619"/>
                </a:lnTo>
                <a:lnTo>
                  <a:pt x="388005" y="4339293"/>
                </a:lnTo>
                <a:lnTo>
                  <a:pt x="371652" y="4341222"/>
                </a:lnTo>
                <a:lnTo>
                  <a:pt x="374019" y="4336738"/>
                </a:lnTo>
                <a:cubicBezTo>
                  <a:pt x="375909" y="4333493"/>
                  <a:pt x="377799" y="4330249"/>
                  <a:pt x="377799" y="4330249"/>
                </a:cubicBezTo>
                <a:close/>
                <a:moveTo>
                  <a:pt x="1214998" y="4293014"/>
                </a:moveTo>
                <a:lnTo>
                  <a:pt x="1234557" y="4294177"/>
                </a:lnTo>
                <a:lnTo>
                  <a:pt x="1233478" y="4294391"/>
                </a:lnTo>
                <a:cubicBezTo>
                  <a:pt x="1225968" y="4293833"/>
                  <a:pt x="1218459" y="4294949"/>
                  <a:pt x="1210480" y="4295647"/>
                </a:cubicBezTo>
                <a:lnTo>
                  <a:pt x="1190618" y="4294680"/>
                </a:lnTo>
                <a:lnTo>
                  <a:pt x="1192470" y="4294130"/>
                </a:lnTo>
                <a:cubicBezTo>
                  <a:pt x="1203734" y="4295247"/>
                  <a:pt x="1211243" y="4291898"/>
                  <a:pt x="1214998" y="4293014"/>
                </a:cubicBezTo>
                <a:close/>
                <a:moveTo>
                  <a:pt x="356089" y="4290671"/>
                </a:moveTo>
                <a:lnTo>
                  <a:pt x="365599" y="4290703"/>
                </a:lnTo>
                <a:lnTo>
                  <a:pt x="360064" y="4298867"/>
                </a:lnTo>
                <a:lnTo>
                  <a:pt x="349793" y="4298453"/>
                </a:lnTo>
                <a:close/>
                <a:moveTo>
                  <a:pt x="331931" y="4290589"/>
                </a:moveTo>
                <a:lnTo>
                  <a:pt x="347451" y="4290642"/>
                </a:lnTo>
                <a:lnTo>
                  <a:pt x="343277" y="4298191"/>
                </a:lnTo>
                <a:lnTo>
                  <a:pt x="338256" y="4297989"/>
                </a:lnTo>
                <a:lnTo>
                  <a:pt x="342349" y="4299870"/>
                </a:lnTo>
                <a:lnTo>
                  <a:pt x="332830" y="4317086"/>
                </a:lnTo>
                <a:lnTo>
                  <a:pt x="345623" y="4303115"/>
                </a:lnTo>
                <a:lnTo>
                  <a:pt x="350457" y="4309152"/>
                </a:lnTo>
                <a:lnTo>
                  <a:pt x="353522" y="4310235"/>
                </a:lnTo>
                <a:lnTo>
                  <a:pt x="346382" y="4324981"/>
                </a:lnTo>
                <a:cubicBezTo>
                  <a:pt x="344491" y="4328226"/>
                  <a:pt x="343956" y="4332259"/>
                  <a:pt x="343421" y="4336293"/>
                </a:cubicBezTo>
                <a:cubicBezTo>
                  <a:pt x="348557" y="4330594"/>
                  <a:pt x="352338" y="4324105"/>
                  <a:pt x="356118" y="4317617"/>
                </a:cubicBezTo>
                <a:cubicBezTo>
                  <a:pt x="359363" y="4315162"/>
                  <a:pt x="362608" y="4312707"/>
                  <a:pt x="362072" y="4316741"/>
                </a:cubicBezTo>
                <a:cubicBezTo>
                  <a:pt x="362893" y="4321564"/>
                  <a:pt x="362358" y="4325597"/>
                  <a:pt x="358577" y="4332087"/>
                </a:cubicBezTo>
                <a:lnTo>
                  <a:pt x="352628" y="4342781"/>
                </a:lnTo>
                <a:lnTo>
                  <a:pt x="299044" y="4342781"/>
                </a:lnTo>
                <a:lnTo>
                  <a:pt x="316853" y="4316468"/>
                </a:lnTo>
                <a:close/>
                <a:moveTo>
                  <a:pt x="2152203" y="4287542"/>
                </a:moveTo>
                <a:lnTo>
                  <a:pt x="2168060" y="4288328"/>
                </a:lnTo>
                <a:cubicBezTo>
                  <a:pt x="2164305" y="4289444"/>
                  <a:pt x="2160551" y="4290560"/>
                  <a:pt x="2156796" y="4290560"/>
                </a:cubicBezTo>
                <a:cubicBezTo>
                  <a:pt x="2141777" y="4289444"/>
                  <a:pt x="2126758" y="4295026"/>
                  <a:pt x="2107985" y="4290560"/>
                </a:cubicBezTo>
                <a:cubicBezTo>
                  <a:pt x="2107985" y="4290560"/>
                  <a:pt x="2104230" y="4290560"/>
                  <a:pt x="2104230" y="4290560"/>
                </a:cubicBezTo>
                <a:lnTo>
                  <a:pt x="2056009" y="4289126"/>
                </a:lnTo>
                <a:lnTo>
                  <a:pt x="2063566" y="4288549"/>
                </a:lnTo>
                <a:cubicBezTo>
                  <a:pt x="2089849" y="4288549"/>
                  <a:pt x="2112377" y="4288549"/>
                  <a:pt x="2138660" y="4288549"/>
                </a:cubicBezTo>
                <a:close/>
                <a:moveTo>
                  <a:pt x="452380" y="4280735"/>
                </a:moveTo>
                <a:lnTo>
                  <a:pt x="478521" y="4280735"/>
                </a:lnTo>
                <a:lnTo>
                  <a:pt x="478521" y="4285574"/>
                </a:lnTo>
                <a:lnTo>
                  <a:pt x="487411" y="4284064"/>
                </a:lnTo>
                <a:cubicBezTo>
                  <a:pt x="494920" y="4282947"/>
                  <a:pt x="498675" y="4285180"/>
                  <a:pt x="498675" y="4286296"/>
                </a:cubicBezTo>
                <a:cubicBezTo>
                  <a:pt x="498675" y="4289645"/>
                  <a:pt x="502429" y="4291878"/>
                  <a:pt x="513694" y="4294110"/>
                </a:cubicBezTo>
                <a:cubicBezTo>
                  <a:pt x="517449" y="4295227"/>
                  <a:pt x="521203" y="4295227"/>
                  <a:pt x="524958" y="4295227"/>
                </a:cubicBezTo>
                <a:cubicBezTo>
                  <a:pt x="536222" y="4291878"/>
                  <a:pt x="554996" y="4294110"/>
                  <a:pt x="566260" y="4291878"/>
                </a:cubicBezTo>
                <a:cubicBezTo>
                  <a:pt x="573769" y="4290762"/>
                  <a:pt x="581279" y="4290762"/>
                  <a:pt x="592543" y="4290762"/>
                </a:cubicBezTo>
                <a:lnTo>
                  <a:pt x="607527" y="4296330"/>
                </a:lnTo>
                <a:lnTo>
                  <a:pt x="637616" y="4296330"/>
                </a:lnTo>
                <a:lnTo>
                  <a:pt x="645109" y="4290762"/>
                </a:lnTo>
                <a:cubicBezTo>
                  <a:pt x="645109" y="4288529"/>
                  <a:pt x="652618" y="4287413"/>
                  <a:pt x="663883" y="4287413"/>
                </a:cubicBezTo>
                <a:cubicBezTo>
                  <a:pt x="671392" y="4287413"/>
                  <a:pt x="678901" y="4287413"/>
                  <a:pt x="686411" y="4285180"/>
                </a:cubicBezTo>
                <a:cubicBezTo>
                  <a:pt x="697675" y="4284064"/>
                  <a:pt x="708939" y="4286296"/>
                  <a:pt x="716449" y="4289645"/>
                </a:cubicBezTo>
                <a:lnTo>
                  <a:pt x="725662" y="4292055"/>
                </a:lnTo>
                <a:lnTo>
                  <a:pt x="640115" y="4298595"/>
                </a:lnTo>
                <a:cubicBezTo>
                  <a:pt x="625097" y="4300828"/>
                  <a:pt x="606323" y="4299712"/>
                  <a:pt x="591304" y="4301944"/>
                </a:cubicBezTo>
                <a:cubicBezTo>
                  <a:pt x="576285" y="4303061"/>
                  <a:pt x="557512" y="4301944"/>
                  <a:pt x="538738" y="4300828"/>
                </a:cubicBezTo>
                <a:cubicBezTo>
                  <a:pt x="523719" y="4298595"/>
                  <a:pt x="501191" y="4297479"/>
                  <a:pt x="482417" y="4297479"/>
                </a:cubicBezTo>
                <a:lnTo>
                  <a:pt x="399364" y="4299537"/>
                </a:lnTo>
                <a:lnTo>
                  <a:pt x="401302" y="4296141"/>
                </a:lnTo>
                <a:lnTo>
                  <a:pt x="409402" y="4282238"/>
                </a:lnTo>
                <a:lnTo>
                  <a:pt x="426079" y="4281654"/>
                </a:lnTo>
                <a:lnTo>
                  <a:pt x="421059" y="4290270"/>
                </a:lnTo>
                <a:cubicBezTo>
                  <a:pt x="422414" y="4291060"/>
                  <a:pt x="423769" y="4291849"/>
                  <a:pt x="425124" y="4292638"/>
                </a:cubicBezTo>
                <a:lnTo>
                  <a:pt x="431636" y="4281460"/>
                </a:lnTo>
                <a:close/>
                <a:moveTo>
                  <a:pt x="1937335" y="4276200"/>
                </a:moveTo>
                <a:lnTo>
                  <a:pt x="1938405" y="4276231"/>
                </a:lnTo>
                <a:lnTo>
                  <a:pt x="1938083" y="4276327"/>
                </a:lnTo>
                <a:cubicBezTo>
                  <a:pt x="1938083" y="4277164"/>
                  <a:pt x="1939022" y="4278281"/>
                  <a:pt x="1939022" y="4279397"/>
                </a:cubicBezTo>
                <a:cubicBezTo>
                  <a:pt x="1939022" y="4280514"/>
                  <a:pt x="1942777" y="4280514"/>
                  <a:pt x="1946532" y="4280514"/>
                </a:cubicBezTo>
                <a:lnTo>
                  <a:pt x="1956290" y="4280514"/>
                </a:lnTo>
                <a:lnTo>
                  <a:pt x="1950924" y="4280735"/>
                </a:lnTo>
                <a:lnTo>
                  <a:pt x="1937335" y="4280735"/>
                </a:lnTo>
                <a:close/>
                <a:moveTo>
                  <a:pt x="1298017" y="4273182"/>
                </a:moveTo>
                <a:lnTo>
                  <a:pt x="1298522" y="4273182"/>
                </a:lnTo>
                <a:lnTo>
                  <a:pt x="1298071" y="4273200"/>
                </a:lnTo>
                <a:close/>
                <a:moveTo>
                  <a:pt x="1964065" y="4269571"/>
                </a:moveTo>
                <a:cubicBezTo>
                  <a:pt x="1969697" y="4269013"/>
                  <a:pt x="1977207" y="4269571"/>
                  <a:pt x="1988471" y="4270688"/>
                </a:cubicBezTo>
                <a:cubicBezTo>
                  <a:pt x="1992226" y="4271804"/>
                  <a:pt x="1999736" y="4271804"/>
                  <a:pt x="2003490" y="4274037"/>
                </a:cubicBezTo>
                <a:lnTo>
                  <a:pt x="1996794" y="4275688"/>
                </a:lnTo>
                <a:lnTo>
                  <a:pt x="1965305" y="4273816"/>
                </a:lnTo>
                <a:lnTo>
                  <a:pt x="1952588" y="4274446"/>
                </a:lnTo>
                <a:close/>
                <a:moveTo>
                  <a:pt x="1601735" y="4267339"/>
                </a:moveTo>
                <a:cubicBezTo>
                  <a:pt x="1628018" y="4266223"/>
                  <a:pt x="1654301" y="4267339"/>
                  <a:pt x="1673074" y="4272921"/>
                </a:cubicBezTo>
                <a:cubicBezTo>
                  <a:pt x="1684339" y="4275153"/>
                  <a:pt x="1691848" y="4275153"/>
                  <a:pt x="1703112" y="4274037"/>
                </a:cubicBezTo>
                <a:cubicBezTo>
                  <a:pt x="1718131" y="4271804"/>
                  <a:pt x="1729395" y="4271804"/>
                  <a:pt x="1744415" y="4274037"/>
                </a:cubicBezTo>
                <a:cubicBezTo>
                  <a:pt x="1751924" y="4275153"/>
                  <a:pt x="1759433" y="4275153"/>
                  <a:pt x="1766943" y="4274037"/>
                </a:cubicBezTo>
                <a:cubicBezTo>
                  <a:pt x="1778207" y="4271804"/>
                  <a:pt x="1796980" y="4274037"/>
                  <a:pt x="1812000" y="4270688"/>
                </a:cubicBezTo>
                <a:cubicBezTo>
                  <a:pt x="1815754" y="4269572"/>
                  <a:pt x="1830773" y="4270688"/>
                  <a:pt x="1838282" y="4271804"/>
                </a:cubicBezTo>
                <a:lnTo>
                  <a:pt x="1879969" y="4273991"/>
                </a:lnTo>
                <a:lnTo>
                  <a:pt x="1791751" y="4280735"/>
                </a:lnTo>
                <a:lnTo>
                  <a:pt x="1744415" y="4280735"/>
                </a:lnTo>
                <a:cubicBezTo>
                  <a:pt x="1721886" y="4280735"/>
                  <a:pt x="1703112" y="4284084"/>
                  <a:pt x="1680584" y="4282967"/>
                </a:cubicBezTo>
                <a:cubicBezTo>
                  <a:pt x="1676829" y="4282967"/>
                  <a:pt x="1673074" y="4285200"/>
                  <a:pt x="1669320" y="4285200"/>
                </a:cubicBezTo>
                <a:lnTo>
                  <a:pt x="1668497" y="4285689"/>
                </a:lnTo>
                <a:lnTo>
                  <a:pt x="1657762" y="4285461"/>
                </a:lnTo>
                <a:cubicBezTo>
                  <a:pt x="1642743" y="4283228"/>
                  <a:pt x="1620215" y="4282112"/>
                  <a:pt x="1601441" y="4282112"/>
                </a:cubicBezTo>
                <a:cubicBezTo>
                  <a:pt x="1571403" y="4283228"/>
                  <a:pt x="1541365" y="4280996"/>
                  <a:pt x="1511327" y="4284345"/>
                </a:cubicBezTo>
                <a:cubicBezTo>
                  <a:pt x="1507573" y="4285461"/>
                  <a:pt x="1503818" y="4285461"/>
                  <a:pt x="1500063" y="4284345"/>
                </a:cubicBezTo>
                <a:cubicBezTo>
                  <a:pt x="1470026" y="4280996"/>
                  <a:pt x="1439988" y="4283228"/>
                  <a:pt x="1409950" y="4283228"/>
                </a:cubicBezTo>
                <a:cubicBezTo>
                  <a:pt x="1376157" y="4282112"/>
                  <a:pt x="1346120" y="4280996"/>
                  <a:pt x="1312327" y="4283228"/>
                </a:cubicBezTo>
                <a:lnTo>
                  <a:pt x="1257806" y="4284000"/>
                </a:lnTo>
                <a:lnTo>
                  <a:pt x="1230017" y="4282967"/>
                </a:lnTo>
                <a:cubicBezTo>
                  <a:pt x="1222508" y="4282967"/>
                  <a:pt x="1211243" y="4281851"/>
                  <a:pt x="1199979" y="4282967"/>
                </a:cubicBezTo>
                <a:cubicBezTo>
                  <a:pt x="1192470" y="4282967"/>
                  <a:pt x="1184960" y="4281851"/>
                  <a:pt x="1181205" y="4279618"/>
                </a:cubicBezTo>
                <a:cubicBezTo>
                  <a:pt x="1181205" y="4278502"/>
                  <a:pt x="1181205" y="4277386"/>
                  <a:pt x="1184960" y="4277386"/>
                </a:cubicBezTo>
                <a:cubicBezTo>
                  <a:pt x="1211243" y="4276269"/>
                  <a:pt x="1241281" y="4276269"/>
                  <a:pt x="1260055" y="4282967"/>
                </a:cubicBezTo>
                <a:cubicBezTo>
                  <a:pt x="1278828" y="4284084"/>
                  <a:pt x="1293847" y="4279618"/>
                  <a:pt x="1312621" y="4280735"/>
                </a:cubicBezTo>
                <a:cubicBezTo>
                  <a:pt x="1308866" y="4277386"/>
                  <a:pt x="1312621" y="4276269"/>
                  <a:pt x="1323885" y="4276269"/>
                </a:cubicBezTo>
                <a:cubicBezTo>
                  <a:pt x="1331394" y="4276269"/>
                  <a:pt x="1335149" y="4276269"/>
                  <a:pt x="1338904" y="4276269"/>
                </a:cubicBezTo>
                <a:lnTo>
                  <a:pt x="1338904" y="4273182"/>
                </a:lnTo>
                <a:lnTo>
                  <a:pt x="1342365" y="4273182"/>
                </a:lnTo>
                <a:lnTo>
                  <a:pt x="1460595" y="4274779"/>
                </a:lnTo>
                <a:lnTo>
                  <a:pt x="1466565" y="4275153"/>
                </a:lnTo>
                <a:lnTo>
                  <a:pt x="1488252" y="4275153"/>
                </a:lnTo>
                <a:lnTo>
                  <a:pt x="1507573" y="4275414"/>
                </a:lnTo>
                <a:lnTo>
                  <a:pt x="1508451" y="4275153"/>
                </a:lnTo>
                <a:lnTo>
                  <a:pt x="1526640" y="4275153"/>
                </a:lnTo>
                <a:cubicBezTo>
                  <a:pt x="1545414" y="4275153"/>
                  <a:pt x="1564188" y="4274037"/>
                  <a:pt x="1582961" y="4269572"/>
                </a:cubicBezTo>
                <a:cubicBezTo>
                  <a:pt x="1586716" y="4268455"/>
                  <a:pt x="1594225" y="4267339"/>
                  <a:pt x="1601735" y="4267339"/>
                </a:cubicBezTo>
                <a:close/>
                <a:moveTo>
                  <a:pt x="2093587" y="4267118"/>
                </a:moveTo>
                <a:lnTo>
                  <a:pt x="2104230" y="4267118"/>
                </a:lnTo>
                <a:cubicBezTo>
                  <a:pt x="2119249" y="4267118"/>
                  <a:pt x="2134268" y="4266002"/>
                  <a:pt x="2145532" y="4269351"/>
                </a:cubicBezTo>
                <a:cubicBezTo>
                  <a:pt x="2145532" y="4269351"/>
                  <a:pt x="2149286" y="4269351"/>
                  <a:pt x="2153041" y="4269351"/>
                </a:cubicBezTo>
                <a:cubicBezTo>
                  <a:pt x="2171815" y="4266002"/>
                  <a:pt x="2190588" y="4270467"/>
                  <a:pt x="2209362" y="4269351"/>
                </a:cubicBezTo>
                <a:cubicBezTo>
                  <a:pt x="2228136" y="4268234"/>
                  <a:pt x="2246909" y="4268234"/>
                  <a:pt x="2265683" y="4269351"/>
                </a:cubicBezTo>
                <a:lnTo>
                  <a:pt x="2392886" y="4271069"/>
                </a:lnTo>
                <a:lnTo>
                  <a:pt x="2402917" y="4272837"/>
                </a:lnTo>
                <a:cubicBezTo>
                  <a:pt x="2407141" y="4273395"/>
                  <a:pt x="2410896" y="4273953"/>
                  <a:pt x="2412773" y="4275069"/>
                </a:cubicBezTo>
                <a:cubicBezTo>
                  <a:pt x="2416527" y="4277302"/>
                  <a:pt x="2424037" y="4278418"/>
                  <a:pt x="2416527" y="4280651"/>
                </a:cubicBezTo>
                <a:cubicBezTo>
                  <a:pt x="2412773" y="4281767"/>
                  <a:pt x="2412773" y="4284000"/>
                  <a:pt x="2409018" y="4284000"/>
                </a:cubicBezTo>
                <a:cubicBezTo>
                  <a:pt x="2401508" y="4284000"/>
                  <a:pt x="2393999" y="4285116"/>
                  <a:pt x="2390244" y="4284000"/>
                </a:cubicBezTo>
                <a:cubicBezTo>
                  <a:pt x="2375225" y="4281767"/>
                  <a:pt x="2360207" y="4280651"/>
                  <a:pt x="2345188" y="4279535"/>
                </a:cubicBezTo>
                <a:cubicBezTo>
                  <a:pt x="2339555" y="4278418"/>
                  <a:pt x="2336739" y="4278139"/>
                  <a:pt x="2334392" y="4278558"/>
                </a:cubicBezTo>
                <a:lnTo>
                  <a:pt x="2330218" y="4280237"/>
                </a:lnTo>
                <a:lnTo>
                  <a:pt x="2318917" y="4279397"/>
                </a:lnTo>
                <a:lnTo>
                  <a:pt x="2235645" y="4279397"/>
                </a:lnTo>
                <a:cubicBezTo>
                  <a:pt x="2209362" y="4280514"/>
                  <a:pt x="2183079" y="4280514"/>
                  <a:pt x="2156796" y="4280514"/>
                </a:cubicBezTo>
                <a:lnTo>
                  <a:pt x="2145918" y="4282939"/>
                </a:lnTo>
                <a:lnTo>
                  <a:pt x="2104868" y="4278502"/>
                </a:lnTo>
                <a:cubicBezTo>
                  <a:pt x="2086094" y="4277386"/>
                  <a:pt x="2067321" y="4277386"/>
                  <a:pt x="2048547" y="4274037"/>
                </a:cubicBezTo>
                <a:cubicBezTo>
                  <a:pt x="2056056" y="4272921"/>
                  <a:pt x="2056056" y="4270688"/>
                  <a:pt x="2063566" y="4270688"/>
                </a:cubicBezTo>
                <a:close/>
                <a:moveTo>
                  <a:pt x="2434998" y="4263625"/>
                </a:moveTo>
                <a:lnTo>
                  <a:pt x="2432954" y="4264046"/>
                </a:lnTo>
                <a:cubicBezTo>
                  <a:pt x="2432485" y="4264744"/>
                  <a:pt x="2433424" y="4265581"/>
                  <a:pt x="2435301" y="4266139"/>
                </a:cubicBezTo>
                <a:cubicBezTo>
                  <a:pt x="2435301" y="4267255"/>
                  <a:pt x="2442810" y="4267255"/>
                  <a:pt x="2435301" y="4268372"/>
                </a:cubicBezTo>
                <a:cubicBezTo>
                  <a:pt x="2435301" y="4268372"/>
                  <a:pt x="2431546" y="4269488"/>
                  <a:pt x="2431546" y="4268372"/>
                </a:cubicBezTo>
                <a:lnTo>
                  <a:pt x="2416398" y="4267921"/>
                </a:lnTo>
                <a:lnTo>
                  <a:pt x="2419627" y="4266002"/>
                </a:lnTo>
                <a:cubicBezTo>
                  <a:pt x="2423381" y="4266002"/>
                  <a:pt x="2427136" y="4263769"/>
                  <a:pt x="2430891" y="4263769"/>
                </a:cubicBezTo>
                <a:close/>
                <a:moveTo>
                  <a:pt x="2463656" y="4262623"/>
                </a:moveTo>
                <a:lnTo>
                  <a:pt x="2465339" y="4262790"/>
                </a:lnTo>
                <a:lnTo>
                  <a:pt x="2458888" y="4262790"/>
                </a:lnTo>
                <a:close/>
                <a:moveTo>
                  <a:pt x="375112" y="4259231"/>
                </a:moveTo>
                <a:lnTo>
                  <a:pt x="381039" y="4259525"/>
                </a:lnTo>
                <a:lnTo>
                  <a:pt x="385666" y="4259525"/>
                </a:lnTo>
                <a:lnTo>
                  <a:pt x="377463" y="4272344"/>
                </a:lnTo>
                <a:lnTo>
                  <a:pt x="368788" y="4270943"/>
                </a:lnTo>
                <a:lnTo>
                  <a:pt x="374337" y="4261420"/>
                </a:lnTo>
                <a:close/>
                <a:moveTo>
                  <a:pt x="1102063" y="4245274"/>
                </a:moveTo>
                <a:cubicBezTo>
                  <a:pt x="1113327" y="4246391"/>
                  <a:pt x="1124591" y="4246391"/>
                  <a:pt x="1132100" y="4249739"/>
                </a:cubicBezTo>
                <a:cubicBezTo>
                  <a:pt x="1132100" y="4250856"/>
                  <a:pt x="1135855" y="4251972"/>
                  <a:pt x="1132100" y="4253088"/>
                </a:cubicBezTo>
                <a:cubicBezTo>
                  <a:pt x="1124591" y="4254205"/>
                  <a:pt x="1117082" y="4253088"/>
                  <a:pt x="1120836" y="4256437"/>
                </a:cubicBezTo>
                <a:cubicBezTo>
                  <a:pt x="1120836" y="4258670"/>
                  <a:pt x="1128346" y="4257554"/>
                  <a:pt x="1132100" y="4257554"/>
                </a:cubicBezTo>
                <a:cubicBezTo>
                  <a:pt x="1135855" y="4257554"/>
                  <a:pt x="1139610" y="4257554"/>
                  <a:pt x="1147119" y="4257554"/>
                </a:cubicBezTo>
                <a:cubicBezTo>
                  <a:pt x="1150874" y="4257554"/>
                  <a:pt x="1158383" y="4257554"/>
                  <a:pt x="1165893" y="4257554"/>
                </a:cubicBezTo>
                <a:cubicBezTo>
                  <a:pt x="1165893" y="4258670"/>
                  <a:pt x="1165893" y="4259786"/>
                  <a:pt x="1165893" y="4260902"/>
                </a:cubicBezTo>
                <a:cubicBezTo>
                  <a:pt x="1162138" y="4260902"/>
                  <a:pt x="1158383" y="4260902"/>
                  <a:pt x="1150874" y="4260902"/>
                </a:cubicBezTo>
                <a:cubicBezTo>
                  <a:pt x="1145242" y="4260902"/>
                  <a:pt x="1141487" y="4261181"/>
                  <a:pt x="1139610" y="4261879"/>
                </a:cubicBezTo>
                <a:lnTo>
                  <a:pt x="1139610" y="4264293"/>
                </a:lnTo>
                <a:lnTo>
                  <a:pt x="1098602" y="4265106"/>
                </a:lnTo>
                <a:lnTo>
                  <a:pt x="1075105" y="4265633"/>
                </a:lnTo>
                <a:lnTo>
                  <a:pt x="1052312" y="4261879"/>
                </a:lnTo>
                <a:lnTo>
                  <a:pt x="1019741" y="4261992"/>
                </a:lnTo>
                <a:lnTo>
                  <a:pt x="1014017" y="4260960"/>
                </a:lnTo>
                <a:lnTo>
                  <a:pt x="1014017" y="4247828"/>
                </a:lnTo>
                <a:lnTo>
                  <a:pt x="1026968" y="4247507"/>
                </a:lnTo>
                <a:cubicBezTo>
                  <a:pt x="1049497" y="4248623"/>
                  <a:pt x="1075780" y="4245274"/>
                  <a:pt x="1102063" y="4245274"/>
                </a:cubicBezTo>
                <a:close/>
                <a:moveTo>
                  <a:pt x="1394931" y="4241925"/>
                </a:moveTo>
                <a:cubicBezTo>
                  <a:pt x="1417460" y="4240809"/>
                  <a:pt x="1436233" y="4243042"/>
                  <a:pt x="1455007" y="4241925"/>
                </a:cubicBezTo>
                <a:cubicBezTo>
                  <a:pt x="1470026" y="4240809"/>
                  <a:pt x="1481290" y="4244158"/>
                  <a:pt x="1500063" y="4244158"/>
                </a:cubicBezTo>
                <a:cubicBezTo>
                  <a:pt x="1511327" y="4243042"/>
                  <a:pt x="1526346" y="4244158"/>
                  <a:pt x="1541365" y="4244158"/>
                </a:cubicBezTo>
                <a:cubicBezTo>
                  <a:pt x="1545120" y="4244158"/>
                  <a:pt x="1545120" y="4244158"/>
                  <a:pt x="1548875" y="4244158"/>
                </a:cubicBezTo>
                <a:cubicBezTo>
                  <a:pt x="1563894" y="4249739"/>
                  <a:pt x="1582667" y="4248623"/>
                  <a:pt x="1601441" y="4246391"/>
                </a:cubicBezTo>
                <a:cubicBezTo>
                  <a:pt x="1616460" y="4244158"/>
                  <a:pt x="1631479" y="4245274"/>
                  <a:pt x="1646498" y="4241925"/>
                </a:cubicBezTo>
                <a:cubicBezTo>
                  <a:pt x="1646498" y="4241925"/>
                  <a:pt x="1650252" y="4241925"/>
                  <a:pt x="1654007" y="4243042"/>
                </a:cubicBezTo>
                <a:cubicBezTo>
                  <a:pt x="1657762" y="4244158"/>
                  <a:pt x="1661516" y="4244158"/>
                  <a:pt x="1665271" y="4244158"/>
                </a:cubicBezTo>
                <a:cubicBezTo>
                  <a:pt x="1702818" y="4243042"/>
                  <a:pt x="1740366" y="4247507"/>
                  <a:pt x="1777913" y="4245274"/>
                </a:cubicBezTo>
                <a:cubicBezTo>
                  <a:pt x="1792932" y="4245274"/>
                  <a:pt x="1800441" y="4248623"/>
                  <a:pt x="1811705" y="4247507"/>
                </a:cubicBezTo>
                <a:cubicBezTo>
                  <a:pt x="1822970" y="4247507"/>
                  <a:pt x="1837988" y="4247507"/>
                  <a:pt x="1849253" y="4247507"/>
                </a:cubicBezTo>
                <a:cubicBezTo>
                  <a:pt x="1871781" y="4248623"/>
                  <a:pt x="1890555" y="4244158"/>
                  <a:pt x="1909328" y="4246391"/>
                </a:cubicBezTo>
                <a:cubicBezTo>
                  <a:pt x="1916838" y="4246391"/>
                  <a:pt x="1920593" y="4246391"/>
                  <a:pt x="1924347" y="4246391"/>
                </a:cubicBezTo>
                <a:cubicBezTo>
                  <a:pt x="1928102" y="4246391"/>
                  <a:pt x="1931857" y="4245274"/>
                  <a:pt x="1935611" y="4247507"/>
                </a:cubicBezTo>
                <a:cubicBezTo>
                  <a:pt x="1935611" y="4248623"/>
                  <a:pt x="1931857" y="4250856"/>
                  <a:pt x="1928102" y="4250856"/>
                </a:cubicBezTo>
                <a:cubicBezTo>
                  <a:pt x="1916838" y="4251972"/>
                  <a:pt x="1905573" y="4255321"/>
                  <a:pt x="1890555" y="4255321"/>
                </a:cubicBezTo>
                <a:cubicBezTo>
                  <a:pt x="1883045" y="4255321"/>
                  <a:pt x="1883045" y="4257554"/>
                  <a:pt x="1875536" y="4258670"/>
                </a:cubicBezTo>
                <a:lnTo>
                  <a:pt x="1898774" y="4260512"/>
                </a:lnTo>
                <a:lnTo>
                  <a:pt x="1894603" y="4260502"/>
                </a:lnTo>
                <a:cubicBezTo>
                  <a:pt x="1875830" y="4259804"/>
                  <a:pt x="1857056" y="4258967"/>
                  <a:pt x="1838282" y="4259525"/>
                </a:cubicBezTo>
                <a:lnTo>
                  <a:pt x="1830242" y="4258728"/>
                </a:lnTo>
                <a:lnTo>
                  <a:pt x="1830479" y="4258670"/>
                </a:lnTo>
                <a:cubicBezTo>
                  <a:pt x="1826724" y="4256437"/>
                  <a:pt x="1819215" y="4256437"/>
                  <a:pt x="1815460" y="4255321"/>
                </a:cubicBezTo>
                <a:cubicBezTo>
                  <a:pt x="1792932" y="4253088"/>
                  <a:pt x="1785423" y="4253088"/>
                  <a:pt x="1777913" y="4259786"/>
                </a:cubicBezTo>
                <a:cubicBezTo>
                  <a:pt x="1774158" y="4262019"/>
                  <a:pt x="1770403" y="4262019"/>
                  <a:pt x="1766649" y="4260902"/>
                </a:cubicBezTo>
                <a:cubicBezTo>
                  <a:pt x="1755385" y="4258670"/>
                  <a:pt x="1740366" y="4259786"/>
                  <a:pt x="1729101" y="4259786"/>
                </a:cubicBezTo>
                <a:cubicBezTo>
                  <a:pt x="1706573" y="4259786"/>
                  <a:pt x="1687800" y="4259786"/>
                  <a:pt x="1665271" y="4256437"/>
                </a:cubicBezTo>
                <a:cubicBezTo>
                  <a:pt x="1657762" y="4255321"/>
                  <a:pt x="1642743" y="4254205"/>
                  <a:pt x="1638988" y="4255321"/>
                </a:cubicBezTo>
                <a:lnTo>
                  <a:pt x="1616447" y="4257292"/>
                </a:lnTo>
                <a:lnTo>
                  <a:pt x="1567942" y="4257292"/>
                </a:lnTo>
                <a:lnTo>
                  <a:pt x="1544768" y="4258670"/>
                </a:lnTo>
                <a:lnTo>
                  <a:pt x="1530101" y="4258670"/>
                </a:lnTo>
                <a:cubicBezTo>
                  <a:pt x="1518837" y="4259786"/>
                  <a:pt x="1511327" y="4259786"/>
                  <a:pt x="1500063" y="4257554"/>
                </a:cubicBezTo>
                <a:cubicBezTo>
                  <a:pt x="1481290" y="4251972"/>
                  <a:pt x="1455007" y="4250856"/>
                  <a:pt x="1428724" y="4251972"/>
                </a:cubicBezTo>
                <a:cubicBezTo>
                  <a:pt x="1421214" y="4251972"/>
                  <a:pt x="1413705" y="4253088"/>
                  <a:pt x="1409950" y="4254205"/>
                </a:cubicBezTo>
                <a:cubicBezTo>
                  <a:pt x="1391176" y="4258670"/>
                  <a:pt x="1372403" y="4259786"/>
                  <a:pt x="1353629" y="4259786"/>
                </a:cubicBezTo>
                <a:cubicBezTo>
                  <a:pt x="1334855" y="4259786"/>
                  <a:pt x="1312327" y="4259786"/>
                  <a:pt x="1293554" y="4259786"/>
                </a:cubicBezTo>
                <a:cubicBezTo>
                  <a:pt x="1271025" y="4259786"/>
                  <a:pt x="1244742" y="4258670"/>
                  <a:pt x="1222214" y="4255321"/>
                </a:cubicBezTo>
                <a:cubicBezTo>
                  <a:pt x="1214704" y="4255321"/>
                  <a:pt x="1207195" y="4255321"/>
                  <a:pt x="1203440" y="4255321"/>
                </a:cubicBezTo>
                <a:cubicBezTo>
                  <a:pt x="1192176" y="4255321"/>
                  <a:pt x="1188421" y="4254205"/>
                  <a:pt x="1184667" y="4251972"/>
                </a:cubicBezTo>
                <a:cubicBezTo>
                  <a:pt x="1210950" y="4253088"/>
                  <a:pt x="1229723" y="4249739"/>
                  <a:pt x="1252252" y="4249739"/>
                </a:cubicBezTo>
                <a:cubicBezTo>
                  <a:pt x="1282289" y="4248623"/>
                  <a:pt x="1312327" y="4247507"/>
                  <a:pt x="1338610" y="4245274"/>
                </a:cubicBezTo>
                <a:cubicBezTo>
                  <a:pt x="1357384" y="4244158"/>
                  <a:pt x="1376157" y="4243042"/>
                  <a:pt x="1394931" y="4241925"/>
                </a:cubicBezTo>
                <a:close/>
                <a:moveTo>
                  <a:pt x="2025381" y="4241443"/>
                </a:moveTo>
                <a:cubicBezTo>
                  <a:pt x="2036645" y="4242560"/>
                  <a:pt x="2047909" y="4242560"/>
                  <a:pt x="2055418" y="4245908"/>
                </a:cubicBezTo>
                <a:cubicBezTo>
                  <a:pt x="2055418" y="4247025"/>
                  <a:pt x="2059173" y="4248141"/>
                  <a:pt x="2055418" y="4249257"/>
                </a:cubicBezTo>
                <a:cubicBezTo>
                  <a:pt x="2047909" y="4250374"/>
                  <a:pt x="2040400" y="4249257"/>
                  <a:pt x="2044154" y="4252606"/>
                </a:cubicBezTo>
                <a:cubicBezTo>
                  <a:pt x="2044154" y="4254839"/>
                  <a:pt x="2051664" y="4253723"/>
                  <a:pt x="2055418" y="4253723"/>
                </a:cubicBezTo>
                <a:cubicBezTo>
                  <a:pt x="2059173" y="4253723"/>
                  <a:pt x="2062928" y="4253723"/>
                  <a:pt x="2070437" y="4253723"/>
                </a:cubicBezTo>
                <a:cubicBezTo>
                  <a:pt x="2074192" y="4253723"/>
                  <a:pt x="2081701" y="4253723"/>
                  <a:pt x="2089211" y="4253723"/>
                </a:cubicBezTo>
                <a:cubicBezTo>
                  <a:pt x="2089211" y="4254839"/>
                  <a:pt x="2089211" y="4255955"/>
                  <a:pt x="2089211" y="4257071"/>
                </a:cubicBezTo>
                <a:cubicBezTo>
                  <a:pt x="2085456" y="4257071"/>
                  <a:pt x="2081701" y="4257071"/>
                  <a:pt x="2074192" y="4257071"/>
                </a:cubicBezTo>
                <a:cubicBezTo>
                  <a:pt x="2062928" y="4257071"/>
                  <a:pt x="2059173" y="4258188"/>
                  <a:pt x="2062928" y="4261537"/>
                </a:cubicBezTo>
                <a:lnTo>
                  <a:pt x="2054543" y="4261893"/>
                </a:lnTo>
                <a:lnTo>
                  <a:pt x="2053709" y="4261897"/>
                </a:lnTo>
                <a:cubicBezTo>
                  <a:pt x="2043853" y="4262594"/>
                  <a:pt x="2033528" y="4263432"/>
                  <a:pt x="2022264" y="4262874"/>
                </a:cubicBezTo>
                <a:lnTo>
                  <a:pt x="2004928" y="4262874"/>
                </a:lnTo>
                <a:lnTo>
                  <a:pt x="1975630" y="4258048"/>
                </a:lnTo>
                <a:lnTo>
                  <a:pt x="1937335" y="4258181"/>
                </a:lnTo>
                <a:lnTo>
                  <a:pt x="1937335" y="4243997"/>
                </a:lnTo>
                <a:lnTo>
                  <a:pt x="1950286" y="4243676"/>
                </a:lnTo>
                <a:cubicBezTo>
                  <a:pt x="1972815" y="4244792"/>
                  <a:pt x="1999098" y="4241443"/>
                  <a:pt x="2025381" y="4241443"/>
                </a:cubicBezTo>
                <a:close/>
                <a:moveTo>
                  <a:pt x="2318249" y="4238094"/>
                </a:moveTo>
                <a:cubicBezTo>
                  <a:pt x="2340778" y="4236978"/>
                  <a:pt x="2359551" y="4239211"/>
                  <a:pt x="2378325" y="4238094"/>
                </a:cubicBezTo>
                <a:cubicBezTo>
                  <a:pt x="2393344" y="4236978"/>
                  <a:pt x="2404608" y="4240327"/>
                  <a:pt x="2423381" y="4240327"/>
                </a:cubicBezTo>
                <a:cubicBezTo>
                  <a:pt x="2434645" y="4239211"/>
                  <a:pt x="2449664" y="4240327"/>
                  <a:pt x="2464683" y="4240327"/>
                </a:cubicBezTo>
                <a:cubicBezTo>
                  <a:pt x="2468438" y="4240327"/>
                  <a:pt x="2468438" y="4240327"/>
                  <a:pt x="2472193" y="4240327"/>
                </a:cubicBezTo>
                <a:lnTo>
                  <a:pt x="2476849" y="4241084"/>
                </a:lnTo>
                <a:lnTo>
                  <a:pt x="2472848" y="4241580"/>
                </a:lnTo>
                <a:cubicBezTo>
                  <a:pt x="2446565" y="4241580"/>
                  <a:pt x="2427792" y="4247162"/>
                  <a:pt x="2401508" y="4246046"/>
                </a:cubicBezTo>
                <a:cubicBezTo>
                  <a:pt x="2401508" y="4246046"/>
                  <a:pt x="2401508" y="4247162"/>
                  <a:pt x="2401508" y="4247162"/>
                </a:cubicBezTo>
                <a:cubicBezTo>
                  <a:pt x="2401508" y="4248278"/>
                  <a:pt x="2401508" y="4248278"/>
                  <a:pt x="2401508" y="4249395"/>
                </a:cubicBezTo>
                <a:cubicBezTo>
                  <a:pt x="2405263" y="4249395"/>
                  <a:pt x="2412773" y="4249395"/>
                  <a:pt x="2416527" y="4249395"/>
                </a:cubicBezTo>
                <a:cubicBezTo>
                  <a:pt x="2424037" y="4249953"/>
                  <a:pt x="2427791" y="4250511"/>
                  <a:pt x="2429199" y="4251487"/>
                </a:cubicBezTo>
                <a:lnTo>
                  <a:pt x="2428458" y="4253911"/>
                </a:lnTo>
                <a:lnTo>
                  <a:pt x="2423381" y="4253723"/>
                </a:lnTo>
                <a:cubicBezTo>
                  <a:pt x="2404608" y="4248141"/>
                  <a:pt x="2378325" y="4247025"/>
                  <a:pt x="2352042" y="4248141"/>
                </a:cubicBezTo>
                <a:cubicBezTo>
                  <a:pt x="2344532" y="4248141"/>
                  <a:pt x="2337023" y="4249257"/>
                  <a:pt x="2333268" y="4250374"/>
                </a:cubicBezTo>
                <a:cubicBezTo>
                  <a:pt x="2314494" y="4254839"/>
                  <a:pt x="2295721" y="4255955"/>
                  <a:pt x="2276947" y="4255955"/>
                </a:cubicBezTo>
                <a:cubicBezTo>
                  <a:pt x="2258173" y="4255955"/>
                  <a:pt x="2235645" y="4255955"/>
                  <a:pt x="2216872" y="4255955"/>
                </a:cubicBezTo>
                <a:cubicBezTo>
                  <a:pt x="2194343" y="4255955"/>
                  <a:pt x="2168060" y="4254839"/>
                  <a:pt x="2145532" y="4251490"/>
                </a:cubicBezTo>
                <a:cubicBezTo>
                  <a:pt x="2138022" y="4251490"/>
                  <a:pt x="2130513" y="4251490"/>
                  <a:pt x="2126758" y="4251490"/>
                </a:cubicBezTo>
                <a:cubicBezTo>
                  <a:pt x="2115494" y="4251490"/>
                  <a:pt x="2111739" y="4250374"/>
                  <a:pt x="2107985" y="4248141"/>
                </a:cubicBezTo>
                <a:cubicBezTo>
                  <a:pt x="2134268" y="4249257"/>
                  <a:pt x="2153041" y="4245908"/>
                  <a:pt x="2175570" y="4245908"/>
                </a:cubicBezTo>
                <a:cubicBezTo>
                  <a:pt x="2205607" y="4244792"/>
                  <a:pt x="2235645" y="4243676"/>
                  <a:pt x="2261928" y="4241443"/>
                </a:cubicBezTo>
                <a:cubicBezTo>
                  <a:pt x="2280702" y="4240327"/>
                  <a:pt x="2299475" y="4239211"/>
                  <a:pt x="2318249" y="4238094"/>
                </a:cubicBezTo>
                <a:close/>
                <a:moveTo>
                  <a:pt x="3696532" y="4218992"/>
                </a:moveTo>
                <a:cubicBezTo>
                  <a:pt x="3696532" y="4218992"/>
                  <a:pt x="3696532" y="4220108"/>
                  <a:pt x="3692778" y="4220108"/>
                </a:cubicBezTo>
                <a:cubicBezTo>
                  <a:pt x="3696532" y="4222341"/>
                  <a:pt x="3700287" y="4221224"/>
                  <a:pt x="3707796" y="4221224"/>
                </a:cubicBezTo>
                <a:cubicBezTo>
                  <a:pt x="3711551" y="4221224"/>
                  <a:pt x="3711551" y="4222341"/>
                  <a:pt x="3711551" y="4222341"/>
                </a:cubicBezTo>
                <a:cubicBezTo>
                  <a:pt x="3711551" y="4223457"/>
                  <a:pt x="3711551" y="4225689"/>
                  <a:pt x="3707796" y="4224573"/>
                </a:cubicBezTo>
                <a:cubicBezTo>
                  <a:pt x="3704042" y="4224573"/>
                  <a:pt x="3700287" y="4226806"/>
                  <a:pt x="3696532" y="4226806"/>
                </a:cubicBezTo>
                <a:cubicBezTo>
                  <a:pt x="3674004" y="4225689"/>
                  <a:pt x="3655230" y="4229038"/>
                  <a:pt x="3632702" y="4229038"/>
                </a:cubicBezTo>
                <a:cubicBezTo>
                  <a:pt x="3565117" y="4229038"/>
                  <a:pt x="3493777" y="4229038"/>
                  <a:pt x="3426192" y="4229038"/>
                </a:cubicBezTo>
                <a:cubicBezTo>
                  <a:pt x="3403664" y="4229038"/>
                  <a:pt x="3384890" y="4230155"/>
                  <a:pt x="3373626" y="4235736"/>
                </a:cubicBezTo>
                <a:cubicBezTo>
                  <a:pt x="3377381" y="4237969"/>
                  <a:pt x="3384890" y="4237969"/>
                  <a:pt x="3388645" y="4239085"/>
                </a:cubicBezTo>
                <a:cubicBezTo>
                  <a:pt x="3411173" y="4241318"/>
                  <a:pt x="3418682" y="4241318"/>
                  <a:pt x="3426192" y="4234620"/>
                </a:cubicBezTo>
                <a:cubicBezTo>
                  <a:pt x="3429947" y="4232387"/>
                  <a:pt x="3433702" y="4232387"/>
                  <a:pt x="3437456" y="4233504"/>
                </a:cubicBezTo>
                <a:cubicBezTo>
                  <a:pt x="3448720" y="4235736"/>
                  <a:pt x="3463739" y="4234620"/>
                  <a:pt x="3475004" y="4234620"/>
                </a:cubicBezTo>
                <a:cubicBezTo>
                  <a:pt x="3497532" y="4234620"/>
                  <a:pt x="3516305" y="4234620"/>
                  <a:pt x="3538834" y="4237969"/>
                </a:cubicBezTo>
                <a:cubicBezTo>
                  <a:pt x="3546343" y="4239085"/>
                  <a:pt x="3561362" y="4240201"/>
                  <a:pt x="3565117" y="4239085"/>
                </a:cubicBezTo>
                <a:cubicBezTo>
                  <a:pt x="3580136" y="4235736"/>
                  <a:pt x="3598909" y="4237969"/>
                  <a:pt x="3610174" y="4235736"/>
                </a:cubicBezTo>
                <a:cubicBezTo>
                  <a:pt x="3617683" y="4234620"/>
                  <a:pt x="3625192" y="4234620"/>
                  <a:pt x="3632702" y="4235736"/>
                </a:cubicBezTo>
                <a:cubicBezTo>
                  <a:pt x="3647721" y="4237969"/>
                  <a:pt x="3658985" y="4237969"/>
                  <a:pt x="3674004" y="4235736"/>
                </a:cubicBezTo>
                <a:cubicBezTo>
                  <a:pt x="3685268" y="4234620"/>
                  <a:pt x="3692778" y="4234620"/>
                  <a:pt x="3704042" y="4236852"/>
                </a:cubicBezTo>
                <a:lnTo>
                  <a:pt x="3764670" y="4241596"/>
                </a:lnTo>
                <a:lnTo>
                  <a:pt x="3764883" y="4241580"/>
                </a:lnTo>
                <a:cubicBezTo>
                  <a:pt x="3779902" y="4241580"/>
                  <a:pt x="3794921" y="4239348"/>
                  <a:pt x="3809940" y="4235999"/>
                </a:cubicBezTo>
                <a:cubicBezTo>
                  <a:pt x="3809940" y="4234883"/>
                  <a:pt x="3817449" y="4234883"/>
                  <a:pt x="3817449" y="4233766"/>
                </a:cubicBezTo>
                <a:cubicBezTo>
                  <a:pt x="3817449" y="4231534"/>
                  <a:pt x="3809940" y="4231534"/>
                  <a:pt x="3806185" y="4231534"/>
                </a:cubicBezTo>
                <a:cubicBezTo>
                  <a:pt x="3794921" y="4231534"/>
                  <a:pt x="3783657" y="4231534"/>
                  <a:pt x="3772393" y="4231534"/>
                </a:cubicBezTo>
                <a:cubicBezTo>
                  <a:pt x="3768638" y="4231534"/>
                  <a:pt x="3764883" y="4231534"/>
                  <a:pt x="3764883" y="4230417"/>
                </a:cubicBezTo>
                <a:cubicBezTo>
                  <a:pt x="3764883" y="4229301"/>
                  <a:pt x="3764883" y="4228185"/>
                  <a:pt x="3768638" y="4228185"/>
                </a:cubicBezTo>
                <a:cubicBezTo>
                  <a:pt x="3776147" y="4228185"/>
                  <a:pt x="3779902" y="4225952"/>
                  <a:pt x="3791166" y="4225952"/>
                </a:cubicBezTo>
                <a:cubicBezTo>
                  <a:pt x="3802430" y="4225952"/>
                  <a:pt x="3813695" y="4225952"/>
                  <a:pt x="3824959" y="4225952"/>
                </a:cubicBezTo>
                <a:cubicBezTo>
                  <a:pt x="3832468" y="4224836"/>
                  <a:pt x="3828714" y="4222603"/>
                  <a:pt x="3828714" y="4221487"/>
                </a:cubicBezTo>
                <a:lnTo>
                  <a:pt x="3828714" y="4220443"/>
                </a:lnTo>
                <a:lnTo>
                  <a:pt x="3779136" y="4219271"/>
                </a:lnTo>
                <a:cubicBezTo>
                  <a:pt x="3751914" y="4219271"/>
                  <a:pt x="3724693" y="4219550"/>
                  <a:pt x="3696532" y="4218992"/>
                </a:cubicBezTo>
                <a:close/>
                <a:moveTo>
                  <a:pt x="2480358" y="4212557"/>
                </a:moveTo>
                <a:cubicBezTo>
                  <a:pt x="2502886" y="4212557"/>
                  <a:pt x="2514150" y="4218138"/>
                  <a:pt x="2536679" y="4219255"/>
                </a:cubicBezTo>
                <a:cubicBezTo>
                  <a:pt x="2536679" y="4219255"/>
                  <a:pt x="2536679" y="4220371"/>
                  <a:pt x="2536679" y="4221487"/>
                </a:cubicBezTo>
                <a:cubicBezTo>
                  <a:pt x="2536679" y="4222603"/>
                  <a:pt x="2540433" y="4224836"/>
                  <a:pt x="2532924" y="4225952"/>
                </a:cubicBezTo>
                <a:cubicBezTo>
                  <a:pt x="2521660" y="4225952"/>
                  <a:pt x="2510395" y="4225952"/>
                  <a:pt x="2499131" y="4225952"/>
                </a:cubicBezTo>
                <a:cubicBezTo>
                  <a:pt x="2487867" y="4225952"/>
                  <a:pt x="2484112" y="4228185"/>
                  <a:pt x="2476603" y="4228185"/>
                </a:cubicBezTo>
                <a:cubicBezTo>
                  <a:pt x="2472848" y="4228185"/>
                  <a:pt x="2472848" y="4229301"/>
                  <a:pt x="2472848" y="4230417"/>
                </a:cubicBezTo>
                <a:cubicBezTo>
                  <a:pt x="2472848" y="4231534"/>
                  <a:pt x="2476603" y="4231534"/>
                  <a:pt x="2480358" y="4231534"/>
                </a:cubicBezTo>
                <a:cubicBezTo>
                  <a:pt x="2491622" y="4231534"/>
                  <a:pt x="2502886" y="4231534"/>
                  <a:pt x="2514150" y="4231534"/>
                </a:cubicBezTo>
                <a:cubicBezTo>
                  <a:pt x="2517905" y="4231534"/>
                  <a:pt x="2525414" y="4231534"/>
                  <a:pt x="2525414" y="4233766"/>
                </a:cubicBezTo>
                <a:cubicBezTo>
                  <a:pt x="2525414" y="4234883"/>
                  <a:pt x="2517905" y="4234883"/>
                  <a:pt x="2517905" y="4235999"/>
                </a:cubicBezTo>
                <a:lnTo>
                  <a:pt x="2479451" y="4240762"/>
                </a:lnTo>
                <a:lnTo>
                  <a:pt x="2476087" y="4240183"/>
                </a:lnTo>
                <a:cubicBezTo>
                  <a:pt x="2471863" y="4237532"/>
                  <a:pt x="2470925" y="4234183"/>
                  <a:pt x="2469048" y="4231392"/>
                </a:cubicBezTo>
                <a:cubicBezTo>
                  <a:pt x="2467170" y="4227485"/>
                  <a:pt x="2461538" y="4224136"/>
                  <a:pt x="2454029" y="4221066"/>
                </a:cubicBezTo>
                <a:lnTo>
                  <a:pt x="2430738" y="4213400"/>
                </a:lnTo>
                <a:close/>
                <a:moveTo>
                  <a:pt x="524958" y="4211504"/>
                </a:moveTo>
                <a:cubicBezTo>
                  <a:pt x="524958" y="4211504"/>
                  <a:pt x="528712" y="4211504"/>
                  <a:pt x="532467" y="4212621"/>
                </a:cubicBezTo>
                <a:cubicBezTo>
                  <a:pt x="536222" y="4213737"/>
                  <a:pt x="539977" y="4213737"/>
                  <a:pt x="543731" y="4213737"/>
                </a:cubicBezTo>
                <a:cubicBezTo>
                  <a:pt x="581279" y="4212621"/>
                  <a:pt x="618826" y="4217086"/>
                  <a:pt x="656373" y="4214853"/>
                </a:cubicBezTo>
                <a:cubicBezTo>
                  <a:pt x="671392" y="4214853"/>
                  <a:pt x="678901" y="4218202"/>
                  <a:pt x="690166" y="4217086"/>
                </a:cubicBezTo>
                <a:cubicBezTo>
                  <a:pt x="701430" y="4217086"/>
                  <a:pt x="716449" y="4217086"/>
                  <a:pt x="727713" y="4217086"/>
                </a:cubicBezTo>
                <a:cubicBezTo>
                  <a:pt x="750241" y="4218202"/>
                  <a:pt x="769015" y="4213737"/>
                  <a:pt x="787788" y="4215970"/>
                </a:cubicBezTo>
                <a:cubicBezTo>
                  <a:pt x="795298" y="4215970"/>
                  <a:pt x="799053" y="4215970"/>
                  <a:pt x="802807" y="4215970"/>
                </a:cubicBezTo>
                <a:cubicBezTo>
                  <a:pt x="806562" y="4215970"/>
                  <a:pt x="810317" y="4214853"/>
                  <a:pt x="814071" y="4217086"/>
                </a:cubicBezTo>
                <a:cubicBezTo>
                  <a:pt x="814071" y="4218202"/>
                  <a:pt x="810317" y="4220435"/>
                  <a:pt x="806562" y="4220435"/>
                </a:cubicBezTo>
                <a:cubicBezTo>
                  <a:pt x="795298" y="4221551"/>
                  <a:pt x="784034" y="4224900"/>
                  <a:pt x="769015" y="4224900"/>
                </a:cubicBezTo>
                <a:cubicBezTo>
                  <a:pt x="761505" y="4224900"/>
                  <a:pt x="761505" y="4227133"/>
                  <a:pt x="753996" y="4228249"/>
                </a:cubicBezTo>
                <a:cubicBezTo>
                  <a:pt x="772770" y="4231598"/>
                  <a:pt x="791543" y="4231598"/>
                  <a:pt x="810317" y="4232714"/>
                </a:cubicBezTo>
                <a:cubicBezTo>
                  <a:pt x="825336" y="4233830"/>
                  <a:pt x="836600" y="4236063"/>
                  <a:pt x="851619" y="4237179"/>
                </a:cubicBezTo>
                <a:cubicBezTo>
                  <a:pt x="855374" y="4237179"/>
                  <a:pt x="862883" y="4239412"/>
                  <a:pt x="859128" y="4241644"/>
                </a:cubicBezTo>
                <a:cubicBezTo>
                  <a:pt x="855374" y="4243877"/>
                  <a:pt x="847864" y="4242761"/>
                  <a:pt x="844109" y="4242761"/>
                </a:cubicBezTo>
                <a:cubicBezTo>
                  <a:pt x="817826" y="4242761"/>
                  <a:pt x="795298" y="4242761"/>
                  <a:pt x="769015" y="4242761"/>
                </a:cubicBezTo>
                <a:cubicBezTo>
                  <a:pt x="723958" y="4242761"/>
                  <a:pt x="678901" y="4246110"/>
                  <a:pt x="637599" y="4252807"/>
                </a:cubicBezTo>
                <a:cubicBezTo>
                  <a:pt x="622581" y="4255040"/>
                  <a:pt x="603807" y="4253924"/>
                  <a:pt x="588788" y="4256156"/>
                </a:cubicBezTo>
                <a:cubicBezTo>
                  <a:pt x="573769" y="4257273"/>
                  <a:pt x="554996" y="4256156"/>
                  <a:pt x="536222" y="4255040"/>
                </a:cubicBezTo>
                <a:cubicBezTo>
                  <a:pt x="521203" y="4252807"/>
                  <a:pt x="498675" y="4251691"/>
                  <a:pt x="479901" y="4251691"/>
                </a:cubicBezTo>
                <a:lnTo>
                  <a:pt x="478521" y="4251699"/>
                </a:lnTo>
                <a:lnTo>
                  <a:pt x="478521" y="4273822"/>
                </a:lnTo>
                <a:lnTo>
                  <a:pt x="474908" y="4274037"/>
                </a:lnTo>
                <a:cubicBezTo>
                  <a:pt x="467398" y="4275153"/>
                  <a:pt x="459889" y="4275153"/>
                  <a:pt x="452380" y="4274037"/>
                </a:cubicBezTo>
                <a:lnTo>
                  <a:pt x="435961" y="4274037"/>
                </a:lnTo>
                <a:lnTo>
                  <a:pt x="442135" y="4263439"/>
                </a:lnTo>
                <a:cubicBezTo>
                  <a:pt x="444025" y="4260196"/>
                  <a:pt x="446451" y="4252917"/>
                  <a:pt x="449162" y="4254497"/>
                </a:cubicBezTo>
                <a:cubicBezTo>
                  <a:pt x="455117" y="4253622"/>
                  <a:pt x="449981" y="4259320"/>
                  <a:pt x="447557" y="4266598"/>
                </a:cubicBezTo>
                <a:cubicBezTo>
                  <a:pt x="447021" y="4270632"/>
                  <a:pt x="450266" y="4268177"/>
                  <a:pt x="451622" y="4268967"/>
                </a:cubicBezTo>
                <a:cubicBezTo>
                  <a:pt x="459467" y="4264847"/>
                  <a:pt x="465137" y="4255114"/>
                  <a:pt x="472164" y="4246171"/>
                </a:cubicBezTo>
                <a:lnTo>
                  <a:pt x="478521" y="4233726"/>
                </a:lnTo>
                <a:lnTo>
                  <a:pt x="478521" y="4234947"/>
                </a:lnTo>
                <a:lnTo>
                  <a:pt x="656373" y="4234947"/>
                </a:lnTo>
                <a:cubicBezTo>
                  <a:pt x="678901" y="4234947"/>
                  <a:pt x="697675" y="4233830"/>
                  <a:pt x="708939" y="4228249"/>
                </a:cubicBezTo>
                <a:cubicBezTo>
                  <a:pt x="705185" y="4226016"/>
                  <a:pt x="697675" y="4226016"/>
                  <a:pt x="693920" y="4224900"/>
                </a:cubicBezTo>
                <a:cubicBezTo>
                  <a:pt x="682656" y="4223783"/>
                  <a:pt x="675147" y="4223225"/>
                  <a:pt x="669515" y="4223783"/>
                </a:cubicBezTo>
                <a:cubicBezTo>
                  <a:pt x="663883" y="4224341"/>
                  <a:pt x="660128" y="4226016"/>
                  <a:pt x="656373" y="4229365"/>
                </a:cubicBezTo>
                <a:cubicBezTo>
                  <a:pt x="652618" y="4231598"/>
                  <a:pt x="648864" y="4231598"/>
                  <a:pt x="645109" y="4230481"/>
                </a:cubicBezTo>
                <a:cubicBezTo>
                  <a:pt x="633845" y="4228249"/>
                  <a:pt x="618826" y="4229365"/>
                  <a:pt x="607562" y="4229365"/>
                </a:cubicBezTo>
                <a:cubicBezTo>
                  <a:pt x="585034" y="4229365"/>
                  <a:pt x="566260" y="4229365"/>
                  <a:pt x="543731" y="4226016"/>
                </a:cubicBezTo>
                <a:cubicBezTo>
                  <a:pt x="536222" y="4224900"/>
                  <a:pt x="521203" y="4223784"/>
                  <a:pt x="517449" y="4224900"/>
                </a:cubicBezTo>
                <a:cubicBezTo>
                  <a:pt x="509939" y="4226574"/>
                  <a:pt x="501491" y="4226853"/>
                  <a:pt x="493512" y="4226993"/>
                </a:cubicBezTo>
                <a:lnTo>
                  <a:pt x="481598" y="4227701"/>
                </a:lnTo>
                <a:lnTo>
                  <a:pt x="488000" y="4215167"/>
                </a:lnTo>
                <a:close/>
                <a:moveTo>
                  <a:pt x="3515209" y="4208284"/>
                </a:moveTo>
                <a:lnTo>
                  <a:pt x="3546343" y="4208945"/>
                </a:lnTo>
                <a:cubicBezTo>
                  <a:pt x="3561362" y="4211178"/>
                  <a:pt x="3583890" y="4212294"/>
                  <a:pt x="3602664" y="4212294"/>
                </a:cubicBezTo>
                <a:lnTo>
                  <a:pt x="3622923" y="4212168"/>
                </a:lnTo>
                <a:lnTo>
                  <a:pt x="3627367" y="4209766"/>
                </a:lnTo>
                <a:cubicBezTo>
                  <a:pt x="3631591" y="4209766"/>
                  <a:pt x="3637223" y="4210324"/>
                  <a:pt x="3640977" y="4210324"/>
                </a:cubicBezTo>
                <a:lnTo>
                  <a:pt x="3682158" y="4208284"/>
                </a:lnTo>
                <a:close/>
                <a:moveTo>
                  <a:pt x="1207902" y="4205842"/>
                </a:moveTo>
                <a:lnTo>
                  <a:pt x="1264945" y="4205842"/>
                </a:lnTo>
                <a:cubicBezTo>
                  <a:pt x="1283719" y="4205842"/>
                  <a:pt x="1306247" y="4205842"/>
                  <a:pt x="1328776" y="4205842"/>
                </a:cubicBezTo>
                <a:cubicBezTo>
                  <a:pt x="1328776" y="4205842"/>
                  <a:pt x="1328776" y="4206958"/>
                  <a:pt x="1328776" y="4206958"/>
                </a:cubicBezTo>
                <a:lnTo>
                  <a:pt x="1296661" y="4207520"/>
                </a:lnTo>
                <a:lnTo>
                  <a:pt x="1241253" y="4206834"/>
                </a:lnTo>
                <a:close/>
                <a:moveTo>
                  <a:pt x="478521" y="4172949"/>
                </a:moveTo>
                <a:lnTo>
                  <a:pt x="478521" y="4188888"/>
                </a:lnTo>
                <a:lnTo>
                  <a:pt x="477051" y="4191440"/>
                </a:lnTo>
                <a:cubicBezTo>
                  <a:pt x="469589" y="4202302"/>
                  <a:pt x="461412" y="4211661"/>
                  <a:pt x="452621" y="4217404"/>
                </a:cubicBezTo>
                <a:cubicBezTo>
                  <a:pt x="441815" y="4232834"/>
                  <a:pt x="439676" y="4248970"/>
                  <a:pt x="428869" y="4264402"/>
                </a:cubicBezTo>
                <a:cubicBezTo>
                  <a:pt x="431847" y="4263964"/>
                  <a:pt x="433202" y="4264753"/>
                  <a:pt x="433104" y="4266869"/>
                </a:cubicBezTo>
                <a:lnTo>
                  <a:pt x="430021" y="4274037"/>
                </a:lnTo>
                <a:lnTo>
                  <a:pt x="414180" y="4274037"/>
                </a:lnTo>
                <a:lnTo>
                  <a:pt x="422635" y="4259525"/>
                </a:lnTo>
                <a:lnTo>
                  <a:pt x="422750" y="4259525"/>
                </a:lnTo>
                <a:lnTo>
                  <a:pt x="422652" y="4259496"/>
                </a:lnTo>
                <a:lnTo>
                  <a:pt x="437215" y="4234500"/>
                </a:lnTo>
                <a:cubicBezTo>
                  <a:pt x="440995" y="4228012"/>
                  <a:pt x="446130" y="4222312"/>
                  <a:pt x="451265" y="4216613"/>
                </a:cubicBezTo>
                <a:cubicBezTo>
                  <a:pt x="455581" y="4206092"/>
                  <a:pt x="463427" y="4201971"/>
                  <a:pt x="467742" y="4191449"/>
                </a:cubicBezTo>
                <a:close/>
                <a:moveTo>
                  <a:pt x="491344" y="4166629"/>
                </a:moveTo>
                <a:lnTo>
                  <a:pt x="489777" y="4169349"/>
                </a:lnTo>
                <a:lnTo>
                  <a:pt x="480925" y="4168823"/>
                </a:lnTo>
                <a:lnTo>
                  <a:pt x="482186" y="4166658"/>
                </a:lnTo>
                <a:close/>
                <a:moveTo>
                  <a:pt x="491756" y="4156381"/>
                </a:moveTo>
                <a:lnTo>
                  <a:pt x="495867" y="4158777"/>
                </a:lnTo>
                <a:lnTo>
                  <a:pt x="494477" y="4161190"/>
                </a:lnTo>
                <a:lnTo>
                  <a:pt x="487064" y="4161190"/>
                </a:lnTo>
                <a:close/>
                <a:moveTo>
                  <a:pt x="1403722" y="4149331"/>
                </a:moveTo>
                <a:lnTo>
                  <a:pt x="1383463" y="4149457"/>
                </a:lnTo>
                <a:lnTo>
                  <a:pt x="1379019" y="4151859"/>
                </a:lnTo>
                <a:cubicBezTo>
                  <a:pt x="1374795" y="4151859"/>
                  <a:pt x="1369163" y="4151301"/>
                  <a:pt x="1365409" y="4151301"/>
                </a:cubicBezTo>
                <a:lnTo>
                  <a:pt x="1324228" y="4153341"/>
                </a:lnTo>
                <a:lnTo>
                  <a:pt x="1491177" y="4153341"/>
                </a:lnTo>
                <a:lnTo>
                  <a:pt x="1460043" y="4152680"/>
                </a:lnTo>
                <a:cubicBezTo>
                  <a:pt x="1445024" y="4150447"/>
                  <a:pt x="1422496" y="4149331"/>
                  <a:pt x="1403722" y="4149331"/>
                </a:cubicBezTo>
                <a:close/>
                <a:moveTo>
                  <a:pt x="1016219" y="4101067"/>
                </a:moveTo>
                <a:cubicBezTo>
                  <a:pt x="1023729" y="4099951"/>
                  <a:pt x="1027483" y="4101067"/>
                  <a:pt x="1034993" y="4101067"/>
                </a:cubicBezTo>
                <a:cubicBezTo>
                  <a:pt x="1046257" y="4103300"/>
                  <a:pt x="1065031" y="4103300"/>
                  <a:pt x="1080050" y="4101067"/>
                </a:cubicBezTo>
                <a:lnTo>
                  <a:pt x="1085311" y="4101223"/>
                </a:lnTo>
                <a:lnTo>
                  <a:pt x="1065945" y="4103143"/>
                </a:lnTo>
                <a:cubicBezTo>
                  <a:pt x="1056558" y="4104259"/>
                  <a:pt x="1047171" y="4105096"/>
                  <a:pt x="1038254" y="4104956"/>
                </a:cubicBezTo>
                <a:lnTo>
                  <a:pt x="1014732" y="4101130"/>
                </a:lnTo>
                <a:close/>
                <a:moveTo>
                  <a:pt x="924290" y="4098835"/>
                </a:moveTo>
                <a:lnTo>
                  <a:pt x="941125" y="4098835"/>
                </a:lnTo>
                <a:lnTo>
                  <a:pt x="941816" y="4099451"/>
                </a:lnTo>
                <a:lnTo>
                  <a:pt x="940631" y="4099375"/>
                </a:lnTo>
                <a:close/>
                <a:moveTo>
                  <a:pt x="888559" y="4096602"/>
                </a:moveTo>
                <a:cubicBezTo>
                  <a:pt x="896068" y="4096602"/>
                  <a:pt x="903578" y="4096602"/>
                  <a:pt x="911087" y="4096602"/>
                </a:cubicBezTo>
                <a:lnTo>
                  <a:pt x="910214" y="4098677"/>
                </a:lnTo>
                <a:lnTo>
                  <a:pt x="884768" y="4098677"/>
                </a:lnTo>
                <a:lnTo>
                  <a:pt x="887620" y="4098556"/>
                </a:lnTo>
                <a:cubicBezTo>
                  <a:pt x="889497" y="4098276"/>
                  <a:pt x="890436" y="4097718"/>
                  <a:pt x="888559" y="4096602"/>
                </a:cubicBezTo>
                <a:close/>
                <a:moveTo>
                  <a:pt x="558226" y="4093173"/>
                </a:moveTo>
                <a:lnTo>
                  <a:pt x="564244" y="4095765"/>
                </a:lnTo>
                <a:cubicBezTo>
                  <a:pt x="569407" y="4096602"/>
                  <a:pt x="576917" y="4096602"/>
                  <a:pt x="591936" y="4096602"/>
                </a:cubicBezTo>
                <a:cubicBezTo>
                  <a:pt x="591936" y="4096602"/>
                  <a:pt x="595690" y="4096602"/>
                  <a:pt x="595690" y="4096602"/>
                </a:cubicBezTo>
                <a:cubicBezTo>
                  <a:pt x="606954" y="4099951"/>
                  <a:pt x="618218" y="4099951"/>
                  <a:pt x="629483" y="4096602"/>
                </a:cubicBezTo>
                <a:cubicBezTo>
                  <a:pt x="636992" y="4096602"/>
                  <a:pt x="640747" y="4096602"/>
                  <a:pt x="648256" y="4096602"/>
                </a:cubicBezTo>
                <a:cubicBezTo>
                  <a:pt x="652011" y="4096602"/>
                  <a:pt x="659521" y="4097719"/>
                  <a:pt x="663275" y="4094370"/>
                </a:cubicBezTo>
                <a:cubicBezTo>
                  <a:pt x="670785" y="4094370"/>
                  <a:pt x="682049" y="4095486"/>
                  <a:pt x="689559" y="4094370"/>
                </a:cubicBezTo>
                <a:cubicBezTo>
                  <a:pt x="704577" y="4094370"/>
                  <a:pt x="715841" y="4095486"/>
                  <a:pt x="723351" y="4096602"/>
                </a:cubicBezTo>
                <a:cubicBezTo>
                  <a:pt x="734615" y="4098835"/>
                  <a:pt x="745879" y="4098835"/>
                  <a:pt x="757144" y="4096602"/>
                </a:cubicBezTo>
                <a:cubicBezTo>
                  <a:pt x="764653" y="4095486"/>
                  <a:pt x="779672" y="4094370"/>
                  <a:pt x="790936" y="4094370"/>
                </a:cubicBezTo>
                <a:cubicBezTo>
                  <a:pt x="794691" y="4095486"/>
                  <a:pt x="802200" y="4095486"/>
                  <a:pt x="805955" y="4093253"/>
                </a:cubicBezTo>
                <a:cubicBezTo>
                  <a:pt x="809709" y="4092137"/>
                  <a:pt x="813464" y="4092137"/>
                  <a:pt x="817219" y="4093253"/>
                </a:cubicBezTo>
                <a:cubicBezTo>
                  <a:pt x="835992" y="4096602"/>
                  <a:pt x="858521" y="4094370"/>
                  <a:pt x="877294" y="4094370"/>
                </a:cubicBezTo>
                <a:cubicBezTo>
                  <a:pt x="877294" y="4095486"/>
                  <a:pt x="876355" y="4096323"/>
                  <a:pt x="876355" y="4097021"/>
                </a:cubicBezTo>
                <a:lnTo>
                  <a:pt x="880640" y="4098677"/>
                </a:lnTo>
                <a:lnTo>
                  <a:pt x="859435" y="4098677"/>
                </a:lnTo>
                <a:cubicBezTo>
                  <a:pt x="840661" y="4099794"/>
                  <a:pt x="821888" y="4100910"/>
                  <a:pt x="803114" y="4102026"/>
                </a:cubicBezTo>
                <a:cubicBezTo>
                  <a:pt x="776831" y="4104259"/>
                  <a:pt x="746793" y="4105375"/>
                  <a:pt x="716756" y="4106491"/>
                </a:cubicBezTo>
                <a:cubicBezTo>
                  <a:pt x="694227" y="4106491"/>
                  <a:pt x="675454" y="4109840"/>
                  <a:pt x="649171" y="4108724"/>
                </a:cubicBezTo>
                <a:cubicBezTo>
                  <a:pt x="652925" y="4110957"/>
                  <a:pt x="656680" y="4112073"/>
                  <a:pt x="667944" y="4112073"/>
                </a:cubicBezTo>
                <a:cubicBezTo>
                  <a:pt x="671699" y="4112073"/>
                  <a:pt x="679208" y="4112073"/>
                  <a:pt x="686718" y="4112073"/>
                </a:cubicBezTo>
                <a:cubicBezTo>
                  <a:pt x="709246" y="4115422"/>
                  <a:pt x="735529" y="4116538"/>
                  <a:pt x="758058" y="4116538"/>
                </a:cubicBezTo>
                <a:cubicBezTo>
                  <a:pt x="776831" y="4116538"/>
                  <a:pt x="799359" y="4116538"/>
                  <a:pt x="818133" y="4116538"/>
                </a:cubicBezTo>
                <a:cubicBezTo>
                  <a:pt x="836907" y="4116538"/>
                  <a:pt x="855680" y="4115422"/>
                  <a:pt x="874454" y="4110957"/>
                </a:cubicBezTo>
                <a:cubicBezTo>
                  <a:pt x="878209" y="4109840"/>
                  <a:pt x="885718" y="4108724"/>
                  <a:pt x="893228" y="4108724"/>
                </a:cubicBezTo>
                <a:cubicBezTo>
                  <a:pt x="919511" y="4107608"/>
                  <a:pt x="945794" y="4108724"/>
                  <a:pt x="964567" y="4114306"/>
                </a:cubicBezTo>
                <a:cubicBezTo>
                  <a:pt x="975831" y="4116538"/>
                  <a:pt x="983341" y="4116538"/>
                  <a:pt x="994605" y="4115422"/>
                </a:cubicBezTo>
                <a:cubicBezTo>
                  <a:pt x="1009624" y="4113189"/>
                  <a:pt x="1020888" y="4113189"/>
                  <a:pt x="1035907" y="4115422"/>
                </a:cubicBezTo>
                <a:cubicBezTo>
                  <a:pt x="1043417" y="4116538"/>
                  <a:pt x="1050926" y="4116538"/>
                  <a:pt x="1058435" y="4115422"/>
                </a:cubicBezTo>
                <a:cubicBezTo>
                  <a:pt x="1069700" y="4113189"/>
                  <a:pt x="1088473" y="4115422"/>
                  <a:pt x="1103492" y="4112073"/>
                </a:cubicBezTo>
                <a:cubicBezTo>
                  <a:pt x="1107247" y="4110957"/>
                  <a:pt x="1122266" y="4112073"/>
                  <a:pt x="1129775" y="4113189"/>
                </a:cubicBezTo>
                <a:cubicBezTo>
                  <a:pt x="1152304" y="4116538"/>
                  <a:pt x="1171077" y="4116538"/>
                  <a:pt x="1193605" y="4116538"/>
                </a:cubicBezTo>
                <a:cubicBezTo>
                  <a:pt x="1204870" y="4116538"/>
                  <a:pt x="1219889" y="4115422"/>
                  <a:pt x="1231153" y="4117654"/>
                </a:cubicBezTo>
                <a:cubicBezTo>
                  <a:pt x="1234907" y="4118771"/>
                  <a:pt x="1238662" y="4118771"/>
                  <a:pt x="1242417" y="4116538"/>
                </a:cubicBezTo>
                <a:cubicBezTo>
                  <a:pt x="1249927" y="4109840"/>
                  <a:pt x="1257436" y="4109840"/>
                  <a:pt x="1279964" y="4112073"/>
                </a:cubicBezTo>
                <a:cubicBezTo>
                  <a:pt x="1283719" y="4113189"/>
                  <a:pt x="1291228" y="4113189"/>
                  <a:pt x="1294983" y="4115422"/>
                </a:cubicBezTo>
                <a:cubicBezTo>
                  <a:pt x="1289351" y="4118212"/>
                  <a:pt x="1281841" y="4119887"/>
                  <a:pt x="1272924" y="4120864"/>
                </a:cubicBezTo>
                <a:lnTo>
                  <a:pt x="1259466" y="4121418"/>
                </a:lnTo>
                <a:lnTo>
                  <a:pt x="1241716" y="4120029"/>
                </a:lnTo>
                <a:lnTo>
                  <a:pt x="1241503" y="4120045"/>
                </a:lnTo>
                <a:lnTo>
                  <a:pt x="1224751" y="4122120"/>
                </a:lnTo>
                <a:lnTo>
                  <a:pt x="1035907" y="4122120"/>
                </a:lnTo>
                <a:cubicBezTo>
                  <a:pt x="1013379" y="4122120"/>
                  <a:pt x="994605" y="4125469"/>
                  <a:pt x="972077" y="4124352"/>
                </a:cubicBezTo>
                <a:cubicBezTo>
                  <a:pt x="968322" y="4124352"/>
                  <a:pt x="964567" y="4126585"/>
                  <a:pt x="960813" y="4126585"/>
                </a:cubicBezTo>
                <a:cubicBezTo>
                  <a:pt x="957058" y="4125469"/>
                  <a:pt x="957058" y="4127701"/>
                  <a:pt x="957058" y="4128817"/>
                </a:cubicBezTo>
                <a:cubicBezTo>
                  <a:pt x="957058" y="4128817"/>
                  <a:pt x="957058" y="4129934"/>
                  <a:pt x="960813" y="4129934"/>
                </a:cubicBezTo>
                <a:cubicBezTo>
                  <a:pt x="968322" y="4129934"/>
                  <a:pt x="972077" y="4128817"/>
                  <a:pt x="975831" y="4131050"/>
                </a:cubicBezTo>
                <a:cubicBezTo>
                  <a:pt x="972077" y="4131050"/>
                  <a:pt x="972077" y="4132166"/>
                  <a:pt x="972077" y="4132166"/>
                </a:cubicBezTo>
                <a:cubicBezTo>
                  <a:pt x="915756" y="4131050"/>
                  <a:pt x="863190" y="4133283"/>
                  <a:pt x="806869" y="4129934"/>
                </a:cubicBezTo>
                <a:cubicBezTo>
                  <a:pt x="788095" y="4128817"/>
                  <a:pt x="769322" y="4128817"/>
                  <a:pt x="750548" y="4129934"/>
                </a:cubicBezTo>
                <a:cubicBezTo>
                  <a:pt x="731774" y="4131050"/>
                  <a:pt x="713001" y="4126585"/>
                  <a:pt x="694227" y="4129934"/>
                </a:cubicBezTo>
                <a:cubicBezTo>
                  <a:pt x="690472" y="4129934"/>
                  <a:pt x="686718" y="4129934"/>
                  <a:pt x="686718" y="4129934"/>
                </a:cubicBezTo>
                <a:cubicBezTo>
                  <a:pt x="675454" y="4126585"/>
                  <a:pt x="660435" y="4127701"/>
                  <a:pt x="645416" y="4127701"/>
                </a:cubicBezTo>
                <a:cubicBezTo>
                  <a:pt x="622887" y="4127701"/>
                  <a:pt x="600359" y="4127701"/>
                  <a:pt x="574076" y="4127701"/>
                </a:cubicBezTo>
                <a:cubicBezTo>
                  <a:pt x="566567" y="4127701"/>
                  <a:pt x="559057" y="4126585"/>
                  <a:pt x="551548" y="4125469"/>
                </a:cubicBezTo>
                <a:lnTo>
                  <a:pt x="543926" y="4125185"/>
                </a:lnTo>
                <a:lnTo>
                  <a:pt x="544722" y="4123227"/>
                </a:lnTo>
                <a:lnTo>
                  <a:pt x="551548" y="4124352"/>
                </a:lnTo>
                <a:cubicBezTo>
                  <a:pt x="570321" y="4125469"/>
                  <a:pt x="585340" y="4121003"/>
                  <a:pt x="604114" y="4122120"/>
                </a:cubicBezTo>
                <a:cubicBezTo>
                  <a:pt x="600359" y="4118771"/>
                  <a:pt x="604114" y="4117654"/>
                  <a:pt x="615378" y="4117654"/>
                </a:cubicBezTo>
                <a:cubicBezTo>
                  <a:pt x="622887" y="4117654"/>
                  <a:pt x="626642" y="4117654"/>
                  <a:pt x="630397" y="4117654"/>
                </a:cubicBezTo>
                <a:cubicBezTo>
                  <a:pt x="630397" y="4116538"/>
                  <a:pt x="630397" y="4115422"/>
                  <a:pt x="630397" y="4114306"/>
                </a:cubicBezTo>
                <a:cubicBezTo>
                  <a:pt x="622887" y="4114306"/>
                  <a:pt x="615378" y="4114306"/>
                  <a:pt x="611623" y="4114306"/>
                </a:cubicBezTo>
                <a:cubicBezTo>
                  <a:pt x="604114" y="4114306"/>
                  <a:pt x="600359" y="4114306"/>
                  <a:pt x="596604" y="4114306"/>
                </a:cubicBezTo>
                <a:cubicBezTo>
                  <a:pt x="592850" y="4114306"/>
                  <a:pt x="585340" y="4115422"/>
                  <a:pt x="585340" y="4113189"/>
                </a:cubicBezTo>
                <a:cubicBezTo>
                  <a:pt x="581586" y="4109840"/>
                  <a:pt x="589095" y="4110957"/>
                  <a:pt x="596604" y="4109840"/>
                </a:cubicBezTo>
                <a:cubicBezTo>
                  <a:pt x="600359" y="4108724"/>
                  <a:pt x="596604" y="4107608"/>
                  <a:pt x="596604" y="4106491"/>
                </a:cubicBezTo>
                <a:cubicBezTo>
                  <a:pt x="589095" y="4103143"/>
                  <a:pt x="577831" y="4103143"/>
                  <a:pt x="566567" y="4102026"/>
                </a:cubicBezTo>
                <a:lnTo>
                  <a:pt x="553844" y="4102404"/>
                </a:lnTo>
                <a:lnTo>
                  <a:pt x="558073" y="4093475"/>
                </a:lnTo>
                <a:close/>
                <a:moveTo>
                  <a:pt x="562667" y="4084385"/>
                </a:moveTo>
                <a:lnTo>
                  <a:pt x="573087" y="4084972"/>
                </a:lnTo>
                <a:cubicBezTo>
                  <a:pt x="595615" y="4084972"/>
                  <a:pt x="621898" y="4083856"/>
                  <a:pt x="648182" y="4086089"/>
                </a:cubicBezTo>
                <a:cubicBezTo>
                  <a:pt x="663200" y="4088321"/>
                  <a:pt x="681974" y="4087205"/>
                  <a:pt x="696993" y="4086089"/>
                </a:cubicBezTo>
                <a:lnTo>
                  <a:pt x="700869" y="4086281"/>
                </a:lnTo>
                <a:lnTo>
                  <a:pt x="561709" y="4086281"/>
                </a:lnTo>
                <a:close/>
                <a:moveTo>
                  <a:pt x="591936" y="4077625"/>
                </a:moveTo>
                <a:cubicBezTo>
                  <a:pt x="599445" y="4077625"/>
                  <a:pt x="603200" y="4076509"/>
                  <a:pt x="603200" y="4078741"/>
                </a:cubicBezTo>
                <a:cubicBezTo>
                  <a:pt x="603200" y="4080974"/>
                  <a:pt x="599445" y="4080974"/>
                  <a:pt x="591936" y="4080974"/>
                </a:cubicBezTo>
                <a:lnTo>
                  <a:pt x="564391" y="4080974"/>
                </a:lnTo>
                <a:lnTo>
                  <a:pt x="565519" y="4078741"/>
                </a:lnTo>
                <a:lnTo>
                  <a:pt x="576917" y="4078741"/>
                </a:lnTo>
                <a:cubicBezTo>
                  <a:pt x="580671" y="4076509"/>
                  <a:pt x="588181" y="4077625"/>
                  <a:pt x="591936" y="4077625"/>
                </a:cubicBezTo>
                <a:close/>
                <a:moveTo>
                  <a:pt x="727106" y="4050834"/>
                </a:moveTo>
                <a:cubicBezTo>
                  <a:pt x="734615" y="4049717"/>
                  <a:pt x="738370" y="4051950"/>
                  <a:pt x="738370" y="4053066"/>
                </a:cubicBezTo>
                <a:cubicBezTo>
                  <a:pt x="738370" y="4056415"/>
                  <a:pt x="742124" y="4058648"/>
                  <a:pt x="753389" y="4060880"/>
                </a:cubicBezTo>
                <a:cubicBezTo>
                  <a:pt x="757144" y="4061997"/>
                  <a:pt x="760898" y="4061997"/>
                  <a:pt x="764653" y="4061997"/>
                </a:cubicBezTo>
                <a:cubicBezTo>
                  <a:pt x="775917" y="4058648"/>
                  <a:pt x="794691" y="4060880"/>
                  <a:pt x="805955" y="4058648"/>
                </a:cubicBezTo>
                <a:cubicBezTo>
                  <a:pt x="813464" y="4057532"/>
                  <a:pt x="820974" y="4057532"/>
                  <a:pt x="832238" y="4057532"/>
                </a:cubicBezTo>
                <a:cubicBezTo>
                  <a:pt x="839747" y="4057532"/>
                  <a:pt x="843502" y="4060880"/>
                  <a:pt x="847257" y="4063113"/>
                </a:cubicBezTo>
                <a:cubicBezTo>
                  <a:pt x="854766" y="4066462"/>
                  <a:pt x="869785" y="4067578"/>
                  <a:pt x="877294" y="4063113"/>
                </a:cubicBezTo>
                <a:cubicBezTo>
                  <a:pt x="877294" y="4060880"/>
                  <a:pt x="881049" y="4059764"/>
                  <a:pt x="884804" y="4057532"/>
                </a:cubicBezTo>
                <a:cubicBezTo>
                  <a:pt x="884804" y="4055299"/>
                  <a:pt x="892313" y="4054183"/>
                  <a:pt x="903578" y="4054183"/>
                </a:cubicBezTo>
                <a:cubicBezTo>
                  <a:pt x="911087" y="4054183"/>
                  <a:pt x="918596" y="4054183"/>
                  <a:pt x="926106" y="4051950"/>
                </a:cubicBezTo>
                <a:cubicBezTo>
                  <a:pt x="937370" y="4050834"/>
                  <a:pt x="948634" y="4053066"/>
                  <a:pt x="956144" y="4056415"/>
                </a:cubicBezTo>
                <a:cubicBezTo>
                  <a:pt x="967408" y="4063113"/>
                  <a:pt x="989936" y="4063113"/>
                  <a:pt x="1008710" y="4065346"/>
                </a:cubicBezTo>
                <a:cubicBezTo>
                  <a:pt x="1016219" y="4066462"/>
                  <a:pt x="1023729" y="4064229"/>
                  <a:pt x="1034993" y="4063113"/>
                </a:cubicBezTo>
                <a:cubicBezTo>
                  <a:pt x="1046257" y="4063113"/>
                  <a:pt x="1057521" y="4060880"/>
                  <a:pt x="1065031" y="4058648"/>
                </a:cubicBezTo>
                <a:cubicBezTo>
                  <a:pt x="1087559" y="4054183"/>
                  <a:pt x="1091314" y="4054183"/>
                  <a:pt x="1106333" y="4059764"/>
                </a:cubicBezTo>
                <a:cubicBezTo>
                  <a:pt x="1110087" y="4059764"/>
                  <a:pt x="1110087" y="4061997"/>
                  <a:pt x="1113842" y="4063113"/>
                </a:cubicBezTo>
                <a:cubicBezTo>
                  <a:pt x="1136370" y="4057532"/>
                  <a:pt x="1155144" y="4057532"/>
                  <a:pt x="1177672" y="4057532"/>
                </a:cubicBezTo>
                <a:cubicBezTo>
                  <a:pt x="1192691" y="4057532"/>
                  <a:pt x="1203956" y="4057532"/>
                  <a:pt x="1218974" y="4057532"/>
                </a:cubicBezTo>
                <a:cubicBezTo>
                  <a:pt x="1249012" y="4058648"/>
                  <a:pt x="1279050" y="4055299"/>
                  <a:pt x="1312843" y="4056415"/>
                </a:cubicBezTo>
                <a:cubicBezTo>
                  <a:pt x="1324107" y="4056415"/>
                  <a:pt x="1327861" y="4051950"/>
                  <a:pt x="1339126" y="4055299"/>
                </a:cubicBezTo>
                <a:cubicBezTo>
                  <a:pt x="1350390" y="4057532"/>
                  <a:pt x="1361654" y="4055299"/>
                  <a:pt x="1369163" y="4056415"/>
                </a:cubicBezTo>
                <a:cubicBezTo>
                  <a:pt x="1380428" y="4056415"/>
                  <a:pt x="1391692" y="4056415"/>
                  <a:pt x="1402956" y="4056415"/>
                </a:cubicBezTo>
                <a:cubicBezTo>
                  <a:pt x="1410465" y="4058648"/>
                  <a:pt x="1402956" y="4060880"/>
                  <a:pt x="1406711" y="4063113"/>
                </a:cubicBezTo>
                <a:cubicBezTo>
                  <a:pt x="1417975" y="4067578"/>
                  <a:pt x="1432994" y="4068695"/>
                  <a:pt x="1451767" y="4066462"/>
                </a:cubicBezTo>
                <a:cubicBezTo>
                  <a:pt x="1455522" y="4066462"/>
                  <a:pt x="1455522" y="4065346"/>
                  <a:pt x="1463031" y="4065346"/>
                </a:cubicBezTo>
                <a:cubicBezTo>
                  <a:pt x="1466786" y="4065346"/>
                  <a:pt x="1470541" y="4066462"/>
                  <a:pt x="1470541" y="4068695"/>
                </a:cubicBezTo>
                <a:cubicBezTo>
                  <a:pt x="1470541" y="4069811"/>
                  <a:pt x="1470541" y="4072044"/>
                  <a:pt x="1463031" y="4072044"/>
                </a:cubicBezTo>
                <a:cubicBezTo>
                  <a:pt x="1451767" y="4070927"/>
                  <a:pt x="1440503" y="4072044"/>
                  <a:pt x="1432994" y="4070927"/>
                </a:cubicBezTo>
                <a:cubicBezTo>
                  <a:pt x="1417975" y="4070927"/>
                  <a:pt x="1410465" y="4073160"/>
                  <a:pt x="1399201" y="4073160"/>
                </a:cubicBezTo>
                <a:cubicBezTo>
                  <a:pt x="1391692" y="4074276"/>
                  <a:pt x="1387937" y="4077625"/>
                  <a:pt x="1387937" y="4079858"/>
                </a:cubicBezTo>
                <a:cubicBezTo>
                  <a:pt x="1380428" y="4083207"/>
                  <a:pt x="1380428" y="4084323"/>
                  <a:pt x="1369163" y="4082090"/>
                </a:cubicBezTo>
                <a:cubicBezTo>
                  <a:pt x="1354144" y="4080974"/>
                  <a:pt x="1339126" y="4079858"/>
                  <a:pt x="1324107" y="4077625"/>
                </a:cubicBezTo>
                <a:cubicBezTo>
                  <a:pt x="1320352" y="4076509"/>
                  <a:pt x="1312843" y="4077625"/>
                  <a:pt x="1305333" y="4077625"/>
                </a:cubicBezTo>
                <a:cubicBezTo>
                  <a:pt x="1301578" y="4077625"/>
                  <a:pt x="1301578" y="4079858"/>
                  <a:pt x="1297824" y="4080974"/>
                </a:cubicBezTo>
                <a:cubicBezTo>
                  <a:pt x="1290314" y="4083207"/>
                  <a:pt x="1297824" y="4084323"/>
                  <a:pt x="1301578" y="4086556"/>
                </a:cubicBezTo>
                <a:cubicBezTo>
                  <a:pt x="1305333" y="4088788"/>
                  <a:pt x="1316597" y="4088788"/>
                  <a:pt x="1324107" y="4091021"/>
                </a:cubicBezTo>
                <a:cubicBezTo>
                  <a:pt x="1327861" y="4092137"/>
                  <a:pt x="1327861" y="4092137"/>
                  <a:pt x="1327861" y="4093253"/>
                </a:cubicBezTo>
                <a:cubicBezTo>
                  <a:pt x="1327861" y="4094370"/>
                  <a:pt x="1324107" y="4094370"/>
                  <a:pt x="1320352" y="4094370"/>
                </a:cubicBezTo>
                <a:cubicBezTo>
                  <a:pt x="1309088" y="4094370"/>
                  <a:pt x="1294069" y="4095486"/>
                  <a:pt x="1282805" y="4093253"/>
                </a:cubicBezTo>
                <a:cubicBezTo>
                  <a:pt x="1282805" y="4092137"/>
                  <a:pt x="1279050" y="4093253"/>
                  <a:pt x="1279050" y="4093253"/>
                </a:cubicBezTo>
                <a:cubicBezTo>
                  <a:pt x="1271541" y="4094370"/>
                  <a:pt x="1279050" y="4094370"/>
                  <a:pt x="1279050" y="4095486"/>
                </a:cubicBezTo>
                <a:cubicBezTo>
                  <a:pt x="1282805" y="4096602"/>
                  <a:pt x="1282805" y="4098835"/>
                  <a:pt x="1275295" y="4098835"/>
                </a:cubicBezTo>
                <a:cubicBezTo>
                  <a:pt x="1267786" y="4098835"/>
                  <a:pt x="1260276" y="4098835"/>
                  <a:pt x="1249012" y="4098835"/>
                </a:cubicBezTo>
                <a:cubicBezTo>
                  <a:pt x="1260276" y="4101067"/>
                  <a:pt x="1271541" y="4101067"/>
                  <a:pt x="1282805" y="4102184"/>
                </a:cubicBezTo>
                <a:cubicBezTo>
                  <a:pt x="1286559" y="4102742"/>
                  <a:pt x="1288437" y="4103300"/>
                  <a:pt x="1288906" y="4103858"/>
                </a:cubicBezTo>
                <a:lnTo>
                  <a:pt x="1288344" y="4104259"/>
                </a:lnTo>
                <a:lnTo>
                  <a:pt x="1276209" y="4104259"/>
                </a:lnTo>
                <a:cubicBezTo>
                  <a:pt x="1264945" y="4105375"/>
                  <a:pt x="1257436" y="4102026"/>
                  <a:pt x="1242417" y="4102026"/>
                </a:cubicBezTo>
                <a:cubicBezTo>
                  <a:pt x="1223643" y="4103142"/>
                  <a:pt x="1204870" y="4102584"/>
                  <a:pt x="1186096" y="4101887"/>
                </a:cubicBezTo>
                <a:lnTo>
                  <a:pt x="1154053" y="4101331"/>
                </a:lnTo>
                <a:lnTo>
                  <a:pt x="1151389" y="4101067"/>
                </a:lnTo>
                <a:lnTo>
                  <a:pt x="1138826" y="4101067"/>
                </a:lnTo>
                <a:lnTo>
                  <a:pt x="1129775" y="4100910"/>
                </a:lnTo>
                <a:cubicBezTo>
                  <a:pt x="1126020" y="4100910"/>
                  <a:pt x="1122266" y="4100910"/>
                  <a:pt x="1118511" y="4099794"/>
                </a:cubicBezTo>
                <a:cubicBezTo>
                  <a:pt x="1114756" y="4098677"/>
                  <a:pt x="1111002" y="4098677"/>
                  <a:pt x="1111002" y="4098677"/>
                </a:cubicBezTo>
                <a:lnTo>
                  <a:pt x="1108851" y="4098890"/>
                </a:lnTo>
                <a:lnTo>
                  <a:pt x="1097415" y="4096044"/>
                </a:lnTo>
                <a:cubicBezTo>
                  <a:pt x="1089436" y="4094928"/>
                  <a:pt x="1080049" y="4094370"/>
                  <a:pt x="1068785" y="4094370"/>
                </a:cubicBezTo>
                <a:cubicBezTo>
                  <a:pt x="1061276" y="4094370"/>
                  <a:pt x="1053766" y="4094370"/>
                  <a:pt x="1046257" y="4094370"/>
                </a:cubicBezTo>
                <a:cubicBezTo>
                  <a:pt x="1008710" y="4095486"/>
                  <a:pt x="971163" y="4092137"/>
                  <a:pt x="933615" y="4091021"/>
                </a:cubicBezTo>
                <a:cubicBezTo>
                  <a:pt x="929861" y="4091021"/>
                  <a:pt x="926106" y="4088788"/>
                  <a:pt x="918596" y="4087672"/>
                </a:cubicBezTo>
                <a:cubicBezTo>
                  <a:pt x="941125" y="4086556"/>
                  <a:pt x="963653" y="4086556"/>
                  <a:pt x="982427" y="4086556"/>
                </a:cubicBezTo>
                <a:cubicBezTo>
                  <a:pt x="982427" y="4086556"/>
                  <a:pt x="982427" y="4085439"/>
                  <a:pt x="982427" y="4085439"/>
                </a:cubicBezTo>
                <a:cubicBezTo>
                  <a:pt x="959898" y="4085439"/>
                  <a:pt x="937370" y="4085439"/>
                  <a:pt x="918596" y="4085439"/>
                </a:cubicBezTo>
                <a:cubicBezTo>
                  <a:pt x="896068" y="4085439"/>
                  <a:pt x="877294" y="4085439"/>
                  <a:pt x="858521" y="4085439"/>
                </a:cubicBezTo>
                <a:cubicBezTo>
                  <a:pt x="854766" y="4085439"/>
                  <a:pt x="847257" y="4085439"/>
                  <a:pt x="843502" y="4084323"/>
                </a:cubicBezTo>
                <a:cubicBezTo>
                  <a:pt x="835992" y="4082090"/>
                  <a:pt x="839747" y="4077625"/>
                  <a:pt x="824729" y="4078741"/>
                </a:cubicBezTo>
                <a:cubicBezTo>
                  <a:pt x="813464" y="4079858"/>
                  <a:pt x="805955" y="4076509"/>
                  <a:pt x="794691" y="4077625"/>
                </a:cubicBezTo>
                <a:cubicBezTo>
                  <a:pt x="787181" y="4077625"/>
                  <a:pt x="775917" y="4076509"/>
                  <a:pt x="768407" y="4078741"/>
                </a:cubicBezTo>
                <a:cubicBezTo>
                  <a:pt x="764653" y="4079858"/>
                  <a:pt x="760898" y="4078741"/>
                  <a:pt x="753389" y="4078741"/>
                </a:cubicBezTo>
                <a:cubicBezTo>
                  <a:pt x="757144" y="4076509"/>
                  <a:pt x="764653" y="4075393"/>
                  <a:pt x="764653" y="4074276"/>
                </a:cubicBezTo>
                <a:cubicBezTo>
                  <a:pt x="768407" y="4072044"/>
                  <a:pt x="764653" y="4069811"/>
                  <a:pt x="757144" y="4069811"/>
                </a:cubicBezTo>
                <a:cubicBezTo>
                  <a:pt x="749634" y="4069811"/>
                  <a:pt x="738370" y="4069811"/>
                  <a:pt x="738370" y="4066462"/>
                </a:cubicBezTo>
                <a:cubicBezTo>
                  <a:pt x="738370" y="4065346"/>
                  <a:pt x="730861" y="4065346"/>
                  <a:pt x="727106" y="4065346"/>
                </a:cubicBezTo>
                <a:cubicBezTo>
                  <a:pt x="708332" y="4068695"/>
                  <a:pt x="689559" y="4064229"/>
                  <a:pt x="674539" y="4064229"/>
                </a:cubicBezTo>
                <a:cubicBezTo>
                  <a:pt x="670785" y="4063113"/>
                  <a:pt x="667030" y="4063113"/>
                  <a:pt x="667030" y="4061997"/>
                </a:cubicBezTo>
                <a:cubicBezTo>
                  <a:pt x="667030" y="4060880"/>
                  <a:pt x="670785" y="4059764"/>
                  <a:pt x="674539" y="4059764"/>
                </a:cubicBezTo>
                <a:cubicBezTo>
                  <a:pt x="693313" y="4057532"/>
                  <a:pt x="712087" y="4055299"/>
                  <a:pt x="727106" y="4050834"/>
                </a:cubicBezTo>
                <a:close/>
                <a:moveTo>
                  <a:pt x="599001" y="4033583"/>
                </a:moveTo>
                <a:lnTo>
                  <a:pt x="614389" y="4034739"/>
                </a:lnTo>
                <a:cubicBezTo>
                  <a:pt x="625653" y="4034739"/>
                  <a:pt x="636917" y="4038088"/>
                  <a:pt x="636917" y="4041437"/>
                </a:cubicBezTo>
                <a:cubicBezTo>
                  <a:pt x="640672" y="4044785"/>
                  <a:pt x="644427" y="4047018"/>
                  <a:pt x="651936" y="4050367"/>
                </a:cubicBezTo>
                <a:cubicBezTo>
                  <a:pt x="651936" y="4051483"/>
                  <a:pt x="651936" y="4052600"/>
                  <a:pt x="651936" y="4052600"/>
                </a:cubicBezTo>
                <a:cubicBezTo>
                  <a:pt x="633163" y="4058181"/>
                  <a:pt x="618144" y="4063763"/>
                  <a:pt x="595615" y="4063763"/>
                </a:cubicBezTo>
                <a:lnTo>
                  <a:pt x="579813" y="4063763"/>
                </a:lnTo>
                <a:lnTo>
                  <a:pt x="584252" y="4060967"/>
                </a:lnTo>
                <a:lnTo>
                  <a:pt x="599399" y="4034968"/>
                </a:lnTo>
                <a:close/>
                <a:moveTo>
                  <a:pt x="339045" y="4030543"/>
                </a:moveTo>
                <a:lnTo>
                  <a:pt x="335209" y="4037180"/>
                </a:lnTo>
                <a:lnTo>
                  <a:pt x="336809" y="4033736"/>
                </a:lnTo>
                <a:close/>
                <a:moveTo>
                  <a:pt x="290453" y="4029505"/>
                </a:moveTo>
                <a:lnTo>
                  <a:pt x="286529" y="4036814"/>
                </a:lnTo>
                <a:lnTo>
                  <a:pt x="293485" y="4040866"/>
                </a:lnTo>
                <a:lnTo>
                  <a:pt x="293201" y="4041809"/>
                </a:lnTo>
                <a:lnTo>
                  <a:pt x="292056" y="4044494"/>
                </a:lnTo>
                <a:lnTo>
                  <a:pt x="292429" y="4044366"/>
                </a:lnTo>
                <a:lnTo>
                  <a:pt x="291022" y="4049025"/>
                </a:lnTo>
                <a:cubicBezTo>
                  <a:pt x="288597" y="4056303"/>
                  <a:pt x="283996" y="4057968"/>
                  <a:pt x="282642" y="4057179"/>
                </a:cubicBezTo>
                <a:cubicBezTo>
                  <a:pt x="280609" y="4055995"/>
                  <a:pt x="278442" y="4055819"/>
                  <a:pt x="275736" y="4056958"/>
                </a:cubicBezTo>
                <a:lnTo>
                  <a:pt x="273452" y="4058686"/>
                </a:lnTo>
                <a:close/>
                <a:moveTo>
                  <a:pt x="689559" y="4001717"/>
                </a:moveTo>
                <a:lnTo>
                  <a:pt x="834547" y="4001717"/>
                </a:lnTo>
                <a:lnTo>
                  <a:pt x="822322" y="4022795"/>
                </a:lnTo>
                <a:lnTo>
                  <a:pt x="775917" y="4021810"/>
                </a:lnTo>
                <a:cubicBezTo>
                  <a:pt x="760898" y="4019577"/>
                  <a:pt x="738370" y="4018461"/>
                  <a:pt x="719596" y="4018461"/>
                </a:cubicBezTo>
                <a:cubicBezTo>
                  <a:pt x="689559" y="4019577"/>
                  <a:pt x="659521" y="4017345"/>
                  <a:pt x="629483" y="4020694"/>
                </a:cubicBezTo>
                <a:cubicBezTo>
                  <a:pt x="625728" y="4021810"/>
                  <a:pt x="621973" y="4021810"/>
                  <a:pt x="618218" y="4020694"/>
                </a:cubicBezTo>
                <a:lnTo>
                  <a:pt x="596068" y="4019802"/>
                </a:lnTo>
                <a:lnTo>
                  <a:pt x="595961" y="4018318"/>
                </a:lnTo>
                <a:lnTo>
                  <a:pt x="599101" y="4011673"/>
                </a:lnTo>
                <a:lnTo>
                  <a:pt x="625728" y="4011763"/>
                </a:lnTo>
                <a:cubicBezTo>
                  <a:pt x="625728" y="4011763"/>
                  <a:pt x="625728" y="4010647"/>
                  <a:pt x="629483" y="4010647"/>
                </a:cubicBezTo>
                <a:cubicBezTo>
                  <a:pt x="625728" y="4008414"/>
                  <a:pt x="621973" y="4009531"/>
                  <a:pt x="614464" y="4009531"/>
                </a:cubicBezTo>
                <a:cubicBezTo>
                  <a:pt x="610709" y="4009531"/>
                  <a:pt x="610709" y="4008414"/>
                  <a:pt x="610709" y="4008414"/>
                </a:cubicBezTo>
                <a:cubicBezTo>
                  <a:pt x="610709" y="4007298"/>
                  <a:pt x="610709" y="4005066"/>
                  <a:pt x="614464" y="4006182"/>
                </a:cubicBezTo>
                <a:cubicBezTo>
                  <a:pt x="618218" y="4006182"/>
                  <a:pt x="621973" y="4003949"/>
                  <a:pt x="625728" y="4003949"/>
                </a:cubicBezTo>
                <a:cubicBezTo>
                  <a:pt x="648256" y="4005066"/>
                  <a:pt x="667030" y="4001717"/>
                  <a:pt x="689559" y="4001717"/>
                </a:cubicBezTo>
                <a:close/>
                <a:moveTo>
                  <a:pt x="334385" y="4001419"/>
                </a:moveTo>
                <a:lnTo>
                  <a:pt x="334852" y="4001529"/>
                </a:lnTo>
                <a:cubicBezTo>
                  <a:pt x="335576" y="4001951"/>
                  <a:pt x="335586" y="4003043"/>
                  <a:pt x="333695" y="4006287"/>
                </a:cubicBezTo>
                <a:cubicBezTo>
                  <a:pt x="327060" y="4015458"/>
                  <a:pt x="326173" y="4023632"/>
                  <a:pt x="323319" y="4026314"/>
                </a:cubicBezTo>
                <a:cubicBezTo>
                  <a:pt x="319519" y="4030619"/>
                  <a:pt x="316211" y="4036296"/>
                  <a:pt x="312903" y="4041973"/>
                </a:cubicBezTo>
                <a:lnTo>
                  <a:pt x="308962" y="4047899"/>
                </a:lnTo>
                <a:lnTo>
                  <a:pt x="308160" y="4048721"/>
                </a:lnTo>
                <a:lnTo>
                  <a:pt x="304048" y="4046326"/>
                </a:lnTo>
                <a:lnTo>
                  <a:pt x="316415" y="4024858"/>
                </a:lnTo>
                <a:lnTo>
                  <a:pt x="323057" y="4013459"/>
                </a:lnTo>
                <a:close/>
                <a:moveTo>
                  <a:pt x="519386" y="4000985"/>
                </a:moveTo>
                <a:lnTo>
                  <a:pt x="524276" y="4001250"/>
                </a:lnTo>
                <a:cubicBezTo>
                  <a:pt x="528030" y="4001250"/>
                  <a:pt x="535540" y="4000134"/>
                  <a:pt x="539295" y="4002366"/>
                </a:cubicBezTo>
                <a:lnTo>
                  <a:pt x="545984" y="4005439"/>
                </a:lnTo>
                <a:lnTo>
                  <a:pt x="536302" y="4026472"/>
                </a:lnTo>
                <a:cubicBezTo>
                  <a:pt x="532388" y="4033969"/>
                  <a:pt x="528474" y="4041466"/>
                  <a:pt x="526048" y="4048744"/>
                </a:cubicBezTo>
                <a:lnTo>
                  <a:pt x="516687" y="4063763"/>
                </a:lnTo>
                <a:lnTo>
                  <a:pt x="505464" y="4063763"/>
                </a:lnTo>
                <a:lnTo>
                  <a:pt x="505464" y="4073956"/>
                </a:lnTo>
                <a:lnTo>
                  <a:pt x="509332" y="4075393"/>
                </a:lnTo>
                <a:lnTo>
                  <a:pt x="509431" y="4075405"/>
                </a:lnTo>
                <a:lnTo>
                  <a:pt x="498231" y="4093374"/>
                </a:lnTo>
                <a:lnTo>
                  <a:pt x="489774" y="4104301"/>
                </a:lnTo>
                <a:lnTo>
                  <a:pt x="478521" y="4104580"/>
                </a:lnTo>
                <a:lnTo>
                  <a:pt x="478521" y="4118764"/>
                </a:lnTo>
                <a:lnTo>
                  <a:pt x="479135" y="4118762"/>
                </a:lnTo>
                <a:lnTo>
                  <a:pt x="465813" y="4139670"/>
                </a:lnTo>
                <a:lnTo>
                  <a:pt x="465427" y="4140347"/>
                </a:lnTo>
                <a:lnTo>
                  <a:pt x="451973" y="4132509"/>
                </a:lnTo>
                <a:lnTo>
                  <a:pt x="442494" y="4150667"/>
                </a:lnTo>
                <a:cubicBezTo>
                  <a:pt x="438714" y="4157155"/>
                  <a:pt x="434398" y="4167677"/>
                  <a:pt x="428728" y="4177409"/>
                </a:cubicBezTo>
                <a:cubicBezTo>
                  <a:pt x="423057" y="4187143"/>
                  <a:pt x="424412" y="4187932"/>
                  <a:pt x="433614" y="4184602"/>
                </a:cubicBezTo>
                <a:cubicBezTo>
                  <a:pt x="438749" y="4178903"/>
                  <a:pt x="441175" y="4171625"/>
                  <a:pt x="445239" y="4173993"/>
                </a:cubicBezTo>
                <a:cubicBezTo>
                  <a:pt x="446060" y="4178817"/>
                  <a:pt x="440925" y="4184515"/>
                  <a:pt x="439034" y="4187760"/>
                </a:cubicBezTo>
                <a:cubicBezTo>
                  <a:pt x="439034" y="4187760"/>
                  <a:pt x="437144" y="4191004"/>
                  <a:pt x="437144" y="4191004"/>
                </a:cubicBezTo>
                <a:cubicBezTo>
                  <a:pt x="437963" y="4195827"/>
                  <a:pt x="441744" y="4189338"/>
                  <a:pt x="443634" y="4186094"/>
                </a:cubicBezTo>
                <a:cubicBezTo>
                  <a:pt x="449305" y="4176361"/>
                  <a:pt x="456865" y="4163384"/>
                  <a:pt x="464426" y="4150408"/>
                </a:cubicBezTo>
                <a:cubicBezTo>
                  <a:pt x="466316" y="4147163"/>
                  <a:pt x="468206" y="4143919"/>
                  <a:pt x="469562" y="4144709"/>
                </a:cubicBezTo>
                <a:cubicBezTo>
                  <a:pt x="472272" y="4146288"/>
                  <a:pt x="476873" y="4144622"/>
                  <a:pt x="473092" y="4151111"/>
                </a:cubicBezTo>
                <a:cubicBezTo>
                  <a:pt x="466066" y="4160054"/>
                  <a:pt x="466351" y="4168911"/>
                  <a:pt x="463106" y="4171366"/>
                </a:cubicBezTo>
                <a:cubicBezTo>
                  <a:pt x="454725" y="4179519"/>
                  <a:pt x="449875" y="4194076"/>
                  <a:pt x="441494" y="4202229"/>
                </a:cubicBezTo>
                <a:cubicBezTo>
                  <a:pt x="438249" y="4204684"/>
                  <a:pt x="436359" y="4207929"/>
                  <a:pt x="433649" y="4206350"/>
                </a:cubicBezTo>
                <a:cubicBezTo>
                  <a:pt x="429869" y="4212838"/>
                  <a:pt x="429333" y="4216872"/>
                  <a:pt x="424199" y="4222571"/>
                </a:cubicBezTo>
                <a:cubicBezTo>
                  <a:pt x="420133" y="4220202"/>
                  <a:pt x="417422" y="4218623"/>
                  <a:pt x="413357" y="4216254"/>
                </a:cubicBezTo>
                <a:cubicBezTo>
                  <a:pt x="407419" y="4228004"/>
                  <a:pt x="400260" y="4237956"/>
                  <a:pt x="393100" y="4247908"/>
                </a:cubicBezTo>
                <a:lnTo>
                  <a:pt x="388557" y="4255008"/>
                </a:lnTo>
                <a:lnTo>
                  <a:pt x="376059" y="4256562"/>
                </a:lnTo>
                <a:lnTo>
                  <a:pt x="382793" y="4237558"/>
                </a:lnTo>
                <a:cubicBezTo>
                  <a:pt x="383329" y="4233524"/>
                  <a:pt x="387109" y="4227036"/>
                  <a:pt x="390890" y="4220547"/>
                </a:cubicBezTo>
                <a:lnTo>
                  <a:pt x="444361" y="4128768"/>
                </a:lnTo>
                <a:lnTo>
                  <a:pt x="444792" y="4129019"/>
                </a:lnTo>
                <a:close/>
                <a:moveTo>
                  <a:pt x="467085" y="3888017"/>
                </a:moveTo>
                <a:cubicBezTo>
                  <a:pt x="454925" y="3902660"/>
                  <a:pt x="445189" y="3910024"/>
                  <a:pt x="439519" y="3919756"/>
                </a:cubicBezTo>
                <a:cubicBezTo>
                  <a:pt x="435471" y="3928262"/>
                  <a:pt x="430068" y="3935978"/>
                  <a:pt x="425579" y="3943683"/>
                </a:cubicBezTo>
                <a:cubicBezTo>
                  <a:pt x="421089" y="3951388"/>
                  <a:pt x="417514" y="3959083"/>
                  <a:pt x="417122" y="3967545"/>
                </a:cubicBezTo>
                <a:cubicBezTo>
                  <a:pt x="416587" y="3971579"/>
                  <a:pt x="412807" y="3978067"/>
                  <a:pt x="409026" y="3984556"/>
                </a:cubicBezTo>
                <a:lnTo>
                  <a:pt x="355555" y="4076334"/>
                </a:lnTo>
                <a:lnTo>
                  <a:pt x="355124" y="4076083"/>
                </a:lnTo>
                <a:lnTo>
                  <a:pt x="265592" y="4229756"/>
                </a:lnTo>
                <a:cubicBezTo>
                  <a:pt x="254251" y="4249221"/>
                  <a:pt x="246156" y="4266233"/>
                  <a:pt x="247261" y="4279913"/>
                </a:cubicBezTo>
                <a:cubicBezTo>
                  <a:pt x="251862" y="4278249"/>
                  <a:pt x="255642" y="4271760"/>
                  <a:pt x="258887" y="4269305"/>
                </a:cubicBezTo>
                <a:cubicBezTo>
                  <a:pt x="265914" y="4260362"/>
                  <a:pt x="270371" y="4254268"/>
                  <a:pt x="272529" y="4249007"/>
                </a:cubicBezTo>
                <a:cubicBezTo>
                  <a:pt x="274687" y="4243747"/>
                  <a:pt x="274544" y="4239317"/>
                  <a:pt x="272368" y="4233704"/>
                </a:cubicBezTo>
                <a:cubicBezTo>
                  <a:pt x="271548" y="4228880"/>
                  <a:pt x="273437" y="4225637"/>
                  <a:pt x="276684" y="4223182"/>
                </a:cubicBezTo>
                <a:cubicBezTo>
                  <a:pt x="285064" y="4215028"/>
                  <a:pt x="291270" y="4201262"/>
                  <a:pt x="296940" y="4191529"/>
                </a:cubicBezTo>
                <a:cubicBezTo>
                  <a:pt x="308281" y="4172064"/>
                  <a:pt x="317732" y="4155842"/>
                  <a:pt x="333139" y="4138745"/>
                </a:cubicBezTo>
                <a:cubicBezTo>
                  <a:pt x="338273" y="4133046"/>
                  <a:pt x="347189" y="4120858"/>
                  <a:pt x="347724" y="4116825"/>
                </a:cubicBezTo>
                <a:cubicBezTo>
                  <a:pt x="349472" y="4109152"/>
                  <a:pt x="353386" y="4101655"/>
                  <a:pt x="357233" y="4094662"/>
                </a:cubicBezTo>
                <a:lnTo>
                  <a:pt x="363698" y="4081079"/>
                </a:lnTo>
                <a:lnTo>
                  <a:pt x="362205" y="4080209"/>
                </a:lnTo>
                <a:lnTo>
                  <a:pt x="389709" y="4032509"/>
                </a:lnTo>
                <a:cubicBezTo>
                  <a:pt x="404122" y="4007771"/>
                  <a:pt x="417959" y="3983242"/>
                  <a:pt x="430103" y="3957726"/>
                </a:cubicBezTo>
                <a:cubicBezTo>
                  <a:pt x="440089" y="3937471"/>
                  <a:pt x="450074" y="3917216"/>
                  <a:pt x="467085" y="3888017"/>
                </a:cubicBezTo>
                <a:close/>
                <a:moveTo>
                  <a:pt x="640323" y="3803532"/>
                </a:moveTo>
                <a:cubicBezTo>
                  <a:pt x="642285" y="3802503"/>
                  <a:pt x="644112" y="3802481"/>
                  <a:pt x="644522" y="3804893"/>
                </a:cubicBezTo>
                <a:cubicBezTo>
                  <a:pt x="645343" y="3809716"/>
                  <a:pt x="640208" y="3815415"/>
                  <a:pt x="638317" y="3818660"/>
                </a:cubicBezTo>
                <a:cubicBezTo>
                  <a:pt x="625086" y="3841370"/>
                  <a:pt x="613745" y="3860835"/>
                  <a:pt x="600514" y="3883545"/>
                </a:cubicBezTo>
                <a:cubicBezTo>
                  <a:pt x="589173" y="3903010"/>
                  <a:pt x="578849" y="3923068"/>
                  <a:pt x="569777" y="3943313"/>
                </a:cubicBezTo>
                <a:lnTo>
                  <a:pt x="552595" y="3988362"/>
                </a:lnTo>
                <a:lnTo>
                  <a:pt x="546879" y="3988321"/>
                </a:lnTo>
                <a:cubicBezTo>
                  <a:pt x="539369" y="3988321"/>
                  <a:pt x="531860" y="3989437"/>
                  <a:pt x="528105" y="3990554"/>
                </a:cubicBezTo>
                <a:lnTo>
                  <a:pt x="525302" y="3990832"/>
                </a:lnTo>
                <a:lnTo>
                  <a:pt x="534324" y="3975346"/>
                </a:lnTo>
                <a:cubicBezTo>
                  <a:pt x="545664" y="3955881"/>
                  <a:pt x="553759" y="3938869"/>
                  <a:pt x="552655" y="3925189"/>
                </a:cubicBezTo>
                <a:cubicBezTo>
                  <a:pt x="548054" y="3926854"/>
                  <a:pt x="544273" y="3933343"/>
                  <a:pt x="541028" y="3935798"/>
                </a:cubicBezTo>
                <a:cubicBezTo>
                  <a:pt x="534002" y="3944741"/>
                  <a:pt x="529544" y="3950834"/>
                  <a:pt x="527387" y="3956095"/>
                </a:cubicBezTo>
                <a:cubicBezTo>
                  <a:pt x="525229" y="3961356"/>
                  <a:pt x="525372" y="3965785"/>
                  <a:pt x="527547" y="3971398"/>
                </a:cubicBezTo>
                <a:cubicBezTo>
                  <a:pt x="528368" y="3976222"/>
                  <a:pt x="526478" y="3979466"/>
                  <a:pt x="523232" y="3981920"/>
                </a:cubicBezTo>
                <a:lnTo>
                  <a:pt x="517003" y="3991654"/>
                </a:lnTo>
                <a:lnTo>
                  <a:pt x="505464" y="3992798"/>
                </a:lnTo>
                <a:lnTo>
                  <a:pt x="505464" y="4000233"/>
                </a:lnTo>
                <a:lnTo>
                  <a:pt x="511311" y="4000549"/>
                </a:lnTo>
                <a:lnTo>
                  <a:pt x="502975" y="4013574"/>
                </a:lnTo>
                <a:cubicBezTo>
                  <a:pt x="491635" y="4033039"/>
                  <a:pt x="482184" y="4049260"/>
                  <a:pt x="466777" y="4066358"/>
                </a:cubicBezTo>
                <a:cubicBezTo>
                  <a:pt x="461642" y="4072057"/>
                  <a:pt x="452727" y="4084245"/>
                  <a:pt x="452192" y="4088278"/>
                </a:cubicBezTo>
                <a:cubicBezTo>
                  <a:pt x="450443" y="4095951"/>
                  <a:pt x="446529" y="4103447"/>
                  <a:pt x="442682" y="4110441"/>
                </a:cubicBezTo>
                <a:lnTo>
                  <a:pt x="436218" y="4124024"/>
                </a:lnTo>
                <a:lnTo>
                  <a:pt x="437711" y="4124894"/>
                </a:lnTo>
                <a:lnTo>
                  <a:pt x="410206" y="4172594"/>
                </a:lnTo>
                <a:cubicBezTo>
                  <a:pt x="395794" y="4197331"/>
                  <a:pt x="381957" y="4221860"/>
                  <a:pt x="369812" y="4247377"/>
                </a:cubicBezTo>
                <a:lnTo>
                  <a:pt x="358764" y="4269325"/>
                </a:lnTo>
                <a:lnTo>
                  <a:pt x="348186" y="4267618"/>
                </a:lnTo>
                <a:lnTo>
                  <a:pt x="345326" y="4267597"/>
                </a:lnTo>
                <a:lnTo>
                  <a:pt x="362217" y="4238606"/>
                </a:lnTo>
                <a:cubicBezTo>
                  <a:pt x="367887" y="4228873"/>
                  <a:pt x="374378" y="4223963"/>
                  <a:pt x="376802" y="4216685"/>
                </a:cubicBezTo>
                <a:cubicBezTo>
                  <a:pt x="387324" y="4192397"/>
                  <a:pt x="401910" y="4170476"/>
                  <a:pt x="406474" y="4147063"/>
                </a:cubicBezTo>
                <a:cubicBezTo>
                  <a:pt x="407010" y="4143029"/>
                  <a:pt x="410255" y="4140574"/>
                  <a:pt x="412965" y="4142153"/>
                </a:cubicBezTo>
                <a:cubicBezTo>
                  <a:pt x="414320" y="4142943"/>
                  <a:pt x="415141" y="4147766"/>
                  <a:pt x="421632" y="4142857"/>
                </a:cubicBezTo>
                <a:lnTo>
                  <a:pt x="435570" y="4122952"/>
                </a:lnTo>
                <a:lnTo>
                  <a:pt x="422118" y="4115115"/>
                </a:lnTo>
                <a:lnTo>
                  <a:pt x="422449" y="4114405"/>
                </a:lnTo>
                <a:cubicBezTo>
                  <a:pt x="427299" y="4099848"/>
                  <a:pt x="436214" y="4087661"/>
                  <a:pt x="439709" y="4072315"/>
                </a:cubicBezTo>
                <a:cubicBezTo>
                  <a:pt x="439709" y="4072315"/>
                  <a:pt x="441599" y="4069071"/>
                  <a:pt x="444845" y="4066617"/>
                </a:cubicBezTo>
                <a:cubicBezTo>
                  <a:pt x="448090" y="4064161"/>
                  <a:pt x="449981" y="4060917"/>
                  <a:pt x="451871" y="4057673"/>
                </a:cubicBezTo>
                <a:cubicBezTo>
                  <a:pt x="469418" y="4024441"/>
                  <a:pt x="493739" y="3995156"/>
                  <a:pt x="509930" y="3961134"/>
                </a:cubicBezTo>
                <a:cubicBezTo>
                  <a:pt x="517491" y="3948157"/>
                  <a:pt x="525336" y="3944038"/>
                  <a:pt x="529652" y="3933515"/>
                </a:cubicBezTo>
                <a:cubicBezTo>
                  <a:pt x="535323" y="3923782"/>
                  <a:pt x="542884" y="3910805"/>
                  <a:pt x="548554" y="3901072"/>
                </a:cubicBezTo>
                <a:cubicBezTo>
                  <a:pt x="561249" y="3882396"/>
                  <a:pt x="565280" y="3863017"/>
                  <a:pt x="577441" y="3848375"/>
                </a:cubicBezTo>
                <a:cubicBezTo>
                  <a:pt x="581222" y="3841886"/>
                  <a:pt x="583112" y="3838642"/>
                  <a:pt x="585002" y="3835398"/>
                </a:cubicBezTo>
                <a:cubicBezTo>
                  <a:pt x="586892" y="3832154"/>
                  <a:pt x="587426" y="3828119"/>
                  <a:pt x="592027" y="3826455"/>
                </a:cubicBezTo>
                <a:cubicBezTo>
                  <a:pt x="593382" y="3827244"/>
                  <a:pt x="594203" y="3832067"/>
                  <a:pt x="592313" y="3835312"/>
                </a:cubicBezTo>
                <a:cubicBezTo>
                  <a:pt x="587997" y="3845834"/>
                  <a:pt x="586392" y="3857935"/>
                  <a:pt x="578832" y="3870912"/>
                </a:cubicBezTo>
                <a:cubicBezTo>
                  <a:pt x="575051" y="3877401"/>
                  <a:pt x="577762" y="3878980"/>
                  <a:pt x="575337" y="3886258"/>
                </a:cubicBezTo>
                <a:cubicBezTo>
                  <a:pt x="588853" y="3872405"/>
                  <a:pt x="598304" y="3856184"/>
                  <a:pt x="609109" y="3840752"/>
                </a:cubicBezTo>
                <a:cubicBezTo>
                  <a:pt x="618025" y="3828564"/>
                  <a:pt x="626406" y="3820411"/>
                  <a:pt x="635321" y="3808223"/>
                </a:cubicBezTo>
                <a:cubicBezTo>
                  <a:pt x="636267" y="3806601"/>
                  <a:pt x="638362" y="3804562"/>
                  <a:pt x="640323" y="3803532"/>
                </a:cubicBezTo>
                <a:close/>
                <a:moveTo>
                  <a:pt x="467740" y="3690434"/>
                </a:moveTo>
                <a:cubicBezTo>
                  <a:pt x="468705" y="3690996"/>
                  <a:pt x="468744" y="3695364"/>
                  <a:pt x="466854" y="3698608"/>
                </a:cubicBezTo>
                <a:cubicBezTo>
                  <a:pt x="462148" y="3708903"/>
                  <a:pt x="459371" y="3720321"/>
                  <a:pt x="451810" y="3733298"/>
                </a:cubicBezTo>
                <a:cubicBezTo>
                  <a:pt x="448030" y="3739787"/>
                  <a:pt x="449959" y="3740911"/>
                  <a:pt x="447143" y="3747961"/>
                </a:cubicBezTo>
                <a:lnTo>
                  <a:pt x="456119" y="3735028"/>
                </a:lnTo>
                <a:lnTo>
                  <a:pt x="446831" y="3754543"/>
                </a:lnTo>
                <a:cubicBezTo>
                  <a:pt x="436311" y="3778832"/>
                  <a:pt x="422544" y="3805576"/>
                  <a:pt x="408778" y="3832318"/>
                </a:cubicBezTo>
                <a:cubicBezTo>
                  <a:pt x="397437" y="3851785"/>
                  <a:pt x="392052" y="3870374"/>
                  <a:pt x="377466" y="3892295"/>
                </a:cubicBezTo>
                <a:cubicBezTo>
                  <a:pt x="382067" y="3890630"/>
                  <a:pt x="385312" y="3888175"/>
                  <a:pt x="390983" y="3878442"/>
                </a:cubicBezTo>
                <a:cubicBezTo>
                  <a:pt x="392873" y="3875198"/>
                  <a:pt x="396653" y="3868710"/>
                  <a:pt x="400433" y="3862221"/>
                </a:cubicBezTo>
                <a:lnTo>
                  <a:pt x="428087" y="3823093"/>
                </a:lnTo>
                <a:lnTo>
                  <a:pt x="409768" y="3860897"/>
                </a:lnTo>
                <a:cubicBezTo>
                  <a:pt x="404137" y="3874997"/>
                  <a:pt x="393722" y="3890657"/>
                  <a:pt x="388090" y="3904758"/>
                </a:cubicBezTo>
                <a:lnTo>
                  <a:pt x="367410" y="3938582"/>
                </a:lnTo>
                <a:lnTo>
                  <a:pt x="366811" y="3938233"/>
                </a:lnTo>
                <a:cubicBezTo>
                  <a:pt x="366909" y="3936117"/>
                  <a:pt x="368461" y="3932676"/>
                  <a:pt x="371296" y="3927809"/>
                </a:cubicBezTo>
                <a:cubicBezTo>
                  <a:pt x="375076" y="3921321"/>
                  <a:pt x="376966" y="3918077"/>
                  <a:pt x="378856" y="3914832"/>
                </a:cubicBezTo>
                <a:cubicBezTo>
                  <a:pt x="377502" y="3914043"/>
                  <a:pt x="376147" y="3913254"/>
                  <a:pt x="374792" y="3912464"/>
                </a:cubicBezTo>
                <a:cubicBezTo>
                  <a:pt x="371011" y="3918953"/>
                  <a:pt x="367231" y="3925441"/>
                  <a:pt x="365341" y="3928686"/>
                </a:cubicBezTo>
                <a:cubicBezTo>
                  <a:pt x="361561" y="3935174"/>
                  <a:pt x="359671" y="3938419"/>
                  <a:pt x="357780" y="3941663"/>
                </a:cubicBezTo>
                <a:cubicBezTo>
                  <a:pt x="355891" y="3944907"/>
                  <a:pt x="353465" y="3952185"/>
                  <a:pt x="350754" y="3950606"/>
                </a:cubicBezTo>
                <a:cubicBezTo>
                  <a:pt x="344799" y="3951481"/>
                  <a:pt x="349935" y="3945783"/>
                  <a:pt x="352359" y="3938504"/>
                </a:cubicBezTo>
                <a:cubicBezTo>
                  <a:pt x="352894" y="3934471"/>
                  <a:pt x="349649" y="3936926"/>
                  <a:pt x="348293" y="3936136"/>
                </a:cubicBezTo>
                <a:lnTo>
                  <a:pt x="341870" y="3941959"/>
                </a:lnTo>
                <a:lnTo>
                  <a:pt x="403787" y="3835684"/>
                </a:lnTo>
                <a:cubicBezTo>
                  <a:pt x="415128" y="3816219"/>
                  <a:pt x="423613" y="3799435"/>
                  <a:pt x="424461" y="3786893"/>
                </a:cubicBezTo>
                <a:cubicBezTo>
                  <a:pt x="420642" y="3789012"/>
                  <a:pt x="416862" y="3795501"/>
                  <a:pt x="414007" y="3798184"/>
                </a:cubicBezTo>
                <a:cubicBezTo>
                  <a:pt x="407372" y="3807354"/>
                  <a:pt x="403109" y="3813562"/>
                  <a:pt x="400756" y="3818709"/>
                </a:cubicBezTo>
                <a:cubicBezTo>
                  <a:pt x="398403" y="3823856"/>
                  <a:pt x="397960" y="3827944"/>
                  <a:pt x="398964" y="3832874"/>
                </a:cubicBezTo>
                <a:cubicBezTo>
                  <a:pt x="399003" y="3837243"/>
                  <a:pt x="397113" y="3840486"/>
                  <a:pt x="394258" y="3843169"/>
                </a:cubicBezTo>
                <a:cubicBezTo>
                  <a:pt x="386659" y="3851778"/>
                  <a:pt x="380062" y="3865317"/>
                  <a:pt x="374392" y="3875049"/>
                </a:cubicBezTo>
                <a:cubicBezTo>
                  <a:pt x="363051" y="3894515"/>
                  <a:pt x="353600" y="3910736"/>
                  <a:pt x="339365" y="3928517"/>
                </a:cubicBezTo>
                <a:cubicBezTo>
                  <a:pt x="334621" y="3934443"/>
                  <a:pt x="326096" y="3946858"/>
                  <a:pt x="325170" y="3950664"/>
                </a:cubicBezTo>
                <a:cubicBezTo>
                  <a:pt x="322836" y="3957995"/>
                  <a:pt x="318825" y="3965435"/>
                  <a:pt x="314929" y="3972400"/>
                </a:cubicBezTo>
                <a:lnTo>
                  <a:pt x="308152" y="3985802"/>
                </a:lnTo>
                <a:lnTo>
                  <a:pt x="309215" y="3986421"/>
                </a:lnTo>
                <a:lnTo>
                  <a:pt x="281649" y="4034085"/>
                </a:lnTo>
                <a:lnTo>
                  <a:pt x="262857" y="4068114"/>
                </a:lnTo>
                <a:lnTo>
                  <a:pt x="258569" y="4073572"/>
                </a:lnTo>
                <a:lnTo>
                  <a:pt x="255015" y="4082315"/>
                </a:lnTo>
                <a:lnTo>
                  <a:pt x="240572" y="4108470"/>
                </a:lnTo>
                <a:lnTo>
                  <a:pt x="224873" y="4138335"/>
                </a:lnTo>
                <a:lnTo>
                  <a:pt x="215664" y="4144136"/>
                </a:lnTo>
                <a:lnTo>
                  <a:pt x="200517" y="4170134"/>
                </a:lnTo>
                <a:lnTo>
                  <a:pt x="203504" y="4180547"/>
                </a:lnTo>
                <a:cubicBezTo>
                  <a:pt x="206215" y="4182126"/>
                  <a:pt x="203790" y="4189404"/>
                  <a:pt x="198119" y="4199137"/>
                </a:cubicBezTo>
                <a:cubicBezTo>
                  <a:pt x="194339" y="4205625"/>
                  <a:pt x="190559" y="4212113"/>
                  <a:pt x="189489" y="4220182"/>
                </a:cubicBezTo>
                <a:cubicBezTo>
                  <a:pt x="185173" y="4230704"/>
                  <a:pt x="176793" y="4238858"/>
                  <a:pt x="168947" y="4242978"/>
                </a:cubicBezTo>
                <a:cubicBezTo>
                  <a:pt x="162046" y="4245476"/>
                  <a:pt x="155761" y="4251591"/>
                  <a:pt x="149680" y="4258912"/>
                </a:cubicBezTo>
                <a:lnTo>
                  <a:pt x="146157" y="4263437"/>
                </a:lnTo>
                <a:lnTo>
                  <a:pt x="121095" y="4306455"/>
                </a:lnTo>
                <a:lnTo>
                  <a:pt x="111422" y="4335483"/>
                </a:lnTo>
                <a:cubicBezTo>
                  <a:pt x="105502" y="4358106"/>
                  <a:pt x="103611" y="4361351"/>
                  <a:pt x="89275" y="4370381"/>
                </a:cubicBezTo>
                <a:lnTo>
                  <a:pt x="81460" y="4374484"/>
                </a:lnTo>
                <a:lnTo>
                  <a:pt x="81403" y="4374583"/>
                </a:lnTo>
                <a:lnTo>
                  <a:pt x="71293" y="4405531"/>
                </a:lnTo>
                <a:cubicBezTo>
                  <a:pt x="66941" y="4414945"/>
                  <a:pt x="61743" y="4423867"/>
                  <a:pt x="56072" y="4433600"/>
                </a:cubicBezTo>
                <a:cubicBezTo>
                  <a:pt x="48512" y="4446577"/>
                  <a:pt x="42841" y="4456310"/>
                  <a:pt x="35281" y="4469287"/>
                </a:cubicBezTo>
                <a:lnTo>
                  <a:pt x="35275" y="4469299"/>
                </a:lnTo>
                <a:lnTo>
                  <a:pt x="16725" y="4469299"/>
                </a:lnTo>
                <a:lnTo>
                  <a:pt x="24822" y="4447739"/>
                </a:lnTo>
                <a:cubicBezTo>
                  <a:pt x="26712" y="4444496"/>
                  <a:pt x="27638" y="4440689"/>
                  <a:pt x="26673" y="4440127"/>
                </a:cubicBezTo>
                <a:cubicBezTo>
                  <a:pt x="25708" y="4439565"/>
                  <a:pt x="23818" y="4442810"/>
                  <a:pt x="20964" y="4445492"/>
                </a:cubicBezTo>
                <a:cubicBezTo>
                  <a:pt x="17184" y="4451981"/>
                  <a:pt x="11966" y="4458718"/>
                  <a:pt x="6874" y="4466072"/>
                </a:cubicBezTo>
                <a:lnTo>
                  <a:pt x="5101" y="4469299"/>
                </a:lnTo>
                <a:lnTo>
                  <a:pt x="0" y="4469299"/>
                </a:lnTo>
                <a:lnTo>
                  <a:pt x="106930" y="4284733"/>
                </a:lnTo>
                <a:lnTo>
                  <a:pt x="114102" y="4277591"/>
                </a:lnTo>
                <a:cubicBezTo>
                  <a:pt x="120409" y="4272032"/>
                  <a:pt x="126369" y="4267900"/>
                  <a:pt x="131635" y="4266622"/>
                </a:cubicBezTo>
                <a:cubicBezTo>
                  <a:pt x="128819" y="4273672"/>
                  <a:pt x="126929" y="4276917"/>
                  <a:pt x="125038" y="4280161"/>
                </a:cubicBezTo>
                <a:cubicBezTo>
                  <a:pt x="113698" y="4299626"/>
                  <a:pt x="104247" y="4315847"/>
                  <a:pt x="94796" y="4332069"/>
                </a:cubicBezTo>
                <a:cubicBezTo>
                  <a:pt x="90051" y="4337997"/>
                  <a:pt x="88201" y="4345609"/>
                  <a:pt x="88239" y="4349977"/>
                </a:cubicBezTo>
                <a:cubicBezTo>
                  <a:pt x="99580" y="4330511"/>
                  <a:pt x="110921" y="4311045"/>
                  <a:pt x="122262" y="4291580"/>
                </a:cubicBezTo>
                <a:cubicBezTo>
                  <a:pt x="133602" y="4272114"/>
                  <a:pt x="145909" y="4253211"/>
                  <a:pt x="156284" y="4233183"/>
                </a:cubicBezTo>
                <a:cubicBezTo>
                  <a:pt x="166661" y="4213155"/>
                  <a:pt x="179005" y="4198620"/>
                  <a:pt x="190347" y="4179154"/>
                </a:cubicBezTo>
                <a:cubicBezTo>
                  <a:pt x="205468" y="4153200"/>
                  <a:pt x="220589" y="4127246"/>
                  <a:pt x="235710" y="4101292"/>
                </a:cubicBezTo>
                <a:cubicBezTo>
                  <a:pt x="241381" y="4091559"/>
                  <a:pt x="247091" y="4086194"/>
                  <a:pt x="249905" y="4079144"/>
                </a:cubicBezTo>
                <a:cubicBezTo>
                  <a:pt x="261208" y="4055310"/>
                  <a:pt x="275403" y="4033162"/>
                  <a:pt x="281921" y="4010887"/>
                </a:cubicBezTo>
                <a:cubicBezTo>
                  <a:pt x="282847" y="4007081"/>
                  <a:pt x="285701" y="4004398"/>
                  <a:pt x="287631" y="4005522"/>
                </a:cubicBezTo>
                <a:cubicBezTo>
                  <a:pt x="288595" y="4006084"/>
                  <a:pt x="288634" y="4010453"/>
                  <a:pt x="294344" y="4005088"/>
                </a:cubicBezTo>
                <a:lnTo>
                  <a:pt x="307779" y="3984890"/>
                </a:lnTo>
                <a:lnTo>
                  <a:pt x="298204" y="3979311"/>
                </a:lnTo>
                <a:lnTo>
                  <a:pt x="298553" y="3978612"/>
                </a:lnTo>
                <a:cubicBezTo>
                  <a:pt x="304184" y="3964510"/>
                  <a:pt x="312709" y="3952095"/>
                  <a:pt x="317376" y="3937432"/>
                </a:cubicBezTo>
                <a:cubicBezTo>
                  <a:pt x="317376" y="3937432"/>
                  <a:pt x="319266" y="3934188"/>
                  <a:pt x="322121" y="3931506"/>
                </a:cubicBezTo>
                <a:cubicBezTo>
                  <a:pt x="324976" y="3928823"/>
                  <a:pt x="326866" y="3925579"/>
                  <a:pt x="328756" y="3922335"/>
                </a:cubicBezTo>
                <a:cubicBezTo>
                  <a:pt x="346693" y="3889330"/>
                  <a:pt x="369453" y="3859135"/>
                  <a:pt x="386425" y="3825569"/>
                </a:cubicBezTo>
                <a:cubicBezTo>
                  <a:pt x="393985" y="3812592"/>
                  <a:pt x="400659" y="3807789"/>
                  <a:pt x="405366" y="3797494"/>
                </a:cubicBezTo>
                <a:cubicBezTo>
                  <a:pt x="411036" y="3787761"/>
                  <a:pt x="418597" y="3774784"/>
                  <a:pt x="424267" y="3765052"/>
                </a:cubicBezTo>
                <a:cubicBezTo>
                  <a:pt x="436572" y="3746148"/>
                  <a:pt x="442165" y="3727679"/>
                  <a:pt x="453545" y="3712582"/>
                </a:cubicBezTo>
                <a:cubicBezTo>
                  <a:pt x="457326" y="3706093"/>
                  <a:pt x="459216" y="3702848"/>
                  <a:pt x="461106" y="3699605"/>
                </a:cubicBezTo>
                <a:cubicBezTo>
                  <a:pt x="462996" y="3696360"/>
                  <a:pt x="463921" y="3692554"/>
                  <a:pt x="467740" y="3690434"/>
                </a:cubicBezTo>
                <a:close/>
                <a:moveTo>
                  <a:pt x="510898" y="3663690"/>
                </a:moveTo>
                <a:lnTo>
                  <a:pt x="511642" y="3663865"/>
                </a:lnTo>
                <a:cubicBezTo>
                  <a:pt x="511681" y="3668233"/>
                  <a:pt x="506936" y="3674160"/>
                  <a:pt x="505046" y="3677405"/>
                </a:cubicBezTo>
                <a:lnTo>
                  <a:pt x="495905" y="3693096"/>
                </a:lnTo>
                <a:lnTo>
                  <a:pt x="500326" y="3681417"/>
                </a:lnTo>
                <a:close/>
                <a:moveTo>
                  <a:pt x="819189" y="3621153"/>
                </a:moveTo>
                <a:cubicBezTo>
                  <a:pt x="814054" y="3626851"/>
                  <a:pt x="813518" y="3630885"/>
                  <a:pt x="809738" y="3637373"/>
                </a:cubicBezTo>
                <a:cubicBezTo>
                  <a:pt x="807029" y="3635795"/>
                  <a:pt x="805138" y="3639039"/>
                  <a:pt x="801893" y="3641494"/>
                </a:cubicBezTo>
                <a:cubicBezTo>
                  <a:pt x="793512" y="3649648"/>
                  <a:pt x="788662" y="3664204"/>
                  <a:pt x="780281" y="3672358"/>
                </a:cubicBezTo>
                <a:cubicBezTo>
                  <a:pt x="777036" y="3674813"/>
                  <a:pt x="777322" y="3683670"/>
                  <a:pt x="770295" y="3692612"/>
                </a:cubicBezTo>
                <a:cubicBezTo>
                  <a:pt x="766515" y="3699101"/>
                  <a:pt x="771116" y="3697436"/>
                  <a:pt x="773825" y="3699015"/>
                </a:cubicBezTo>
                <a:cubicBezTo>
                  <a:pt x="775181" y="3699805"/>
                  <a:pt x="777072" y="3696560"/>
                  <a:pt x="778962" y="3693316"/>
                </a:cubicBezTo>
                <a:cubicBezTo>
                  <a:pt x="786522" y="3680339"/>
                  <a:pt x="794083" y="3667362"/>
                  <a:pt x="799753" y="3657630"/>
                </a:cubicBezTo>
                <a:cubicBezTo>
                  <a:pt x="801643" y="3654385"/>
                  <a:pt x="805424" y="3647896"/>
                  <a:pt x="806243" y="3652719"/>
                </a:cubicBezTo>
                <a:cubicBezTo>
                  <a:pt x="806243" y="3652719"/>
                  <a:pt x="804353" y="3655964"/>
                  <a:pt x="804353" y="3655964"/>
                </a:cubicBezTo>
                <a:cubicBezTo>
                  <a:pt x="802463" y="3659208"/>
                  <a:pt x="797328" y="3664907"/>
                  <a:pt x="798148" y="3669731"/>
                </a:cubicBezTo>
                <a:lnTo>
                  <a:pt x="805360" y="3663150"/>
                </a:lnTo>
                <a:lnTo>
                  <a:pt x="810533" y="3653919"/>
                </a:lnTo>
                <a:cubicBezTo>
                  <a:pt x="816203" y="3644186"/>
                  <a:pt x="812673" y="3637785"/>
                  <a:pt x="822409" y="3630420"/>
                </a:cubicBezTo>
                <a:lnTo>
                  <a:pt x="825912" y="3625069"/>
                </a:lnTo>
                <a:close/>
                <a:moveTo>
                  <a:pt x="818264" y="3551085"/>
                </a:moveTo>
                <a:cubicBezTo>
                  <a:pt x="819619" y="3551875"/>
                  <a:pt x="820973" y="3552664"/>
                  <a:pt x="822328" y="3553453"/>
                </a:cubicBezTo>
                <a:cubicBezTo>
                  <a:pt x="820438" y="3556698"/>
                  <a:pt x="818548" y="3559942"/>
                  <a:pt x="814767" y="3566430"/>
                </a:cubicBezTo>
                <a:cubicBezTo>
                  <a:pt x="809097" y="3576163"/>
                  <a:pt x="808563" y="3580198"/>
                  <a:pt x="814519" y="3579322"/>
                </a:cubicBezTo>
                <a:cubicBezTo>
                  <a:pt x="803712" y="3594753"/>
                  <a:pt x="801573" y="3610889"/>
                  <a:pt x="790766" y="3626320"/>
                </a:cubicBezTo>
                <a:cubicBezTo>
                  <a:pt x="781975" y="3632062"/>
                  <a:pt x="773799" y="3641421"/>
                  <a:pt x="766337" y="3652284"/>
                </a:cubicBezTo>
                <a:lnTo>
                  <a:pt x="747220" y="3685467"/>
                </a:lnTo>
                <a:lnTo>
                  <a:pt x="730001" y="3675435"/>
                </a:lnTo>
                <a:lnTo>
                  <a:pt x="736131" y="3664017"/>
                </a:lnTo>
                <a:cubicBezTo>
                  <a:pt x="748827" y="3645340"/>
                  <a:pt x="757993" y="3620262"/>
                  <a:pt x="771224" y="3597552"/>
                </a:cubicBezTo>
                <a:cubicBezTo>
                  <a:pt x="778250" y="3588610"/>
                  <a:pt x="783920" y="3578877"/>
                  <a:pt x="791765" y="3574757"/>
                </a:cubicBezTo>
                <a:cubicBezTo>
                  <a:pt x="793121" y="3575547"/>
                  <a:pt x="796366" y="3573092"/>
                  <a:pt x="795831" y="3577125"/>
                </a:cubicBezTo>
                <a:cubicBezTo>
                  <a:pt x="793406" y="3584404"/>
                  <a:pt x="788270" y="3590102"/>
                  <a:pt x="794226" y="3589227"/>
                </a:cubicBezTo>
                <a:cubicBezTo>
                  <a:pt x="796937" y="3590806"/>
                  <a:pt x="799362" y="3583528"/>
                  <a:pt x="801252" y="3580284"/>
                </a:cubicBezTo>
                <a:cubicBezTo>
                  <a:pt x="803142" y="3577040"/>
                  <a:pt x="805033" y="3573795"/>
                  <a:pt x="808813" y="3567307"/>
                </a:cubicBezTo>
                <a:cubicBezTo>
                  <a:pt x="810703" y="3564062"/>
                  <a:pt x="814483" y="3557574"/>
                  <a:pt x="818264" y="3551085"/>
                </a:cubicBezTo>
                <a:close/>
                <a:moveTo>
                  <a:pt x="679816" y="3406814"/>
                </a:moveTo>
                <a:lnTo>
                  <a:pt x="681518" y="3407806"/>
                </a:lnTo>
                <a:lnTo>
                  <a:pt x="605063" y="3539034"/>
                </a:lnTo>
                <a:lnTo>
                  <a:pt x="596171" y="3533853"/>
                </a:lnTo>
                <a:lnTo>
                  <a:pt x="600731" y="3524270"/>
                </a:lnTo>
                <a:lnTo>
                  <a:pt x="603785" y="3517153"/>
                </a:lnTo>
                <a:lnTo>
                  <a:pt x="618789" y="3490217"/>
                </a:lnTo>
                <a:lnTo>
                  <a:pt x="622589" y="3483060"/>
                </a:lnTo>
                <a:lnTo>
                  <a:pt x="624826" y="3480187"/>
                </a:lnTo>
                <a:lnTo>
                  <a:pt x="658056" y="3431732"/>
                </a:lnTo>
                <a:lnTo>
                  <a:pt x="658208" y="3431705"/>
                </a:lnTo>
                <a:cubicBezTo>
                  <a:pt x="658927" y="3431581"/>
                  <a:pt x="659409" y="3431862"/>
                  <a:pt x="658946" y="3433765"/>
                </a:cubicBezTo>
                <a:cubicBezTo>
                  <a:pt x="656131" y="3440815"/>
                  <a:pt x="651385" y="3446741"/>
                  <a:pt x="656169" y="3445183"/>
                </a:cubicBezTo>
                <a:cubicBezTo>
                  <a:pt x="658098" y="3446307"/>
                  <a:pt x="660915" y="3439257"/>
                  <a:pt x="662804" y="3436013"/>
                </a:cubicBezTo>
                <a:cubicBezTo>
                  <a:pt x="664695" y="3432768"/>
                  <a:pt x="666585" y="3429524"/>
                  <a:pt x="670365" y="3423036"/>
                </a:cubicBezTo>
                <a:cubicBezTo>
                  <a:pt x="672255" y="3419791"/>
                  <a:pt x="676036" y="3413303"/>
                  <a:pt x="679816" y="3406814"/>
                </a:cubicBezTo>
                <a:close/>
                <a:moveTo>
                  <a:pt x="837483" y="3373771"/>
                </a:moveTo>
                <a:cubicBezTo>
                  <a:pt x="837483" y="3373771"/>
                  <a:pt x="838838" y="3374561"/>
                  <a:pt x="838838" y="3374561"/>
                </a:cubicBezTo>
                <a:lnTo>
                  <a:pt x="823353" y="3402707"/>
                </a:lnTo>
                <a:lnTo>
                  <a:pt x="794628" y="3450097"/>
                </a:lnTo>
                <a:lnTo>
                  <a:pt x="776634" y="3478213"/>
                </a:lnTo>
                <a:lnTo>
                  <a:pt x="805350" y="3428925"/>
                </a:lnTo>
                <a:cubicBezTo>
                  <a:pt x="814801" y="3412703"/>
                  <a:pt x="826142" y="3393238"/>
                  <a:pt x="837483" y="3373771"/>
                </a:cubicBezTo>
                <a:close/>
                <a:moveTo>
                  <a:pt x="653881" y="3348378"/>
                </a:moveTo>
                <a:lnTo>
                  <a:pt x="634235" y="3384297"/>
                </a:lnTo>
                <a:cubicBezTo>
                  <a:pt x="630493" y="3395153"/>
                  <a:pt x="623858" y="3404324"/>
                  <a:pt x="617184" y="3409126"/>
                </a:cubicBezTo>
                <a:cubicBezTo>
                  <a:pt x="611474" y="3414491"/>
                  <a:pt x="608659" y="3421542"/>
                  <a:pt x="608698" y="3425910"/>
                </a:cubicBezTo>
                <a:cubicBezTo>
                  <a:pt x="609701" y="3430840"/>
                  <a:pt x="605921" y="3437328"/>
                  <a:pt x="600251" y="3447061"/>
                </a:cubicBezTo>
                <a:cubicBezTo>
                  <a:pt x="588909" y="3466527"/>
                  <a:pt x="578534" y="3486555"/>
                  <a:pt x="563334" y="3503772"/>
                </a:cubicBezTo>
                <a:cubicBezTo>
                  <a:pt x="563334" y="3503772"/>
                  <a:pt x="561444" y="3507016"/>
                  <a:pt x="561444" y="3507016"/>
                </a:cubicBezTo>
                <a:cubicBezTo>
                  <a:pt x="543508" y="3540021"/>
                  <a:pt x="523602" y="3567534"/>
                  <a:pt x="506591" y="3596732"/>
                </a:cubicBezTo>
                <a:cubicBezTo>
                  <a:pt x="502811" y="3603221"/>
                  <a:pt x="500921" y="3606465"/>
                  <a:pt x="502849" y="3607588"/>
                </a:cubicBezTo>
                <a:lnTo>
                  <a:pt x="501666" y="3611308"/>
                </a:lnTo>
                <a:lnTo>
                  <a:pt x="501597" y="3603518"/>
                </a:lnTo>
                <a:lnTo>
                  <a:pt x="641489" y="3362057"/>
                </a:lnTo>
                <a:lnTo>
                  <a:pt x="646231" y="3359519"/>
                </a:lnTo>
                <a:close/>
                <a:moveTo>
                  <a:pt x="710564" y="3339730"/>
                </a:moveTo>
                <a:lnTo>
                  <a:pt x="707553" y="3355064"/>
                </a:lnTo>
                <a:lnTo>
                  <a:pt x="706239" y="3357026"/>
                </a:lnTo>
                <a:cubicBezTo>
                  <a:pt x="702458" y="3363515"/>
                  <a:pt x="698678" y="3370003"/>
                  <a:pt x="696788" y="3373248"/>
                </a:cubicBezTo>
                <a:cubicBezTo>
                  <a:pt x="693953" y="3378114"/>
                  <a:pt x="691822" y="3381218"/>
                  <a:pt x="689922" y="3383370"/>
                </a:cubicBezTo>
                <a:lnTo>
                  <a:pt x="684600" y="3387657"/>
                </a:lnTo>
                <a:lnTo>
                  <a:pt x="684842" y="3387067"/>
                </a:lnTo>
                <a:lnTo>
                  <a:pt x="701561" y="3357016"/>
                </a:lnTo>
                <a:close/>
                <a:moveTo>
                  <a:pt x="717131" y="3240043"/>
                </a:moveTo>
                <a:cubicBezTo>
                  <a:pt x="717131" y="3240043"/>
                  <a:pt x="718095" y="3240605"/>
                  <a:pt x="718095" y="3240605"/>
                </a:cubicBezTo>
                <a:lnTo>
                  <a:pt x="702414" y="3268637"/>
                </a:lnTo>
                <a:lnTo>
                  <a:pt x="673928" y="3316167"/>
                </a:lnTo>
                <a:lnTo>
                  <a:pt x="656282" y="3344484"/>
                </a:lnTo>
                <a:lnTo>
                  <a:pt x="684998" y="3295196"/>
                </a:lnTo>
                <a:cubicBezTo>
                  <a:pt x="694449" y="3278974"/>
                  <a:pt x="705789" y="3259509"/>
                  <a:pt x="717131" y="3240043"/>
                </a:cubicBezTo>
                <a:close/>
                <a:moveTo>
                  <a:pt x="1278417" y="2750583"/>
                </a:moveTo>
                <a:cubicBezTo>
                  <a:pt x="1279772" y="2751373"/>
                  <a:pt x="1281127" y="2752162"/>
                  <a:pt x="1282482" y="2752951"/>
                </a:cubicBezTo>
                <a:cubicBezTo>
                  <a:pt x="1280591" y="2756196"/>
                  <a:pt x="1278701" y="2759440"/>
                  <a:pt x="1274921" y="2765928"/>
                </a:cubicBezTo>
                <a:cubicBezTo>
                  <a:pt x="1269251" y="2775661"/>
                  <a:pt x="1268716" y="2779696"/>
                  <a:pt x="1274672" y="2778820"/>
                </a:cubicBezTo>
                <a:cubicBezTo>
                  <a:pt x="1263865" y="2794251"/>
                  <a:pt x="1261726" y="2810387"/>
                  <a:pt x="1250920" y="2825818"/>
                </a:cubicBezTo>
                <a:cubicBezTo>
                  <a:pt x="1242129" y="2831560"/>
                  <a:pt x="1233952" y="2840919"/>
                  <a:pt x="1226490" y="2851782"/>
                </a:cubicBezTo>
                <a:lnTo>
                  <a:pt x="1207374" y="2884965"/>
                </a:lnTo>
                <a:lnTo>
                  <a:pt x="1190155" y="2874933"/>
                </a:lnTo>
                <a:lnTo>
                  <a:pt x="1196285" y="2863515"/>
                </a:lnTo>
                <a:cubicBezTo>
                  <a:pt x="1208981" y="2844838"/>
                  <a:pt x="1218146" y="2819760"/>
                  <a:pt x="1231377" y="2797050"/>
                </a:cubicBezTo>
                <a:cubicBezTo>
                  <a:pt x="1238404" y="2788107"/>
                  <a:pt x="1244074" y="2778375"/>
                  <a:pt x="1251919" y="2774255"/>
                </a:cubicBezTo>
                <a:cubicBezTo>
                  <a:pt x="1253275" y="2775045"/>
                  <a:pt x="1256520" y="2772589"/>
                  <a:pt x="1255984" y="2776623"/>
                </a:cubicBezTo>
                <a:cubicBezTo>
                  <a:pt x="1253560" y="2783901"/>
                  <a:pt x="1248424" y="2789600"/>
                  <a:pt x="1254379" y="2788725"/>
                </a:cubicBezTo>
                <a:cubicBezTo>
                  <a:pt x="1257090" y="2790304"/>
                  <a:pt x="1259516" y="2783026"/>
                  <a:pt x="1261406" y="2779782"/>
                </a:cubicBezTo>
                <a:cubicBezTo>
                  <a:pt x="1263296" y="2776538"/>
                  <a:pt x="1265186" y="2773293"/>
                  <a:pt x="1268966" y="2766805"/>
                </a:cubicBezTo>
                <a:cubicBezTo>
                  <a:pt x="1270857" y="2763560"/>
                  <a:pt x="1274637" y="2757072"/>
                  <a:pt x="1278417" y="2750583"/>
                </a:cubicBezTo>
                <a:close/>
                <a:moveTo>
                  <a:pt x="1109869" y="2740889"/>
                </a:moveTo>
                <a:lnTo>
                  <a:pt x="1100162" y="2758892"/>
                </a:lnTo>
                <a:lnTo>
                  <a:pt x="1095056" y="2755917"/>
                </a:lnTo>
                <a:close/>
                <a:moveTo>
                  <a:pt x="1141310" y="2607093"/>
                </a:moveTo>
                <a:cubicBezTo>
                  <a:pt x="1142275" y="2607655"/>
                  <a:pt x="1143239" y="2608217"/>
                  <a:pt x="1144203" y="2608779"/>
                </a:cubicBezTo>
                <a:cubicBezTo>
                  <a:pt x="1142313" y="2612023"/>
                  <a:pt x="1140423" y="2615268"/>
                  <a:pt x="1136642" y="2621756"/>
                </a:cubicBezTo>
                <a:cubicBezTo>
                  <a:pt x="1130972" y="2631488"/>
                  <a:pt x="1130047" y="2635296"/>
                  <a:pt x="1134831" y="2633737"/>
                </a:cubicBezTo>
                <a:cubicBezTo>
                  <a:pt x="1124415" y="2649396"/>
                  <a:pt x="1120713" y="2664621"/>
                  <a:pt x="1110297" y="2680280"/>
                </a:cubicBezTo>
                <a:cubicBezTo>
                  <a:pt x="1102678" y="2686705"/>
                  <a:pt x="1095088" y="2696406"/>
                  <a:pt x="1087870" y="2707410"/>
                </a:cubicBezTo>
                <a:lnTo>
                  <a:pt x="1068707" y="2740566"/>
                </a:lnTo>
                <a:lnTo>
                  <a:pt x="1056451" y="2733425"/>
                </a:lnTo>
                <a:lnTo>
                  <a:pt x="1062693" y="2722073"/>
                </a:lnTo>
                <a:cubicBezTo>
                  <a:pt x="1074999" y="2703169"/>
                  <a:pt x="1085336" y="2678773"/>
                  <a:pt x="1098567" y="2656064"/>
                </a:cubicBezTo>
                <a:cubicBezTo>
                  <a:pt x="1105203" y="2646894"/>
                  <a:pt x="1110873" y="2637161"/>
                  <a:pt x="1117546" y="2632358"/>
                </a:cubicBezTo>
                <a:cubicBezTo>
                  <a:pt x="1118511" y="2632920"/>
                  <a:pt x="1121366" y="2630237"/>
                  <a:pt x="1120440" y="2634044"/>
                </a:cubicBezTo>
                <a:cubicBezTo>
                  <a:pt x="1117625" y="2641094"/>
                  <a:pt x="1112880" y="2647020"/>
                  <a:pt x="1117663" y="2645463"/>
                </a:cubicBezTo>
                <a:cubicBezTo>
                  <a:pt x="1119593" y="2646586"/>
                  <a:pt x="1122409" y="2639536"/>
                  <a:pt x="1124299" y="2636292"/>
                </a:cubicBezTo>
                <a:cubicBezTo>
                  <a:pt x="1126189" y="2633047"/>
                  <a:pt x="1128079" y="2629803"/>
                  <a:pt x="1131859" y="2623315"/>
                </a:cubicBezTo>
                <a:cubicBezTo>
                  <a:pt x="1133750" y="2620071"/>
                  <a:pt x="1137530" y="2613582"/>
                  <a:pt x="1141310" y="2607093"/>
                </a:cubicBezTo>
                <a:close/>
                <a:moveTo>
                  <a:pt x="1210904" y="2556384"/>
                </a:moveTo>
                <a:cubicBezTo>
                  <a:pt x="1209978" y="2560191"/>
                  <a:pt x="1209052" y="2563996"/>
                  <a:pt x="1207162" y="2567240"/>
                </a:cubicBezTo>
                <a:lnTo>
                  <a:pt x="1204335" y="2572765"/>
                </a:lnTo>
                <a:lnTo>
                  <a:pt x="1204955" y="2570044"/>
                </a:lnTo>
                <a:cubicBezTo>
                  <a:pt x="1205223" y="2568027"/>
                  <a:pt x="1204545" y="2567633"/>
                  <a:pt x="1203395" y="2568049"/>
                </a:cubicBezTo>
                <a:lnTo>
                  <a:pt x="1203247" y="2568146"/>
                </a:lnTo>
                <a:close/>
                <a:moveTo>
                  <a:pt x="1209955" y="2541833"/>
                </a:moveTo>
                <a:lnTo>
                  <a:pt x="1198482" y="2562184"/>
                </a:lnTo>
                <a:cubicBezTo>
                  <a:pt x="1194701" y="2568672"/>
                  <a:pt x="1193776" y="2572478"/>
                  <a:pt x="1193815" y="2576846"/>
                </a:cubicBezTo>
                <a:lnTo>
                  <a:pt x="1194352" y="2577758"/>
                </a:lnTo>
                <a:lnTo>
                  <a:pt x="1186303" y="2589596"/>
                </a:lnTo>
                <a:cubicBezTo>
                  <a:pt x="1186839" y="2585562"/>
                  <a:pt x="1187374" y="2581529"/>
                  <a:pt x="1189264" y="2578285"/>
                </a:cubicBezTo>
                <a:cubicBezTo>
                  <a:pt x="1193722" y="2572191"/>
                  <a:pt x="1196147" y="2564913"/>
                  <a:pt x="1199316" y="2557525"/>
                </a:cubicBezTo>
                <a:close/>
                <a:moveTo>
                  <a:pt x="1339050" y="2411560"/>
                </a:moveTo>
                <a:lnTo>
                  <a:pt x="1356269" y="2421592"/>
                </a:lnTo>
                <a:lnTo>
                  <a:pt x="1350139" y="2433009"/>
                </a:lnTo>
                <a:cubicBezTo>
                  <a:pt x="1337443" y="2451686"/>
                  <a:pt x="1328277" y="2476765"/>
                  <a:pt x="1315046" y="2499475"/>
                </a:cubicBezTo>
                <a:cubicBezTo>
                  <a:pt x="1308020" y="2508417"/>
                  <a:pt x="1302349" y="2518151"/>
                  <a:pt x="1294505" y="2522270"/>
                </a:cubicBezTo>
                <a:cubicBezTo>
                  <a:pt x="1293149" y="2521480"/>
                  <a:pt x="1289904" y="2523935"/>
                  <a:pt x="1290439" y="2519902"/>
                </a:cubicBezTo>
                <a:cubicBezTo>
                  <a:pt x="1292863" y="2512624"/>
                  <a:pt x="1298000" y="2506925"/>
                  <a:pt x="1292044" y="2507800"/>
                </a:cubicBezTo>
                <a:cubicBezTo>
                  <a:pt x="1289333" y="2506221"/>
                  <a:pt x="1286908" y="2513500"/>
                  <a:pt x="1285018" y="2516743"/>
                </a:cubicBezTo>
                <a:cubicBezTo>
                  <a:pt x="1283127" y="2519987"/>
                  <a:pt x="1281237" y="2523232"/>
                  <a:pt x="1277457" y="2529720"/>
                </a:cubicBezTo>
                <a:cubicBezTo>
                  <a:pt x="1275567" y="2532965"/>
                  <a:pt x="1271787" y="2539453"/>
                  <a:pt x="1268006" y="2545942"/>
                </a:cubicBezTo>
                <a:cubicBezTo>
                  <a:pt x="1266651" y="2545152"/>
                  <a:pt x="1265297" y="2544363"/>
                  <a:pt x="1263942" y="2543574"/>
                </a:cubicBezTo>
                <a:cubicBezTo>
                  <a:pt x="1265832" y="2540329"/>
                  <a:pt x="1267722" y="2537085"/>
                  <a:pt x="1271502" y="2530597"/>
                </a:cubicBezTo>
                <a:cubicBezTo>
                  <a:pt x="1277173" y="2520864"/>
                  <a:pt x="1277707" y="2516829"/>
                  <a:pt x="1271751" y="2517705"/>
                </a:cubicBezTo>
                <a:cubicBezTo>
                  <a:pt x="1282558" y="2502273"/>
                  <a:pt x="1284697" y="2486138"/>
                  <a:pt x="1295504" y="2470707"/>
                </a:cubicBezTo>
                <a:cubicBezTo>
                  <a:pt x="1304295" y="2464965"/>
                  <a:pt x="1312471" y="2455606"/>
                  <a:pt x="1319933" y="2444744"/>
                </a:cubicBezTo>
                <a:close/>
                <a:moveTo>
                  <a:pt x="1294856" y="2385813"/>
                </a:moveTo>
                <a:lnTo>
                  <a:pt x="1303368" y="2390771"/>
                </a:lnTo>
                <a:lnTo>
                  <a:pt x="1287621" y="2409175"/>
                </a:lnTo>
                <a:lnTo>
                  <a:pt x="1279129" y="2421540"/>
                </a:lnTo>
                <a:lnTo>
                  <a:pt x="1268874" y="2439143"/>
                </a:lnTo>
                <a:lnTo>
                  <a:pt x="1268476" y="2439208"/>
                </a:lnTo>
                <a:cubicBezTo>
                  <a:pt x="1267696" y="2438211"/>
                  <a:pt x="1268775" y="2435580"/>
                  <a:pt x="1271610" y="2430713"/>
                </a:cubicBezTo>
                <a:cubicBezTo>
                  <a:pt x="1277281" y="2420980"/>
                  <a:pt x="1281596" y="2410458"/>
                  <a:pt x="1285376" y="2403970"/>
                </a:cubicBezTo>
                <a:close/>
                <a:moveTo>
                  <a:pt x="1581899" y="2348599"/>
                </a:moveTo>
                <a:lnTo>
                  <a:pt x="1579715" y="2351813"/>
                </a:lnTo>
                <a:lnTo>
                  <a:pt x="1578071" y="2355171"/>
                </a:lnTo>
                <a:lnTo>
                  <a:pt x="1557254" y="2390901"/>
                </a:lnTo>
                <a:lnTo>
                  <a:pt x="1555143" y="2393988"/>
                </a:lnTo>
                <a:cubicBezTo>
                  <a:pt x="1539201" y="2415119"/>
                  <a:pt x="1527325" y="2438618"/>
                  <a:pt x="1515984" y="2458084"/>
                </a:cubicBezTo>
                <a:cubicBezTo>
                  <a:pt x="1490057" y="2499469"/>
                  <a:pt x="1463310" y="2536032"/>
                  <a:pt x="1434101" y="2558125"/>
                </a:cubicBezTo>
                <a:lnTo>
                  <a:pt x="1425220" y="2570264"/>
                </a:lnTo>
                <a:lnTo>
                  <a:pt x="1383301" y="2642216"/>
                </a:lnTo>
                <a:cubicBezTo>
                  <a:pt x="1371426" y="2665715"/>
                  <a:pt x="1358195" y="2688425"/>
                  <a:pt x="1344964" y="2711135"/>
                </a:cubicBezTo>
                <a:cubicBezTo>
                  <a:pt x="1341183" y="2717624"/>
                  <a:pt x="1340648" y="2721657"/>
                  <a:pt x="1341469" y="2726481"/>
                </a:cubicBezTo>
                <a:cubicBezTo>
                  <a:pt x="1340933" y="2730515"/>
                  <a:pt x="1344178" y="2728060"/>
                  <a:pt x="1347423" y="2725604"/>
                </a:cubicBezTo>
                <a:cubicBezTo>
                  <a:pt x="1351203" y="2719116"/>
                  <a:pt x="1354984" y="2712627"/>
                  <a:pt x="1360120" y="2706929"/>
                </a:cubicBezTo>
                <a:cubicBezTo>
                  <a:pt x="1359585" y="2710963"/>
                  <a:pt x="1359050" y="2714996"/>
                  <a:pt x="1357159" y="2718240"/>
                </a:cubicBezTo>
                <a:cubicBezTo>
                  <a:pt x="1348244" y="2730428"/>
                  <a:pt x="1347460" y="2747353"/>
                  <a:pt x="1332588" y="2760416"/>
                </a:cubicBezTo>
                <a:cubicBezTo>
                  <a:pt x="1332588" y="2760416"/>
                  <a:pt x="1330697" y="2763660"/>
                  <a:pt x="1330697" y="2763660"/>
                </a:cubicBezTo>
                <a:cubicBezTo>
                  <a:pt x="1318822" y="2787160"/>
                  <a:pt x="1302059" y="2803467"/>
                  <a:pt x="1290184" y="2826967"/>
                </a:cubicBezTo>
                <a:cubicBezTo>
                  <a:pt x="1286119" y="2824599"/>
                  <a:pt x="1283408" y="2823019"/>
                  <a:pt x="1279342" y="2820650"/>
                </a:cubicBezTo>
                <a:cubicBezTo>
                  <a:pt x="1274207" y="2826349"/>
                  <a:pt x="1273672" y="2830383"/>
                  <a:pt x="1269892" y="2836871"/>
                </a:cubicBezTo>
                <a:cubicBezTo>
                  <a:pt x="1267182" y="2835293"/>
                  <a:pt x="1265292" y="2838537"/>
                  <a:pt x="1262047" y="2840992"/>
                </a:cubicBezTo>
                <a:cubicBezTo>
                  <a:pt x="1253666" y="2849146"/>
                  <a:pt x="1248816" y="2863702"/>
                  <a:pt x="1240435" y="2871855"/>
                </a:cubicBezTo>
                <a:cubicBezTo>
                  <a:pt x="1237190" y="2874311"/>
                  <a:pt x="1237475" y="2883167"/>
                  <a:pt x="1230449" y="2892110"/>
                </a:cubicBezTo>
                <a:cubicBezTo>
                  <a:pt x="1226668" y="2898599"/>
                  <a:pt x="1231269" y="2896934"/>
                  <a:pt x="1233979" y="2898513"/>
                </a:cubicBezTo>
                <a:cubicBezTo>
                  <a:pt x="1235335" y="2899303"/>
                  <a:pt x="1237225" y="2896058"/>
                  <a:pt x="1239115" y="2892814"/>
                </a:cubicBezTo>
                <a:cubicBezTo>
                  <a:pt x="1246676" y="2879837"/>
                  <a:pt x="1254236" y="2866860"/>
                  <a:pt x="1259907" y="2857127"/>
                </a:cubicBezTo>
                <a:cubicBezTo>
                  <a:pt x="1261797" y="2853883"/>
                  <a:pt x="1265578" y="2847394"/>
                  <a:pt x="1266397" y="2852217"/>
                </a:cubicBezTo>
                <a:cubicBezTo>
                  <a:pt x="1266397" y="2852217"/>
                  <a:pt x="1264507" y="2855462"/>
                  <a:pt x="1264507" y="2855462"/>
                </a:cubicBezTo>
                <a:cubicBezTo>
                  <a:pt x="1262616" y="2858706"/>
                  <a:pt x="1257481" y="2864405"/>
                  <a:pt x="1258302" y="2869229"/>
                </a:cubicBezTo>
                <a:cubicBezTo>
                  <a:pt x="1262366" y="2871597"/>
                  <a:pt x="1264792" y="2864318"/>
                  <a:pt x="1269927" y="2858620"/>
                </a:cubicBezTo>
                <a:cubicBezTo>
                  <a:pt x="1279129" y="2855289"/>
                  <a:pt x="1280484" y="2856079"/>
                  <a:pt x="1274813" y="2865812"/>
                </a:cubicBezTo>
                <a:cubicBezTo>
                  <a:pt x="1269143" y="2875545"/>
                  <a:pt x="1264827" y="2886067"/>
                  <a:pt x="1261047" y="2892555"/>
                </a:cubicBezTo>
                <a:lnTo>
                  <a:pt x="1251567" y="2910712"/>
                </a:lnTo>
                <a:lnTo>
                  <a:pt x="1225585" y="2895575"/>
                </a:lnTo>
                <a:lnTo>
                  <a:pt x="1202035" y="2935995"/>
                </a:lnTo>
                <a:cubicBezTo>
                  <a:pt x="1179353" y="2974926"/>
                  <a:pt x="1160737" y="3016226"/>
                  <a:pt x="1148075" y="3056650"/>
                </a:cubicBezTo>
                <a:cubicBezTo>
                  <a:pt x="1143225" y="3071207"/>
                  <a:pt x="1132420" y="3086638"/>
                  <a:pt x="1127569" y="3101194"/>
                </a:cubicBezTo>
                <a:cubicBezTo>
                  <a:pt x="1121364" y="3114961"/>
                  <a:pt x="1110558" y="3130393"/>
                  <a:pt x="1099752" y="3145824"/>
                </a:cubicBezTo>
                <a:cubicBezTo>
                  <a:pt x="1089481" y="3157222"/>
                  <a:pt x="1076785" y="3175898"/>
                  <a:pt x="1067334" y="3192120"/>
                </a:cubicBezTo>
                <a:cubicBezTo>
                  <a:pt x="1053568" y="3218863"/>
                  <a:pt x="1035737" y="3243239"/>
                  <a:pt x="1024681" y="3271562"/>
                </a:cubicBezTo>
                <a:cubicBezTo>
                  <a:pt x="1024146" y="3275595"/>
                  <a:pt x="1022256" y="3278839"/>
                  <a:pt x="1019011" y="3281294"/>
                </a:cubicBezTo>
                <a:cubicBezTo>
                  <a:pt x="999824" y="3304879"/>
                  <a:pt x="987413" y="3332412"/>
                  <a:pt x="972291" y="3358367"/>
                </a:cubicBezTo>
                <a:cubicBezTo>
                  <a:pt x="953925" y="3386776"/>
                  <a:pt x="937449" y="3411940"/>
                  <a:pt x="923147" y="3442718"/>
                </a:cubicBezTo>
                <a:cubicBezTo>
                  <a:pt x="911272" y="3466218"/>
                  <a:pt x="898041" y="3488927"/>
                  <a:pt x="884810" y="3511637"/>
                </a:cubicBezTo>
                <a:cubicBezTo>
                  <a:pt x="881030" y="3518126"/>
                  <a:pt x="880495" y="3522159"/>
                  <a:pt x="881315" y="3526983"/>
                </a:cubicBezTo>
                <a:cubicBezTo>
                  <a:pt x="880780" y="3531017"/>
                  <a:pt x="884025" y="3528562"/>
                  <a:pt x="887270" y="3526106"/>
                </a:cubicBezTo>
                <a:cubicBezTo>
                  <a:pt x="891050" y="3519618"/>
                  <a:pt x="894830" y="3513129"/>
                  <a:pt x="899966" y="3507431"/>
                </a:cubicBezTo>
                <a:cubicBezTo>
                  <a:pt x="899431" y="3511465"/>
                  <a:pt x="898896" y="3515498"/>
                  <a:pt x="897006" y="3518742"/>
                </a:cubicBezTo>
                <a:cubicBezTo>
                  <a:pt x="888090" y="3530930"/>
                  <a:pt x="887306" y="3547855"/>
                  <a:pt x="872434" y="3560918"/>
                </a:cubicBezTo>
                <a:cubicBezTo>
                  <a:pt x="872434" y="3560918"/>
                  <a:pt x="870544" y="3564162"/>
                  <a:pt x="870544" y="3564162"/>
                </a:cubicBezTo>
                <a:lnTo>
                  <a:pt x="862320" y="3577013"/>
                </a:lnTo>
                <a:lnTo>
                  <a:pt x="865899" y="3577546"/>
                </a:lnTo>
                <a:lnTo>
                  <a:pt x="1328730" y="2783141"/>
                </a:lnTo>
                <a:lnTo>
                  <a:pt x="1329204" y="2781802"/>
                </a:lnTo>
                <a:cubicBezTo>
                  <a:pt x="1333693" y="2774097"/>
                  <a:pt x="1339096" y="2766381"/>
                  <a:pt x="1343144" y="2757875"/>
                </a:cubicBezTo>
                <a:lnTo>
                  <a:pt x="1344072" y="2756806"/>
                </a:lnTo>
                <a:lnTo>
                  <a:pt x="1557254" y="2390901"/>
                </a:lnTo>
                <a:lnTo>
                  <a:pt x="1568953" y="2373788"/>
                </a:lnTo>
                <a:lnTo>
                  <a:pt x="1578071" y="2355171"/>
                </a:lnTo>
                <a:close/>
                <a:moveTo>
                  <a:pt x="1769789" y="1818312"/>
                </a:moveTo>
                <a:lnTo>
                  <a:pt x="1741073" y="1867600"/>
                </a:lnTo>
                <a:cubicBezTo>
                  <a:pt x="1731622" y="1883822"/>
                  <a:pt x="1720282" y="1903287"/>
                  <a:pt x="1708941" y="1922753"/>
                </a:cubicBezTo>
                <a:cubicBezTo>
                  <a:pt x="1708941" y="1922753"/>
                  <a:pt x="1707586" y="1921964"/>
                  <a:pt x="1707586" y="1921964"/>
                </a:cubicBezTo>
                <a:lnTo>
                  <a:pt x="1723070" y="1893817"/>
                </a:lnTo>
                <a:lnTo>
                  <a:pt x="1751796" y="1846428"/>
                </a:lnTo>
                <a:close/>
                <a:moveTo>
                  <a:pt x="1680525" y="1718978"/>
                </a:moveTo>
                <a:lnTo>
                  <a:pt x="1217694" y="2513384"/>
                </a:lnTo>
                <a:lnTo>
                  <a:pt x="1217219" y="2514723"/>
                </a:lnTo>
                <a:cubicBezTo>
                  <a:pt x="1212730" y="2522428"/>
                  <a:pt x="1207328" y="2530144"/>
                  <a:pt x="1203279" y="2538650"/>
                </a:cubicBezTo>
                <a:lnTo>
                  <a:pt x="1202351" y="2539719"/>
                </a:lnTo>
                <a:lnTo>
                  <a:pt x="989172" y="2905622"/>
                </a:lnTo>
                <a:lnTo>
                  <a:pt x="977470" y="2922737"/>
                </a:lnTo>
                <a:lnTo>
                  <a:pt x="968351" y="2941359"/>
                </a:lnTo>
                <a:lnTo>
                  <a:pt x="964524" y="2947926"/>
                </a:lnTo>
                <a:lnTo>
                  <a:pt x="966708" y="2944712"/>
                </a:lnTo>
                <a:lnTo>
                  <a:pt x="968351" y="2941359"/>
                </a:lnTo>
                <a:lnTo>
                  <a:pt x="989172" y="2905622"/>
                </a:lnTo>
                <a:lnTo>
                  <a:pt x="991280" y="2902537"/>
                </a:lnTo>
                <a:cubicBezTo>
                  <a:pt x="1007223" y="2881406"/>
                  <a:pt x="1019099" y="2857907"/>
                  <a:pt x="1030440" y="2838441"/>
                </a:cubicBezTo>
                <a:lnTo>
                  <a:pt x="1042045" y="2821709"/>
                </a:lnTo>
                <a:lnTo>
                  <a:pt x="1000644" y="2907145"/>
                </a:lnTo>
                <a:cubicBezTo>
                  <a:pt x="995012" y="2921246"/>
                  <a:pt x="984598" y="2936905"/>
                  <a:pt x="978966" y="2951006"/>
                </a:cubicBezTo>
                <a:cubicBezTo>
                  <a:pt x="972370" y="2964545"/>
                  <a:pt x="961954" y="2980205"/>
                  <a:pt x="951539" y="2995864"/>
                </a:cubicBezTo>
                <a:cubicBezTo>
                  <a:pt x="942049" y="3007717"/>
                  <a:pt x="929744" y="3026620"/>
                  <a:pt x="920293" y="3042842"/>
                </a:cubicBezTo>
                <a:cubicBezTo>
                  <a:pt x="906136" y="3069358"/>
                  <a:pt x="889086" y="3094189"/>
                  <a:pt x="876859" y="3121829"/>
                </a:cubicBezTo>
                <a:cubicBezTo>
                  <a:pt x="875933" y="3125634"/>
                  <a:pt x="874043" y="3128879"/>
                  <a:pt x="871188" y="3131562"/>
                </a:cubicBezTo>
                <a:cubicBezTo>
                  <a:pt x="853174" y="3155829"/>
                  <a:pt x="839981" y="3182907"/>
                  <a:pt x="824860" y="3208861"/>
                </a:cubicBezTo>
                <a:cubicBezTo>
                  <a:pt x="806884" y="3237498"/>
                  <a:pt x="790799" y="3262890"/>
                  <a:pt x="775716" y="3293212"/>
                </a:cubicBezTo>
                <a:cubicBezTo>
                  <a:pt x="763450" y="3316484"/>
                  <a:pt x="750219" y="3339194"/>
                  <a:pt x="736988" y="3361904"/>
                </a:cubicBezTo>
                <a:cubicBezTo>
                  <a:pt x="733207" y="3368393"/>
                  <a:pt x="732281" y="3372199"/>
                  <a:pt x="732321" y="3376567"/>
                </a:cubicBezTo>
                <a:cubicBezTo>
                  <a:pt x="731395" y="3380374"/>
                  <a:pt x="734249" y="3377691"/>
                  <a:pt x="737104" y="3375008"/>
                </a:cubicBezTo>
                <a:cubicBezTo>
                  <a:pt x="740884" y="3368520"/>
                  <a:pt x="744664" y="3362031"/>
                  <a:pt x="749410" y="3356105"/>
                </a:cubicBezTo>
                <a:cubicBezTo>
                  <a:pt x="748484" y="3359911"/>
                  <a:pt x="747558" y="3363717"/>
                  <a:pt x="745668" y="3366961"/>
                </a:cubicBezTo>
                <a:cubicBezTo>
                  <a:pt x="737143" y="3379377"/>
                  <a:pt x="734405" y="3395164"/>
                  <a:pt x="721096" y="3409136"/>
                </a:cubicBezTo>
                <a:cubicBezTo>
                  <a:pt x="721096" y="3409136"/>
                  <a:pt x="719206" y="3412381"/>
                  <a:pt x="719206" y="3412381"/>
                </a:cubicBezTo>
                <a:lnTo>
                  <a:pt x="711140" y="3425325"/>
                </a:lnTo>
                <a:lnTo>
                  <a:pt x="713882" y="3425370"/>
                </a:lnTo>
                <a:lnTo>
                  <a:pt x="1121152" y="2726331"/>
                </a:lnTo>
                <a:lnTo>
                  <a:pt x="1121203" y="2726260"/>
                </a:lnTo>
                <a:lnTo>
                  <a:pt x="1163123" y="2654309"/>
                </a:lnTo>
                <a:lnTo>
                  <a:pt x="1163341" y="2653918"/>
                </a:lnTo>
                <a:lnTo>
                  <a:pt x="1176713" y="2630965"/>
                </a:lnTo>
                <a:lnTo>
                  <a:pt x="1177254" y="2629664"/>
                </a:lnTo>
                <a:cubicBezTo>
                  <a:pt x="1181742" y="2621959"/>
                  <a:pt x="1186950" y="2614130"/>
                  <a:pt x="1191193" y="2605737"/>
                </a:cubicBezTo>
                <a:lnTo>
                  <a:pt x="1192056" y="2604630"/>
                </a:lnTo>
                <a:lnTo>
                  <a:pt x="1267074" y="2475870"/>
                </a:lnTo>
                <a:lnTo>
                  <a:pt x="1267081" y="2475874"/>
                </a:lnTo>
                <a:cubicBezTo>
                  <a:pt x="1272216" y="2470176"/>
                  <a:pt x="1272752" y="2466142"/>
                  <a:pt x="1276532" y="2459653"/>
                </a:cubicBezTo>
                <a:cubicBezTo>
                  <a:pt x="1279241" y="2461232"/>
                  <a:pt x="1281132" y="2457988"/>
                  <a:pt x="1284377" y="2455532"/>
                </a:cubicBezTo>
                <a:cubicBezTo>
                  <a:pt x="1292758" y="2447380"/>
                  <a:pt x="1297608" y="2432823"/>
                  <a:pt x="1305989" y="2424670"/>
                </a:cubicBezTo>
                <a:cubicBezTo>
                  <a:pt x="1309234" y="2422214"/>
                  <a:pt x="1308948" y="2413357"/>
                  <a:pt x="1315975" y="2404415"/>
                </a:cubicBezTo>
                <a:cubicBezTo>
                  <a:pt x="1319755" y="2397926"/>
                  <a:pt x="1315154" y="2399591"/>
                  <a:pt x="1312445" y="2398012"/>
                </a:cubicBezTo>
                <a:lnTo>
                  <a:pt x="1312415" y="2398045"/>
                </a:lnTo>
                <a:lnTo>
                  <a:pt x="1313286" y="2396550"/>
                </a:lnTo>
                <a:lnTo>
                  <a:pt x="1320839" y="2400950"/>
                </a:lnTo>
                <a:lnTo>
                  <a:pt x="1344388" y="2360530"/>
                </a:lnTo>
                <a:cubicBezTo>
                  <a:pt x="1355729" y="2341065"/>
                  <a:pt x="1366054" y="2321006"/>
                  <a:pt x="1375126" y="2300762"/>
                </a:cubicBezTo>
                <a:lnTo>
                  <a:pt x="1386560" y="2270782"/>
                </a:lnTo>
                <a:lnTo>
                  <a:pt x="1429883" y="2196423"/>
                </a:lnTo>
                <a:lnTo>
                  <a:pt x="1427766" y="2199675"/>
                </a:lnTo>
                <a:cubicBezTo>
                  <a:pt x="1421169" y="2213214"/>
                  <a:pt x="1412683" y="2229998"/>
                  <a:pt x="1403194" y="2241850"/>
                </a:cubicBezTo>
                <a:lnTo>
                  <a:pt x="1387945" y="2267152"/>
                </a:lnTo>
                <a:lnTo>
                  <a:pt x="1398348" y="2239875"/>
                </a:lnTo>
                <a:cubicBezTo>
                  <a:pt x="1403198" y="2225318"/>
                  <a:pt x="1414003" y="2209887"/>
                  <a:pt x="1418854" y="2195331"/>
                </a:cubicBezTo>
                <a:cubicBezTo>
                  <a:pt x="1425059" y="2181564"/>
                  <a:pt x="1435866" y="2166132"/>
                  <a:pt x="1446671" y="2150701"/>
                </a:cubicBezTo>
                <a:cubicBezTo>
                  <a:pt x="1456943" y="2139303"/>
                  <a:pt x="1469638" y="2120627"/>
                  <a:pt x="1479089" y="2104406"/>
                </a:cubicBezTo>
                <a:cubicBezTo>
                  <a:pt x="1492856" y="2077662"/>
                  <a:pt x="1510687" y="2053286"/>
                  <a:pt x="1521742" y="2024963"/>
                </a:cubicBezTo>
                <a:cubicBezTo>
                  <a:pt x="1522277" y="2020931"/>
                  <a:pt x="1524168" y="2017686"/>
                  <a:pt x="1527413" y="2015230"/>
                </a:cubicBezTo>
                <a:cubicBezTo>
                  <a:pt x="1546599" y="1991645"/>
                  <a:pt x="1559011" y="1964113"/>
                  <a:pt x="1574132" y="1938159"/>
                </a:cubicBezTo>
                <a:cubicBezTo>
                  <a:pt x="1592499" y="1909749"/>
                  <a:pt x="1608974" y="1884585"/>
                  <a:pt x="1623276" y="1853807"/>
                </a:cubicBezTo>
                <a:cubicBezTo>
                  <a:pt x="1635151" y="1830308"/>
                  <a:pt x="1648382" y="1807598"/>
                  <a:pt x="1661613" y="1784888"/>
                </a:cubicBezTo>
                <a:cubicBezTo>
                  <a:pt x="1665394" y="1778399"/>
                  <a:pt x="1665929" y="1774367"/>
                  <a:pt x="1665108" y="1769542"/>
                </a:cubicBezTo>
                <a:cubicBezTo>
                  <a:pt x="1665644" y="1765509"/>
                  <a:pt x="1662399" y="1767963"/>
                  <a:pt x="1659154" y="1770418"/>
                </a:cubicBezTo>
                <a:cubicBezTo>
                  <a:pt x="1655374" y="1776907"/>
                  <a:pt x="1651593" y="1783396"/>
                  <a:pt x="1646457" y="1789094"/>
                </a:cubicBezTo>
                <a:cubicBezTo>
                  <a:pt x="1646992" y="1785060"/>
                  <a:pt x="1647527" y="1781027"/>
                  <a:pt x="1649418" y="1777783"/>
                </a:cubicBezTo>
                <a:cubicBezTo>
                  <a:pt x="1658333" y="1765595"/>
                  <a:pt x="1659117" y="1748669"/>
                  <a:pt x="1673990" y="1735608"/>
                </a:cubicBezTo>
                <a:cubicBezTo>
                  <a:pt x="1673990" y="1735608"/>
                  <a:pt x="1675880" y="1732364"/>
                  <a:pt x="1675880" y="1732364"/>
                </a:cubicBezTo>
                <a:lnTo>
                  <a:pt x="1684104" y="1719512"/>
                </a:lnTo>
                <a:close/>
                <a:moveTo>
                  <a:pt x="1799203" y="1611058"/>
                </a:moveTo>
                <a:lnTo>
                  <a:pt x="1816422" y="1621090"/>
                </a:lnTo>
                <a:lnTo>
                  <a:pt x="1810292" y="1632509"/>
                </a:lnTo>
                <a:cubicBezTo>
                  <a:pt x="1797596" y="1651185"/>
                  <a:pt x="1788431" y="1676263"/>
                  <a:pt x="1775200" y="1698973"/>
                </a:cubicBezTo>
                <a:cubicBezTo>
                  <a:pt x="1768173" y="1707915"/>
                  <a:pt x="1762503" y="1717649"/>
                  <a:pt x="1754659" y="1721768"/>
                </a:cubicBezTo>
                <a:cubicBezTo>
                  <a:pt x="1753303" y="1720978"/>
                  <a:pt x="1750057" y="1723433"/>
                  <a:pt x="1750593" y="1719400"/>
                </a:cubicBezTo>
                <a:cubicBezTo>
                  <a:pt x="1753017" y="1712122"/>
                  <a:pt x="1758153" y="1706424"/>
                  <a:pt x="1752198" y="1707298"/>
                </a:cubicBezTo>
                <a:cubicBezTo>
                  <a:pt x="1749487" y="1705720"/>
                  <a:pt x="1747061" y="1712998"/>
                  <a:pt x="1745171" y="1716241"/>
                </a:cubicBezTo>
                <a:cubicBezTo>
                  <a:pt x="1743281" y="1719485"/>
                  <a:pt x="1741391" y="1722730"/>
                  <a:pt x="1737611" y="1729219"/>
                </a:cubicBezTo>
                <a:cubicBezTo>
                  <a:pt x="1735720" y="1732463"/>
                  <a:pt x="1731940" y="1738951"/>
                  <a:pt x="1728160" y="1745441"/>
                </a:cubicBezTo>
                <a:cubicBezTo>
                  <a:pt x="1726805" y="1744650"/>
                  <a:pt x="1725450" y="1743861"/>
                  <a:pt x="1724095" y="1743072"/>
                </a:cubicBezTo>
                <a:cubicBezTo>
                  <a:pt x="1725986" y="1739827"/>
                  <a:pt x="1727876" y="1736583"/>
                  <a:pt x="1731656" y="1730095"/>
                </a:cubicBezTo>
                <a:cubicBezTo>
                  <a:pt x="1737326" y="1720362"/>
                  <a:pt x="1737861" y="1716327"/>
                  <a:pt x="1731905" y="1717203"/>
                </a:cubicBezTo>
                <a:cubicBezTo>
                  <a:pt x="1742712" y="1701771"/>
                  <a:pt x="1744851" y="1685636"/>
                  <a:pt x="1755657" y="1670205"/>
                </a:cubicBezTo>
                <a:cubicBezTo>
                  <a:pt x="1764448" y="1664463"/>
                  <a:pt x="1772625" y="1655104"/>
                  <a:pt x="1780087" y="1644242"/>
                </a:cubicBezTo>
                <a:close/>
                <a:moveTo>
                  <a:pt x="1772598" y="1597511"/>
                </a:moveTo>
                <a:cubicBezTo>
                  <a:pt x="1771242" y="1596720"/>
                  <a:pt x="1769352" y="1599965"/>
                  <a:pt x="1767462" y="1603209"/>
                </a:cubicBezTo>
                <a:cubicBezTo>
                  <a:pt x="1759901" y="1616185"/>
                  <a:pt x="1752341" y="1629163"/>
                  <a:pt x="1746670" y="1638896"/>
                </a:cubicBezTo>
                <a:cubicBezTo>
                  <a:pt x="1744780" y="1642141"/>
                  <a:pt x="1741000" y="1648629"/>
                  <a:pt x="1740180" y="1643806"/>
                </a:cubicBezTo>
                <a:cubicBezTo>
                  <a:pt x="1740180" y="1643806"/>
                  <a:pt x="1742071" y="1640561"/>
                  <a:pt x="1742071" y="1640561"/>
                </a:cubicBezTo>
                <a:cubicBezTo>
                  <a:pt x="1743961" y="1637317"/>
                  <a:pt x="1749096" y="1631618"/>
                  <a:pt x="1748275" y="1626794"/>
                </a:cubicBezTo>
                <a:lnTo>
                  <a:pt x="1741064" y="1633376"/>
                </a:lnTo>
                <a:lnTo>
                  <a:pt x="1735890" y="1642606"/>
                </a:lnTo>
                <a:cubicBezTo>
                  <a:pt x="1730220" y="1652340"/>
                  <a:pt x="1733751" y="1658741"/>
                  <a:pt x="1724014" y="1666105"/>
                </a:cubicBezTo>
                <a:lnTo>
                  <a:pt x="1720512" y="1671456"/>
                </a:lnTo>
                <a:lnTo>
                  <a:pt x="1727235" y="1675373"/>
                </a:lnTo>
                <a:cubicBezTo>
                  <a:pt x="1732370" y="1669673"/>
                  <a:pt x="1732905" y="1665640"/>
                  <a:pt x="1736685" y="1659152"/>
                </a:cubicBezTo>
                <a:cubicBezTo>
                  <a:pt x="1739395" y="1660731"/>
                  <a:pt x="1741285" y="1657486"/>
                  <a:pt x="1744530" y="1655030"/>
                </a:cubicBezTo>
                <a:cubicBezTo>
                  <a:pt x="1752911" y="1646877"/>
                  <a:pt x="1757761" y="1632321"/>
                  <a:pt x="1766142" y="1624167"/>
                </a:cubicBezTo>
                <a:cubicBezTo>
                  <a:pt x="1769388" y="1621712"/>
                  <a:pt x="1769102" y="1612855"/>
                  <a:pt x="1776128" y="1603913"/>
                </a:cubicBezTo>
                <a:cubicBezTo>
                  <a:pt x="1779909" y="1597424"/>
                  <a:pt x="1775308" y="1599089"/>
                  <a:pt x="1772598" y="1597511"/>
                </a:cubicBezTo>
                <a:close/>
                <a:moveTo>
                  <a:pt x="1844017" y="1312331"/>
                </a:moveTo>
                <a:cubicBezTo>
                  <a:pt x="1846727" y="1313910"/>
                  <a:pt x="1851328" y="1312245"/>
                  <a:pt x="1847547" y="1318734"/>
                </a:cubicBezTo>
                <a:cubicBezTo>
                  <a:pt x="1840521" y="1327677"/>
                  <a:pt x="1840806" y="1336533"/>
                  <a:pt x="1837561" y="1338988"/>
                </a:cubicBezTo>
                <a:cubicBezTo>
                  <a:pt x="1829180" y="1347142"/>
                  <a:pt x="1824330" y="1361698"/>
                  <a:pt x="1815949" y="1369851"/>
                </a:cubicBezTo>
                <a:cubicBezTo>
                  <a:pt x="1812704" y="1372307"/>
                  <a:pt x="1810814" y="1375551"/>
                  <a:pt x="1808104" y="1373973"/>
                </a:cubicBezTo>
                <a:cubicBezTo>
                  <a:pt x="1804324" y="1380461"/>
                  <a:pt x="1803788" y="1384494"/>
                  <a:pt x="1798654" y="1390194"/>
                </a:cubicBezTo>
                <a:cubicBezTo>
                  <a:pt x="1794588" y="1387825"/>
                  <a:pt x="1791877" y="1386245"/>
                  <a:pt x="1787812" y="1383877"/>
                </a:cubicBezTo>
                <a:lnTo>
                  <a:pt x="1785154" y="1388032"/>
                </a:lnTo>
                <a:lnTo>
                  <a:pt x="1805674" y="1352613"/>
                </a:lnTo>
                <a:lnTo>
                  <a:pt x="1808069" y="1352224"/>
                </a:lnTo>
                <a:cubicBezTo>
                  <a:pt x="1813204" y="1346526"/>
                  <a:pt x="1815630" y="1339248"/>
                  <a:pt x="1819694" y="1341615"/>
                </a:cubicBezTo>
                <a:cubicBezTo>
                  <a:pt x="1820515" y="1346439"/>
                  <a:pt x="1815380" y="1352138"/>
                  <a:pt x="1813489" y="1355382"/>
                </a:cubicBezTo>
                <a:cubicBezTo>
                  <a:pt x="1813489" y="1355382"/>
                  <a:pt x="1811599" y="1358627"/>
                  <a:pt x="1811599" y="1358627"/>
                </a:cubicBezTo>
                <a:cubicBezTo>
                  <a:pt x="1812418" y="1363450"/>
                  <a:pt x="1816199" y="1356961"/>
                  <a:pt x="1818089" y="1353716"/>
                </a:cubicBezTo>
                <a:cubicBezTo>
                  <a:pt x="1823760" y="1343984"/>
                  <a:pt x="1831320" y="1331006"/>
                  <a:pt x="1838881" y="1318030"/>
                </a:cubicBezTo>
                <a:cubicBezTo>
                  <a:pt x="1840771" y="1314785"/>
                  <a:pt x="1842661" y="1311541"/>
                  <a:pt x="1844017" y="1312331"/>
                </a:cubicBezTo>
                <a:close/>
                <a:moveTo>
                  <a:pt x="2589318" y="1200583"/>
                </a:moveTo>
                <a:lnTo>
                  <a:pt x="4165655" y="3937982"/>
                </a:lnTo>
                <a:lnTo>
                  <a:pt x="1012982" y="3937982"/>
                </a:lnTo>
                <a:close/>
                <a:moveTo>
                  <a:pt x="1941420" y="1118308"/>
                </a:moveTo>
                <a:lnTo>
                  <a:pt x="1921009" y="1171823"/>
                </a:lnTo>
                <a:cubicBezTo>
                  <a:pt x="1916160" y="1186378"/>
                  <a:pt x="1905354" y="1201810"/>
                  <a:pt x="1900503" y="1216366"/>
                </a:cubicBezTo>
                <a:cubicBezTo>
                  <a:pt x="1894299" y="1230133"/>
                  <a:pt x="1883492" y="1245564"/>
                  <a:pt x="1872686" y="1260996"/>
                </a:cubicBezTo>
                <a:cubicBezTo>
                  <a:pt x="1862415" y="1272394"/>
                  <a:pt x="1849719" y="1291070"/>
                  <a:pt x="1840268" y="1307292"/>
                </a:cubicBezTo>
                <a:lnTo>
                  <a:pt x="1839882" y="1307969"/>
                </a:lnTo>
                <a:lnTo>
                  <a:pt x="1833644" y="1304335"/>
                </a:lnTo>
                <a:close/>
                <a:moveTo>
                  <a:pt x="2299163" y="1016612"/>
                </a:moveTo>
                <a:cubicBezTo>
                  <a:pt x="2294562" y="1018276"/>
                  <a:pt x="2290781" y="1024765"/>
                  <a:pt x="2287536" y="1027221"/>
                </a:cubicBezTo>
                <a:cubicBezTo>
                  <a:pt x="2280510" y="1036163"/>
                  <a:pt x="2276052" y="1042257"/>
                  <a:pt x="2273895" y="1047518"/>
                </a:cubicBezTo>
                <a:cubicBezTo>
                  <a:pt x="2271737" y="1052779"/>
                  <a:pt x="2271880" y="1057208"/>
                  <a:pt x="2274055" y="1062821"/>
                </a:cubicBezTo>
                <a:cubicBezTo>
                  <a:pt x="2274876" y="1067645"/>
                  <a:pt x="2272986" y="1070888"/>
                  <a:pt x="2269740" y="1073343"/>
                </a:cubicBezTo>
                <a:cubicBezTo>
                  <a:pt x="2261360" y="1081497"/>
                  <a:pt x="2255154" y="1095264"/>
                  <a:pt x="2249483" y="1104996"/>
                </a:cubicBezTo>
                <a:cubicBezTo>
                  <a:pt x="2238143" y="1124462"/>
                  <a:pt x="2228692" y="1140683"/>
                  <a:pt x="2213285" y="1157781"/>
                </a:cubicBezTo>
                <a:cubicBezTo>
                  <a:pt x="2208150" y="1163480"/>
                  <a:pt x="2199235" y="1175667"/>
                  <a:pt x="2198700" y="1179700"/>
                </a:cubicBezTo>
                <a:cubicBezTo>
                  <a:pt x="2196951" y="1187373"/>
                  <a:pt x="2193037" y="1194870"/>
                  <a:pt x="2189190" y="1201863"/>
                </a:cubicBezTo>
                <a:lnTo>
                  <a:pt x="2182726" y="1215447"/>
                </a:lnTo>
                <a:lnTo>
                  <a:pt x="2184219" y="1216316"/>
                </a:lnTo>
                <a:lnTo>
                  <a:pt x="2156714" y="1264016"/>
                </a:lnTo>
                <a:cubicBezTo>
                  <a:pt x="2142302" y="1288754"/>
                  <a:pt x="2128465" y="1313283"/>
                  <a:pt x="2116320" y="1338799"/>
                </a:cubicBezTo>
                <a:cubicBezTo>
                  <a:pt x="2106334" y="1359054"/>
                  <a:pt x="2096350" y="1379309"/>
                  <a:pt x="2079338" y="1408508"/>
                </a:cubicBezTo>
                <a:cubicBezTo>
                  <a:pt x="2091499" y="1393865"/>
                  <a:pt x="2101235" y="1386501"/>
                  <a:pt x="2106905" y="1376769"/>
                </a:cubicBezTo>
                <a:cubicBezTo>
                  <a:pt x="2110953" y="1368263"/>
                  <a:pt x="2116356" y="1360547"/>
                  <a:pt x="2120845" y="1352842"/>
                </a:cubicBezTo>
                <a:cubicBezTo>
                  <a:pt x="2125334" y="1345137"/>
                  <a:pt x="2128909" y="1337442"/>
                  <a:pt x="2129301" y="1328980"/>
                </a:cubicBezTo>
                <a:cubicBezTo>
                  <a:pt x="2129837" y="1324947"/>
                  <a:pt x="2133617" y="1318458"/>
                  <a:pt x="2137398" y="1311969"/>
                </a:cubicBezTo>
                <a:lnTo>
                  <a:pt x="2190869" y="1220191"/>
                </a:lnTo>
                <a:lnTo>
                  <a:pt x="2191300" y="1220442"/>
                </a:lnTo>
                <a:lnTo>
                  <a:pt x="2280832" y="1066769"/>
                </a:lnTo>
                <a:cubicBezTo>
                  <a:pt x="2292172" y="1047304"/>
                  <a:pt x="2300267" y="1030292"/>
                  <a:pt x="2299163" y="1016612"/>
                </a:cubicBezTo>
                <a:close/>
                <a:moveTo>
                  <a:pt x="2213593" y="979440"/>
                </a:moveTo>
                <a:cubicBezTo>
                  <a:pt x="2201433" y="994082"/>
                  <a:pt x="2191697" y="1001446"/>
                  <a:pt x="2186027" y="1011179"/>
                </a:cubicBezTo>
                <a:cubicBezTo>
                  <a:pt x="2181979" y="1019685"/>
                  <a:pt x="2176576" y="1027401"/>
                  <a:pt x="2172087" y="1035106"/>
                </a:cubicBezTo>
                <a:cubicBezTo>
                  <a:pt x="2167597" y="1042811"/>
                  <a:pt x="2164022" y="1050505"/>
                  <a:pt x="2163630" y="1058967"/>
                </a:cubicBezTo>
                <a:cubicBezTo>
                  <a:pt x="2163095" y="1063001"/>
                  <a:pt x="2159315" y="1069489"/>
                  <a:pt x="2155534" y="1075978"/>
                </a:cubicBezTo>
                <a:lnTo>
                  <a:pt x="2102063" y="1167757"/>
                </a:lnTo>
                <a:lnTo>
                  <a:pt x="2101632" y="1167506"/>
                </a:lnTo>
                <a:lnTo>
                  <a:pt x="2012100" y="1321178"/>
                </a:lnTo>
                <a:cubicBezTo>
                  <a:pt x="2000759" y="1340644"/>
                  <a:pt x="1992664" y="1357655"/>
                  <a:pt x="1993769" y="1371335"/>
                </a:cubicBezTo>
                <a:cubicBezTo>
                  <a:pt x="1998370" y="1369671"/>
                  <a:pt x="2002150" y="1363183"/>
                  <a:pt x="2005395" y="1360728"/>
                </a:cubicBezTo>
                <a:cubicBezTo>
                  <a:pt x="2012422" y="1351785"/>
                  <a:pt x="2016879" y="1345691"/>
                  <a:pt x="2019037" y="1340430"/>
                </a:cubicBezTo>
                <a:cubicBezTo>
                  <a:pt x="2021195" y="1335169"/>
                  <a:pt x="2021052" y="1330740"/>
                  <a:pt x="2018876" y="1325127"/>
                </a:cubicBezTo>
                <a:cubicBezTo>
                  <a:pt x="2018056" y="1320303"/>
                  <a:pt x="2019945" y="1317060"/>
                  <a:pt x="2023192" y="1314604"/>
                </a:cubicBezTo>
                <a:cubicBezTo>
                  <a:pt x="2031572" y="1306451"/>
                  <a:pt x="2037778" y="1292684"/>
                  <a:pt x="2043448" y="1282952"/>
                </a:cubicBezTo>
                <a:cubicBezTo>
                  <a:pt x="2054789" y="1263487"/>
                  <a:pt x="2064240" y="1247264"/>
                  <a:pt x="2079647" y="1230167"/>
                </a:cubicBezTo>
                <a:cubicBezTo>
                  <a:pt x="2084781" y="1224468"/>
                  <a:pt x="2093697" y="1212280"/>
                  <a:pt x="2094232" y="1208247"/>
                </a:cubicBezTo>
                <a:cubicBezTo>
                  <a:pt x="2095980" y="1200575"/>
                  <a:pt x="2099894" y="1193077"/>
                  <a:pt x="2103741" y="1186085"/>
                </a:cubicBezTo>
                <a:lnTo>
                  <a:pt x="2110206" y="1172501"/>
                </a:lnTo>
                <a:lnTo>
                  <a:pt x="2108713" y="1171631"/>
                </a:lnTo>
                <a:lnTo>
                  <a:pt x="2136217" y="1123931"/>
                </a:lnTo>
                <a:cubicBezTo>
                  <a:pt x="2150630" y="1099194"/>
                  <a:pt x="2164467" y="1074665"/>
                  <a:pt x="2176611" y="1049148"/>
                </a:cubicBezTo>
                <a:cubicBezTo>
                  <a:pt x="2186597" y="1028894"/>
                  <a:pt x="2196582" y="1008638"/>
                  <a:pt x="2213593" y="979440"/>
                </a:cubicBezTo>
                <a:close/>
                <a:moveTo>
                  <a:pt x="2193644" y="788775"/>
                </a:moveTo>
                <a:cubicBezTo>
                  <a:pt x="2188509" y="794474"/>
                  <a:pt x="2187973" y="798508"/>
                  <a:pt x="2184193" y="804996"/>
                </a:cubicBezTo>
                <a:cubicBezTo>
                  <a:pt x="2181484" y="803417"/>
                  <a:pt x="2179593" y="806662"/>
                  <a:pt x="2176348" y="809117"/>
                </a:cubicBezTo>
                <a:cubicBezTo>
                  <a:pt x="2167967" y="817270"/>
                  <a:pt x="2163117" y="831827"/>
                  <a:pt x="2154736" y="839980"/>
                </a:cubicBezTo>
                <a:cubicBezTo>
                  <a:pt x="2151491" y="842435"/>
                  <a:pt x="2151777" y="851292"/>
                  <a:pt x="2144750" y="860235"/>
                </a:cubicBezTo>
                <a:cubicBezTo>
                  <a:pt x="2140970" y="866724"/>
                  <a:pt x="2145571" y="865059"/>
                  <a:pt x="2148280" y="866637"/>
                </a:cubicBezTo>
                <a:cubicBezTo>
                  <a:pt x="2149636" y="867427"/>
                  <a:pt x="2151527" y="864183"/>
                  <a:pt x="2153417" y="860938"/>
                </a:cubicBezTo>
                <a:cubicBezTo>
                  <a:pt x="2160977" y="847962"/>
                  <a:pt x="2168538" y="834985"/>
                  <a:pt x="2174208" y="825252"/>
                </a:cubicBezTo>
                <a:cubicBezTo>
                  <a:pt x="2176098" y="822008"/>
                  <a:pt x="2179879" y="815519"/>
                  <a:pt x="2180698" y="820342"/>
                </a:cubicBezTo>
                <a:cubicBezTo>
                  <a:pt x="2180698" y="820342"/>
                  <a:pt x="2178808" y="823586"/>
                  <a:pt x="2178808" y="823586"/>
                </a:cubicBezTo>
                <a:cubicBezTo>
                  <a:pt x="2176918" y="826831"/>
                  <a:pt x="2171783" y="832530"/>
                  <a:pt x="2172603" y="837353"/>
                </a:cubicBezTo>
                <a:lnTo>
                  <a:pt x="2179815" y="830772"/>
                </a:lnTo>
                <a:lnTo>
                  <a:pt x="2184988" y="821541"/>
                </a:lnTo>
                <a:cubicBezTo>
                  <a:pt x="2190658" y="811809"/>
                  <a:pt x="2187128" y="805407"/>
                  <a:pt x="2196864" y="798042"/>
                </a:cubicBezTo>
                <a:lnTo>
                  <a:pt x="2200367" y="792692"/>
                </a:lnTo>
                <a:close/>
                <a:moveTo>
                  <a:pt x="2192719" y="718708"/>
                </a:moveTo>
                <a:cubicBezTo>
                  <a:pt x="2194074" y="719497"/>
                  <a:pt x="2195428" y="720287"/>
                  <a:pt x="2196783" y="721076"/>
                </a:cubicBezTo>
                <a:cubicBezTo>
                  <a:pt x="2194893" y="724320"/>
                  <a:pt x="2193003" y="727565"/>
                  <a:pt x="2189222" y="734053"/>
                </a:cubicBezTo>
                <a:cubicBezTo>
                  <a:pt x="2183552" y="743786"/>
                  <a:pt x="2183018" y="747820"/>
                  <a:pt x="2188974" y="746944"/>
                </a:cubicBezTo>
                <a:cubicBezTo>
                  <a:pt x="2178167" y="762376"/>
                  <a:pt x="2176028" y="778512"/>
                  <a:pt x="2165221" y="793943"/>
                </a:cubicBezTo>
                <a:cubicBezTo>
                  <a:pt x="2156430" y="799685"/>
                  <a:pt x="2148254" y="809044"/>
                  <a:pt x="2140792" y="819906"/>
                </a:cubicBezTo>
                <a:lnTo>
                  <a:pt x="2121675" y="853089"/>
                </a:lnTo>
                <a:lnTo>
                  <a:pt x="2104456" y="843057"/>
                </a:lnTo>
                <a:lnTo>
                  <a:pt x="2110586" y="831640"/>
                </a:lnTo>
                <a:cubicBezTo>
                  <a:pt x="2116934" y="822302"/>
                  <a:pt x="2122400" y="811363"/>
                  <a:pt x="2127932" y="799920"/>
                </a:cubicBezTo>
                <a:lnTo>
                  <a:pt x="2143217" y="769995"/>
                </a:lnTo>
                <a:lnTo>
                  <a:pt x="2147104" y="763287"/>
                </a:lnTo>
                <a:lnTo>
                  <a:pt x="2155643" y="751969"/>
                </a:lnTo>
                <a:cubicBezTo>
                  <a:pt x="2158919" y="747903"/>
                  <a:pt x="2162298" y="744439"/>
                  <a:pt x="2166220" y="742379"/>
                </a:cubicBezTo>
                <a:cubicBezTo>
                  <a:pt x="2167576" y="743169"/>
                  <a:pt x="2170821" y="740714"/>
                  <a:pt x="2170286" y="744748"/>
                </a:cubicBezTo>
                <a:cubicBezTo>
                  <a:pt x="2167861" y="752026"/>
                  <a:pt x="2162725" y="757724"/>
                  <a:pt x="2168681" y="756849"/>
                </a:cubicBezTo>
                <a:cubicBezTo>
                  <a:pt x="2171392" y="758429"/>
                  <a:pt x="2173817" y="751150"/>
                  <a:pt x="2175707" y="747907"/>
                </a:cubicBezTo>
                <a:cubicBezTo>
                  <a:pt x="2177597" y="744662"/>
                  <a:pt x="2179488" y="741418"/>
                  <a:pt x="2183268" y="734929"/>
                </a:cubicBezTo>
                <a:cubicBezTo>
                  <a:pt x="2185158" y="731685"/>
                  <a:pt x="2188938" y="725197"/>
                  <a:pt x="2192719" y="718708"/>
                </a:cubicBezTo>
                <a:close/>
                <a:moveTo>
                  <a:pt x="2565697" y="712575"/>
                </a:moveTo>
                <a:cubicBezTo>
                  <a:pt x="2560562" y="718274"/>
                  <a:pt x="2560027" y="722308"/>
                  <a:pt x="2556247" y="728796"/>
                </a:cubicBezTo>
                <a:cubicBezTo>
                  <a:pt x="2553537" y="727217"/>
                  <a:pt x="2551647" y="730462"/>
                  <a:pt x="2548402" y="732917"/>
                </a:cubicBezTo>
                <a:cubicBezTo>
                  <a:pt x="2540020" y="741070"/>
                  <a:pt x="2535171" y="755627"/>
                  <a:pt x="2526789" y="763780"/>
                </a:cubicBezTo>
                <a:cubicBezTo>
                  <a:pt x="2523544" y="766235"/>
                  <a:pt x="2523830" y="775092"/>
                  <a:pt x="2516803" y="784035"/>
                </a:cubicBezTo>
                <a:cubicBezTo>
                  <a:pt x="2513023" y="790524"/>
                  <a:pt x="2517624" y="788859"/>
                  <a:pt x="2520333" y="790437"/>
                </a:cubicBezTo>
                <a:cubicBezTo>
                  <a:pt x="2521690" y="791227"/>
                  <a:pt x="2523580" y="787983"/>
                  <a:pt x="2525470" y="784738"/>
                </a:cubicBezTo>
                <a:cubicBezTo>
                  <a:pt x="2533030" y="771762"/>
                  <a:pt x="2540591" y="758785"/>
                  <a:pt x="2546261" y="749052"/>
                </a:cubicBezTo>
                <a:cubicBezTo>
                  <a:pt x="2548152" y="745808"/>
                  <a:pt x="2551932" y="739319"/>
                  <a:pt x="2552751" y="744142"/>
                </a:cubicBezTo>
                <a:cubicBezTo>
                  <a:pt x="2552751" y="744142"/>
                  <a:pt x="2550861" y="747386"/>
                  <a:pt x="2550861" y="747386"/>
                </a:cubicBezTo>
                <a:cubicBezTo>
                  <a:pt x="2548971" y="750631"/>
                  <a:pt x="2543836" y="756330"/>
                  <a:pt x="2544657" y="761154"/>
                </a:cubicBezTo>
                <a:lnTo>
                  <a:pt x="2551868" y="754572"/>
                </a:lnTo>
                <a:lnTo>
                  <a:pt x="2557041" y="745342"/>
                </a:lnTo>
                <a:cubicBezTo>
                  <a:pt x="2562712" y="735609"/>
                  <a:pt x="2559181" y="729207"/>
                  <a:pt x="2568917" y="721842"/>
                </a:cubicBezTo>
                <a:lnTo>
                  <a:pt x="2572420" y="716492"/>
                </a:lnTo>
                <a:close/>
                <a:moveTo>
                  <a:pt x="2564772" y="642508"/>
                </a:moveTo>
                <a:cubicBezTo>
                  <a:pt x="2566127" y="643297"/>
                  <a:pt x="2567482" y="644087"/>
                  <a:pt x="2568836" y="644876"/>
                </a:cubicBezTo>
                <a:cubicBezTo>
                  <a:pt x="2566946" y="648121"/>
                  <a:pt x="2565056" y="651365"/>
                  <a:pt x="2561276" y="657853"/>
                </a:cubicBezTo>
                <a:cubicBezTo>
                  <a:pt x="2555605" y="667586"/>
                  <a:pt x="2555071" y="671620"/>
                  <a:pt x="2561027" y="670745"/>
                </a:cubicBezTo>
                <a:cubicBezTo>
                  <a:pt x="2550220" y="686176"/>
                  <a:pt x="2548081" y="702312"/>
                  <a:pt x="2537275" y="717743"/>
                </a:cubicBezTo>
                <a:cubicBezTo>
                  <a:pt x="2528483" y="723485"/>
                  <a:pt x="2520307" y="732844"/>
                  <a:pt x="2512845" y="743707"/>
                </a:cubicBezTo>
                <a:lnTo>
                  <a:pt x="2493729" y="776890"/>
                </a:lnTo>
                <a:lnTo>
                  <a:pt x="2476509" y="766857"/>
                </a:lnTo>
                <a:lnTo>
                  <a:pt x="2482639" y="755440"/>
                </a:lnTo>
                <a:cubicBezTo>
                  <a:pt x="2495335" y="736763"/>
                  <a:pt x="2504501" y="711685"/>
                  <a:pt x="2517732" y="688975"/>
                </a:cubicBezTo>
                <a:cubicBezTo>
                  <a:pt x="2524758" y="680032"/>
                  <a:pt x="2530429" y="670300"/>
                  <a:pt x="2538273" y="666180"/>
                </a:cubicBezTo>
                <a:cubicBezTo>
                  <a:pt x="2539629" y="666970"/>
                  <a:pt x="2542874" y="664514"/>
                  <a:pt x="2542339" y="668548"/>
                </a:cubicBezTo>
                <a:cubicBezTo>
                  <a:pt x="2539915" y="675826"/>
                  <a:pt x="2534779" y="681524"/>
                  <a:pt x="2540734" y="680649"/>
                </a:cubicBezTo>
                <a:cubicBezTo>
                  <a:pt x="2543445" y="682229"/>
                  <a:pt x="2545871" y="674950"/>
                  <a:pt x="2547760" y="671707"/>
                </a:cubicBezTo>
                <a:cubicBezTo>
                  <a:pt x="2549651" y="668462"/>
                  <a:pt x="2551541" y="665218"/>
                  <a:pt x="2555321" y="658730"/>
                </a:cubicBezTo>
                <a:cubicBezTo>
                  <a:pt x="2557211" y="655485"/>
                  <a:pt x="2560991" y="648997"/>
                  <a:pt x="2564772" y="642508"/>
                </a:cubicBezTo>
                <a:close/>
                <a:moveTo>
                  <a:pt x="2583991" y="465194"/>
                </a:moveTo>
                <a:cubicBezTo>
                  <a:pt x="2583991" y="465194"/>
                  <a:pt x="2585346" y="465984"/>
                  <a:pt x="2585346" y="465984"/>
                </a:cubicBezTo>
                <a:lnTo>
                  <a:pt x="2569861" y="494130"/>
                </a:lnTo>
                <a:lnTo>
                  <a:pt x="2541136" y="541520"/>
                </a:lnTo>
                <a:lnTo>
                  <a:pt x="2523142" y="569635"/>
                </a:lnTo>
                <a:lnTo>
                  <a:pt x="2551858" y="520347"/>
                </a:lnTo>
                <a:cubicBezTo>
                  <a:pt x="2561309" y="504126"/>
                  <a:pt x="2572650" y="484660"/>
                  <a:pt x="2583991" y="465194"/>
                </a:cubicBezTo>
                <a:close/>
                <a:moveTo>
                  <a:pt x="2770729" y="313123"/>
                </a:moveTo>
                <a:lnTo>
                  <a:pt x="2784411" y="336740"/>
                </a:lnTo>
                <a:lnTo>
                  <a:pt x="2771189" y="362985"/>
                </a:lnTo>
                <a:cubicBezTo>
                  <a:pt x="2770654" y="367018"/>
                  <a:pt x="2768764" y="370262"/>
                  <a:pt x="2765519" y="372717"/>
                </a:cubicBezTo>
                <a:cubicBezTo>
                  <a:pt x="2746333" y="396302"/>
                  <a:pt x="2733921" y="423835"/>
                  <a:pt x="2718800" y="449789"/>
                </a:cubicBezTo>
                <a:cubicBezTo>
                  <a:pt x="2700433" y="478199"/>
                  <a:pt x="2683957" y="503363"/>
                  <a:pt x="2669655" y="534140"/>
                </a:cubicBezTo>
                <a:cubicBezTo>
                  <a:pt x="2657780" y="557640"/>
                  <a:pt x="2644549" y="580350"/>
                  <a:pt x="2631318" y="603060"/>
                </a:cubicBezTo>
                <a:cubicBezTo>
                  <a:pt x="2627538" y="609549"/>
                  <a:pt x="2627003" y="613582"/>
                  <a:pt x="2627823" y="618406"/>
                </a:cubicBezTo>
                <a:cubicBezTo>
                  <a:pt x="2627288" y="622440"/>
                  <a:pt x="2630533" y="619984"/>
                  <a:pt x="2633778" y="617529"/>
                </a:cubicBezTo>
                <a:cubicBezTo>
                  <a:pt x="2637558" y="611041"/>
                  <a:pt x="2641339" y="604552"/>
                  <a:pt x="2646475" y="598854"/>
                </a:cubicBezTo>
                <a:cubicBezTo>
                  <a:pt x="2645939" y="602888"/>
                  <a:pt x="2645404" y="606921"/>
                  <a:pt x="2643514" y="610165"/>
                </a:cubicBezTo>
                <a:cubicBezTo>
                  <a:pt x="2634599" y="622353"/>
                  <a:pt x="2633814" y="639278"/>
                  <a:pt x="2618942" y="652340"/>
                </a:cubicBezTo>
                <a:cubicBezTo>
                  <a:pt x="2618942" y="652340"/>
                  <a:pt x="2617052" y="655585"/>
                  <a:pt x="2617052" y="655585"/>
                </a:cubicBezTo>
                <a:lnTo>
                  <a:pt x="2608828" y="668436"/>
                </a:lnTo>
                <a:lnTo>
                  <a:pt x="2612407" y="668969"/>
                </a:lnTo>
                <a:lnTo>
                  <a:pt x="2795160" y="355292"/>
                </a:lnTo>
                <a:lnTo>
                  <a:pt x="5178638" y="4469299"/>
                </a:lnTo>
                <a:lnTo>
                  <a:pt x="2725850" y="4469299"/>
                </a:lnTo>
                <a:lnTo>
                  <a:pt x="2744858" y="4468995"/>
                </a:lnTo>
                <a:cubicBezTo>
                  <a:pt x="2726084" y="4466763"/>
                  <a:pt x="2714820" y="4463414"/>
                  <a:pt x="2703556" y="4463414"/>
                </a:cubicBezTo>
                <a:cubicBezTo>
                  <a:pt x="2694169" y="4463972"/>
                  <a:pt x="2684782" y="4463414"/>
                  <a:pt x="2675865" y="4463414"/>
                </a:cubicBezTo>
                <a:cubicBezTo>
                  <a:pt x="2666947" y="4463414"/>
                  <a:pt x="2658499" y="4463972"/>
                  <a:pt x="2650990" y="4466763"/>
                </a:cubicBezTo>
                <a:cubicBezTo>
                  <a:pt x="2647235" y="4467879"/>
                  <a:pt x="2639726" y="4467879"/>
                  <a:pt x="2632216" y="4467879"/>
                </a:cubicBezTo>
                <a:lnTo>
                  <a:pt x="2525397" y="4467879"/>
                </a:lnTo>
                <a:lnTo>
                  <a:pt x="2525397" y="4469299"/>
                </a:lnTo>
                <a:lnTo>
                  <a:pt x="2431622" y="4469299"/>
                </a:lnTo>
                <a:lnTo>
                  <a:pt x="2431622" y="4468652"/>
                </a:lnTo>
                <a:cubicBezTo>
                  <a:pt x="2427867" y="4468652"/>
                  <a:pt x="2420357" y="4468652"/>
                  <a:pt x="2416603" y="4468652"/>
                </a:cubicBezTo>
                <a:cubicBezTo>
                  <a:pt x="2401584" y="4467536"/>
                  <a:pt x="2401584" y="4466420"/>
                  <a:pt x="2405338" y="4461955"/>
                </a:cubicBezTo>
                <a:cubicBezTo>
                  <a:pt x="2409093" y="4460838"/>
                  <a:pt x="2409093" y="4459722"/>
                  <a:pt x="2401584" y="4458606"/>
                </a:cubicBezTo>
                <a:cubicBezTo>
                  <a:pt x="2390320" y="4457489"/>
                  <a:pt x="2379055" y="4457489"/>
                  <a:pt x="2367791" y="4455257"/>
                </a:cubicBezTo>
                <a:cubicBezTo>
                  <a:pt x="2379055" y="4455257"/>
                  <a:pt x="2386565" y="4455257"/>
                  <a:pt x="2394074" y="4455257"/>
                </a:cubicBezTo>
                <a:cubicBezTo>
                  <a:pt x="2401584" y="4455257"/>
                  <a:pt x="2401584" y="4453024"/>
                  <a:pt x="2397829" y="4451908"/>
                </a:cubicBezTo>
                <a:cubicBezTo>
                  <a:pt x="2397829" y="4450792"/>
                  <a:pt x="2390320" y="4450792"/>
                  <a:pt x="2397829" y="4449675"/>
                </a:cubicBezTo>
                <a:cubicBezTo>
                  <a:pt x="2397829" y="4449675"/>
                  <a:pt x="2401584" y="4448559"/>
                  <a:pt x="2401584" y="4449675"/>
                </a:cubicBezTo>
                <a:cubicBezTo>
                  <a:pt x="2412848" y="4451908"/>
                  <a:pt x="2427867" y="4450792"/>
                  <a:pt x="2439131" y="4450792"/>
                </a:cubicBezTo>
                <a:cubicBezTo>
                  <a:pt x="2442886" y="4450792"/>
                  <a:pt x="2446640" y="4450792"/>
                  <a:pt x="2446640" y="4449675"/>
                </a:cubicBezTo>
                <a:cubicBezTo>
                  <a:pt x="2446640" y="4448559"/>
                  <a:pt x="2446640" y="4448559"/>
                  <a:pt x="2442886" y="4447443"/>
                </a:cubicBezTo>
                <a:cubicBezTo>
                  <a:pt x="2435376" y="4445210"/>
                  <a:pt x="2424112" y="4445210"/>
                  <a:pt x="2420357" y="4442978"/>
                </a:cubicBezTo>
                <a:cubicBezTo>
                  <a:pt x="2416603" y="4440745"/>
                  <a:pt x="2409093" y="4439629"/>
                  <a:pt x="2416603" y="4437396"/>
                </a:cubicBezTo>
                <a:cubicBezTo>
                  <a:pt x="2420357" y="4436280"/>
                  <a:pt x="2420357" y="4434047"/>
                  <a:pt x="2424112" y="4434047"/>
                </a:cubicBezTo>
                <a:cubicBezTo>
                  <a:pt x="2431622" y="4434047"/>
                  <a:pt x="2439131" y="4432931"/>
                  <a:pt x="2442886" y="4434047"/>
                </a:cubicBezTo>
                <a:cubicBezTo>
                  <a:pt x="2457905" y="4436280"/>
                  <a:pt x="2472923" y="4437396"/>
                  <a:pt x="2487942" y="4438512"/>
                </a:cubicBezTo>
                <a:cubicBezTo>
                  <a:pt x="2499207" y="4440745"/>
                  <a:pt x="2499207" y="4439629"/>
                  <a:pt x="2506716" y="4436280"/>
                </a:cubicBezTo>
                <a:cubicBezTo>
                  <a:pt x="2506716" y="4434047"/>
                  <a:pt x="2510471" y="4430698"/>
                  <a:pt x="2517980" y="4429582"/>
                </a:cubicBezTo>
                <a:lnTo>
                  <a:pt x="2525397" y="4429092"/>
                </a:lnTo>
                <a:lnTo>
                  <a:pt x="2525397" y="4461857"/>
                </a:lnTo>
                <a:lnTo>
                  <a:pt x="2545858" y="4461181"/>
                </a:lnTo>
                <a:cubicBezTo>
                  <a:pt x="2553367" y="4461181"/>
                  <a:pt x="2564631" y="4460065"/>
                  <a:pt x="2575895" y="4460065"/>
                </a:cubicBezTo>
                <a:cubicBezTo>
                  <a:pt x="2587160" y="4460065"/>
                  <a:pt x="2587160" y="4458949"/>
                  <a:pt x="2579650" y="4454483"/>
                </a:cubicBezTo>
                <a:cubicBezTo>
                  <a:pt x="2572141" y="4453367"/>
                  <a:pt x="2564631" y="4454483"/>
                  <a:pt x="2564631" y="4451135"/>
                </a:cubicBezTo>
                <a:cubicBezTo>
                  <a:pt x="2568386" y="4448902"/>
                  <a:pt x="2575895" y="4450018"/>
                  <a:pt x="2579650" y="4450018"/>
                </a:cubicBezTo>
                <a:cubicBezTo>
                  <a:pt x="2579650" y="4450018"/>
                  <a:pt x="2583405" y="4450018"/>
                  <a:pt x="2583405" y="4450018"/>
                </a:cubicBezTo>
                <a:cubicBezTo>
                  <a:pt x="2587160" y="4447786"/>
                  <a:pt x="2579650" y="4447786"/>
                  <a:pt x="2575895" y="4447786"/>
                </a:cubicBezTo>
                <a:cubicBezTo>
                  <a:pt x="2564631" y="4447786"/>
                  <a:pt x="2549612" y="4447786"/>
                  <a:pt x="2534594" y="4447786"/>
                </a:cubicBezTo>
                <a:cubicBezTo>
                  <a:pt x="2530839" y="4447786"/>
                  <a:pt x="2527084" y="4447786"/>
                  <a:pt x="2527084" y="4446669"/>
                </a:cubicBezTo>
                <a:cubicBezTo>
                  <a:pt x="2527084" y="4444437"/>
                  <a:pt x="2523329" y="4442204"/>
                  <a:pt x="2530839" y="4442204"/>
                </a:cubicBezTo>
                <a:cubicBezTo>
                  <a:pt x="2542103" y="4443321"/>
                  <a:pt x="2549612" y="4439972"/>
                  <a:pt x="2553367" y="4441088"/>
                </a:cubicBezTo>
                <a:cubicBezTo>
                  <a:pt x="2564631" y="4443321"/>
                  <a:pt x="2579650" y="4441088"/>
                  <a:pt x="2590914" y="4443321"/>
                </a:cubicBezTo>
                <a:cubicBezTo>
                  <a:pt x="2594669" y="4444437"/>
                  <a:pt x="2598424" y="4444437"/>
                  <a:pt x="2598424" y="4446669"/>
                </a:cubicBezTo>
                <a:cubicBezTo>
                  <a:pt x="2605933" y="4446669"/>
                  <a:pt x="2609688" y="4445553"/>
                  <a:pt x="2617197" y="4446669"/>
                </a:cubicBezTo>
                <a:cubicBezTo>
                  <a:pt x="2617197" y="4450018"/>
                  <a:pt x="2617197" y="4452251"/>
                  <a:pt x="2617197" y="4455600"/>
                </a:cubicBezTo>
                <a:cubicBezTo>
                  <a:pt x="2643480" y="4454483"/>
                  <a:pt x="2666009" y="4458949"/>
                  <a:pt x="2692292" y="4457832"/>
                </a:cubicBezTo>
                <a:cubicBezTo>
                  <a:pt x="2692292" y="4457832"/>
                  <a:pt x="2696047" y="4457832"/>
                  <a:pt x="2696047" y="4457832"/>
                </a:cubicBezTo>
                <a:cubicBezTo>
                  <a:pt x="2714820" y="4462298"/>
                  <a:pt x="2729839" y="4456716"/>
                  <a:pt x="2744858" y="4457832"/>
                </a:cubicBezTo>
                <a:cubicBezTo>
                  <a:pt x="2748613" y="4457832"/>
                  <a:pt x="2752367" y="4456716"/>
                  <a:pt x="2756122" y="4455600"/>
                </a:cubicBezTo>
                <a:cubicBezTo>
                  <a:pt x="2748613" y="4454483"/>
                  <a:pt x="2741103" y="4454483"/>
                  <a:pt x="2733594" y="4454483"/>
                </a:cubicBezTo>
                <a:cubicBezTo>
                  <a:pt x="2729839" y="4453367"/>
                  <a:pt x="2726084" y="4452251"/>
                  <a:pt x="2729839" y="4451135"/>
                </a:cubicBezTo>
                <a:cubicBezTo>
                  <a:pt x="2733594" y="4448902"/>
                  <a:pt x="2737348" y="4447786"/>
                  <a:pt x="2744858" y="4447786"/>
                </a:cubicBezTo>
                <a:cubicBezTo>
                  <a:pt x="2771141" y="4447786"/>
                  <a:pt x="2797424" y="4447786"/>
                  <a:pt x="2823707" y="4446669"/>
                </a:cubicBezTo>
                <a:cubicBezTo>
                  <a:pt x="2857500" y="4444437"/>
                  <a:pt x="2887537" y="4445553"/>
                  <a:pt x="2921330" y="4446669"/>
                </a:cubicBezTo>
                <a:cubicBezTo>
                  <a:pt x="2951368" y="4446669"/>
                  <a:pt x="2981406" y="4444437"/>
                  <a:pt x="3011443" y="4447786"/>
                </a:cubicBezTo>
                <a:cubicBezTo>
                  <a:pt x="3015198" y="4448902"/>
                  <a:pt x="3018953" y="4448902"/>
                  <a:pt x="3022707" y="4447786"/>
                </a:cubicBezTo>
                <a:cubicBezTo>
                  <a:pt x="3052745" y="4444437"/>
                  <a:pt x="3082783" y="4446669"/>
                  <a:pt x="3112821" y="4445553"/>
                </a:cubicBezTo>
                <a:cubicBezTo>
                  <a:pt x="3131595" y="4445553"/>
                  <a:pt x="3154123" y="4446669"/>
                  <a:pt x="3169142" y="4448902"/>
                </a:cubicBezTo>
                <a:cubicBezTo>
                  <a:pt x="3187915" y="4450018"/>
                  <a:pt x="3206689" y="4451135"/>
                  <a:pt x="3221708" y="4450018"/>
                </a:cubicBezTo>
                <a:cubicBezTo>
                  <a:pt x="3236727" y="4447786"/>
                  <a:pt x="3255500" y="4448902"/>
                  <a:pt x="3270519" y="4446669"/>
                </a:cubicBezTo>
                <a:cubicBezTo>
                  <a:pt x="3311821" y="4439972"/>
                  <a:pt x="3356878" y="4436623"/>
                  <a:pt x="3401935" y="4436623"/>
                </a:cubicBezTo>
                <a:cubicBezTo>
                  <a:pt x="3428218" y="4436623"/>
                  <a:pt x="3450746" y="4436623"/>
                  <a:pt x="3477029" y="4436623"/>
                </a:cubicBezTo>
                <a:cubicBezTo>
                  <a:pt x="3480784" y="4436623"/>
                  <a:pt x="3488293" y="4437739"/>
                  <a:pt x="3492048" y="4435506"/>
                </a:cubicBezTo>
                <a:cubicBezTo>
                  <a:pt x="3495803" y="4433274"/>
                  <a:pt x="3488293" y="4431041"/>
                  <a:pt x="3484539" y="4431041"/>
                </a:cubicBezTo>
                <a:cubicBezTo>
                  <a:pt x="3469520" y="4429925"/>
                  <a:pt x="3458256" y="4427692"/>
                  <a:pt x="3443237" y="4426576"/>
                </a:cubicBezTo>
                <a:cubicBezTo>
                  <a:pt x="3424463" y="4425460"/>
                  <a:pt x="3405689" y="4425460"/>
                  <a:pt x="3386916" y="4422111"/>
                </a:cubicBezTo>
                <a:cubicBezTo>
                  <a:pt x="3394425" y="4420995"/>
                  <a:pt x="3394425" y="4418762"/>
                  <a:pt x="3401935" y="4418762"/>
                </a:cubicBezTo>
                <a:cubicBezTo>
                  <a:pt x="3416953" y="4418762"/>
                  <a:pt x="3428218" y="4415413"/>
                  <a:pt x="3439482" y="4414297"/>
                </a:cubicBezTo>
                <a:cubicBezTo>
                  <a:pt x="3443237" y="4414297"/>
                  <a:pt x="3446991" y="4412064"/>
                  <a:pt x="3446991" y="4410948"/>
                </a:cubicBezTo>
                <a:cubicBezTo>
                  <a:pt x="3443237" y="4408715"/>
                  <a:pt x="3439482" y="4409832"/>
                  <a:pt x="3435727" y="4409832"/>
                </a:cubicBezTo>
                <a:cubicBezTo>
                  <a:pt x="3431973" y="4409832"/>
                  <a:pt x="3428218" y="4409832"/>
                  <a:pt x="3420708" y="4409832"/>
                </a:cubicBezTo>
                <a:cubicBezTo>
                  <a:pt x="3401935" y="4407599"/>
                  <a:pt x="3383161" y="4412064"/>
                  <a:pt x="3360633" y="4410948"/>
                </a:cubicBezTo>
                <a:cubicBezTo>
                  <a:pt x="3349368" y="4410948"/>
                  <a:pt x="3334350" y="4410948"/>
                  <a:pt x="3323085" y="4410948"/>
                </a:cubicBezTo>
                <a:cubicBezTo>
                  <a:pt x="3311821" y="4412064"/>
                  <a:pt x="3304312" y="4408715"/>
                  <a:pt x="3289293" y="4408715"/>
                </a:cubicBezTo>
                <a:cubicBezTo>
                  <a:pt x="3251746" y="4410948"/>
                  <a:pt x="3214198" y="4406483"/>
                  <a:pt x="3176651" y="4407599"/>
                </a:cubicBezTo>
                <a:cubicBezTo>
                  <a:pt x="3172896" y="4407599"/>
                  <a:pt x="3169142" y="4407599"/>
                  <a:pt x="3165387" y="4406483"/>
                </a:cubicBezTo>
                <a:cubicBezTo>
                  <a:pt x="3161632" y="4405366"/>
                  <a:pt x="3157878" y="4405366"/>
                  <a:pt x="3157878" y="4405366"/>
                </a:cubicBezTo>
                <a:cubicBezTo>
                  <a:pt x="3142859" y="4408715"/>
                  <a:pt x="3127840" y="4407599"/>
                  <a:pt x="3112821" y="4409832"/>
                </a:cubicBezTo>
                <a:cubicBezTo>
                  <a:pt x="3094047" y="4412064"/>
                  <a:pt x="3075274" y="4413180"/>
                  <a:pt x="3060255" y="4407599"/>
                </a:cubicBezTo>
                <a:cubicBezTo>
                  <a:pt x="3056500" y="4407599"/>
                  <a:pt x="3056500" y="4407599"/>
                  <a:pt x="3052745" y="4407599"/>
                </a:cubicBezTo>
                <a:cubicBezTo>
                  <a:pt x="3037726" y="4407599"/>
                  <a:pt x="3022707" y="4406483"/>
                  <a:pt x="3011443" y="4407599"/>
                </a:cubicBezTo>
                <a:cubicBezTo>
                  <a:pt x="2992670" y="4407599"/>
                  <a:pt x="2981406" y="4404250"/>
                  <a:pt x="2966387" y="4405366"/>
                </a:cubicBezTo>
                <a:cubicBezTo>
                  <a:pt x="2947613" y="4406483"/>
                  <a:pt x="2928840" y="4404250"/>
                  <a:pt x="2906311" y="4405366"/>
                </a:cubicBezTo>
                <a:cubicBezTo>
                  <a:pt x="2887537" y="4406483"/>
                  <a:pt x="2868764" y="4407599"/>
                  <a:pt x="2849990" y="4408715"/>
                </a:cubicBezTo>
                <a:cubicBezTo>
                  <a:pt x="2823707" y="4410948"/>
                  <a:pt x="2793669" y="4412064"/>
                  <a:pt x="2763632" y="4413180"/>
                </a:cubicBezTo>
                <a:cubicBezTo>
                  <a:pt x="2741103" y="4413180"/>
                  <a:pt x="2722330" y="4416529"/>
                  <a:pt x="2696047" y="4415413"/>
                </a:cubicBezTo>
                <a:cubicBezTo>
                  <a:pt x="2699801" y="4417646"/>
                  <a:pt x="2703556" y="4418762"/>
                  <a:pt x="2714820" y="4418762"/>
                </a:cubicBezTo>
                <a:cubicBezTo>
                  <a:pt x="2718575" y="4418762"/>
                  <a:pt x="2726084" y="4418762"/>
                  <a:pt x="2733594" y="4418762"/>
                </a:cubicBezTo>
                <a:cubicBezTo>
                  <a:pt x="2756122" y="4422111"/>
                  <a:pt x="2782405" y="4423227"/>
                  <a:pt x="2804934" y="4423227"/>
                </a:cubicBezTo>
                <a:cubicBezTo>
                  <a:pt x="2823707" y="4423227"/>
                  <a:pt x="2846235" y="4423227"/>
                  <a:pt x="2865009" y="4423227"/>
                </a:cubicBezTo>
                <a:cubicBezTo>
                  <a:pt x="2883783" y="4423227"/>
                  <a:pt x="2902556" y="4422111"/>
                  <a:pt x="2921330" y="4417646"/>
                </a:cubicBezTo>
                <a:cubicBezTo>
                  <a:pt x="2925085" y="4416529"/>
                  <a:pt x="2932594" y="4415413"/>
                  <a:pt x="2940104" y="4415413"/>
                </a:cubicBezTo>
                <a:cubicBezTo>
                  <a:pt x="2966387" y="4414297"/>
                  <a:pt x="2992670" y="4415413"/>
                  <a:pt x="3011443" y="4420995"/>
                </a:cubicBezTo>
                <a:cubicBezTo>
                  <a:pt x="3022707" y="4423227"/>
                  <a:pt x="3030217" y="4423227"/>
                  <a:pt x="3041481" y="4422111"/>
                </a:cubicBezTo>
                <a:cubicBezTo>
                  <a:pt x="3056500" y="4419878"/>
                  <a:pt x="3067764" y="4419878"/>
                  <a:pt x="3082783" y="4422111"/>
                </a:cubicBezTo>
                <a:cubicBezTo>
                  <a:pt x="3090293" y="4423227"/>
                  <a:pt x="3097802" y="4423227"/>
                  <a:pt x="3105311" y="4422111"/>
                </a:cubicBezTo>
                <a:cubicBezTo>
                  <a:pt x="3116576" y="4419878"/>
                  <a:pt x="3135349" y="4422111"/>
                  <a:pt x="3150368" y="4418762"/>
                </a:cubicBezTo>
                <a:cubicBezTo>
                  <a:pt x="3154123" y="4417646"/>
                  <a:pt x="3169142" y="4418762"/>
                  <a:pt x="3176651" y="4419878"/>
                </a:cubicBezTo>
                <a:cubicBezTo>
                  <a:pt x="3199180" y="4423227"/>
                  <a:pt x="3217953" y="4423227"/>
                  <a:pt x="3240481" y="4423227"/>
                </a:cubicBezTo>
                <a:cubicBezTo>
                  <a:pt x="3251746" y="4423227"/>
                  <a:pt x="3266765" y="4422111"/>
                  <a:pt x="3278029" y="4424343"/>
                </a:cubicBezTo>
                <a:cubicBezTo>
                  <a:pt x="3281783" y="4425460"/>
                  <a:pt x="3285538" y="4425460"/>
                  <a:pt x="3289293" y="4423227"/>
                </a:cubicBezTo>
                <a:cubicBezTo>
                  <a:pt x="3296803" y="4416529"/>
                  <a:pt x="3304312" y="4416529"/>
                  <a:pt x="3326840" y="4418762"/>
                </a:cubicBezTo>
                <a:cubicBezTo>
                  <a:pt x="3330595" y="4419878"/>
                  <a:pt x="3338104" y="4419878"/>
                  <a:pt x="3341859" y="4422111"/>
                </a:cubicBezTo>
                <a:cubicBezTo>
                  <a:pt x="3330595" y="4427692"/>
                  <a:pt x="3311821" y="4428809"/>
                  <a:pt x="3289293" y="4428809"/>
                </a:cubicBezTo>
                <a:cubicBezTo>
                  <a:pt x="3221708" y="4428809"/>
                  <a:pt x="3150368" y="4428809"/>
                  <a:pt x="3082783" y="4428809"/>
                </a:cubicBezTo>
                <a:cubicBezTo>
                  <a:pt x="3060255" y="4428809"/>
                  <a:pt x="3041481" y="4432158"/>
                  <a:pt x="3018953" y="4431041"/>
                </a:cubicBezTo>
                <a:cubicBezTo>
                  <a:pt x="3015198" y="4431041"/>
                  <a:pt x="3011443" y="4433274"/>
                  <a:pt x="3007689" y="4433274"/>
                </a:cubicBezTo>
                <a:cubicBezTo>
                  <a:pt x="3003934" y="4432158"/>
                  <a:pt x="3003934" y="4434390"/>
                  <a:pt x="3003934" y="4435506"/>
                </a:cubicBezTo>
                <a:cubicBezTo>
                  <a:pt x="3003934" y="4435506"/>
                  <a:pt x="3003934" y="4436623"/>
                  <a:pt x="3007689" y="4436623"/>
                </a:cubicBezTo>
                <a:cubicBezTo>
                  <a:pt x="3015198" y="4436623"/>
                  <a:pt x="3018953" y="4435506"/>
                  <a:pt x="3022707" y="4437739"/>
                </a:cubicBezTo>
                <a:cubicBezTo>
                  <a:pt x="3018953" y="4437739"/>
                  <a:pt x="3018953" y="4438855"/>
                  <a:pt x="3018953" y="4438855"/>
                </a:cubicBezTo>
                <a:cubicBezTo>
                  <a:pt x="2962632" y="4437739"/>
                  <a:pt x="2910066" y="4439972"/>
                  <a:pt x="2853745" y="4436623"/>
                </a:cubicBezTo>
                <a:cubicBezTo>
                  <a:pt x="2834971" y="4435506"/>
                  <a:pt x="2816198" y="4435506"/>
                  <a:pt x="2797424" y="4436623"/>
                </a:cubicBezTo>
                <a:cubicBezTo>
                  <a:pt x="2778650" y="4437739"/>
                  <a:pt x="2759877" y="4433274"/>
                  <a:pt x="2741103" y="4436623"/>
                </a:cubicBezTo>
                <a:cubicBezTo>
                  <a:pt x="2737348" y="4436623"/>
                  <a:pt x="2733594" y="4436623"/>
                  <a:pt x="2733594" y="4436623"/>
                </a:cubicBezTo>
                <a:cubicBezTo>
                  <a:pt x="2722330" y="4433274"/>
                  <a:pt x="2707311" y="4434390"/>
                  <a:pt x="2692292" y="4434390"/>
                </a:cubicBezTo>
                <a:cubicBezTo>
                  <a:pt x="2669763" y="4434390"/>
                  <a:pt x="2647235" y="4434390"/>
                  <a:pt x="2620952" y="4434390"/>
                </a:cubicBezTo>
                <a:cubicBezTo>
                  <a:pt x="2613443" y="4434390"/>
                  <a:pt x="2605933" y="4433274"/>
                  <a:pt x="2598424" y="4432158"/>
                </a:cubicBezTo>
                <a:cubicBezTo>
                  <a:pt x="2587160" y="4433274"/>
                  <a:pt x="2579650" y="4429925"/>
                  <a:pt x="2568386" y="4431041"/>
                </a:cubicBezTo>
                <a:cubicBezTo>
                  <a:pt x="2560877" y="4431041"/>
                  <a:pt x="2549612" y="4429925"/>
                  <a:pt x="2538348" y="4431041"/>
                </a:cubicBezTo>
                <a:lnTo>
                  <a:pt x="2526873" y="4428995"/>
                </a:lnTo>
                <a:lnTo>
                  <a:pt x="2551773" y="4427349"/>
                </a:lnTo>
                <a:cubicBezTo>
                  <a:pt x="2559282" y="4428466"/>
                  <a:pt x="2570546" y="4427349"/>
                  <a:pt x="2581810" y="4428466"/>
                </a:cubicBezTo>
                <a:lnTo>
                  <a:pt x="2582075" y="4428348"/>
                </a:lnTo>
                <a:lnTo>
                  <a:pt x="2598424" y="4431041"/>
                </a:lnTo>
                <a:cubicBezTo>
                  <a:pt x="2617197" y="4432158"/>
                  <a:pt x="2632216" y="4427692"/>
                  <a:pt x="2650990" y="4428809"/>
                </a:cubicBezTo>
                <a:cubicBezTo>
                  <a:pt x="2647235" y="4425460"/>
                  <a:pt x="2650990" y="4424343"/>
                  <a:pt x="2662254" y="4424343"/>
                </a:cubicBezTo>
                <a:cubicBezTo>
                  <a:pt x="2669763" y="4424343"/>
                  <a:pt x="2673518" y="4424343"/>
                  <a:pt x="2677273" y="4424343"/>
                </a:cubicBezTo>
                <a:cubicBezTo>
                  <a:pt x="2677273" y="4423227"/>
                  <a:pt x="2677273" y="4422111"/>
                  <a:pt x="2677273" y="4420995"/>
                </a:cubicBezTo>
                <a:cubicBezTo>
                  <a:pt x="2669763" y="4420995"/>
                  <a:pt x="2662254" y="4420995"/>
                  <a:pt x="2658499" y="4420995"/>
                </a:cubicBezTo>
                <a:cubicBezTo>
                  <a:pt x="2650990" y="4420995"/>
                  <a:pt x="2647235" y="4420995"/>
                  <a:pt x="2643480" y="4420995"/>
                </a:cubicBezTo>
                <a:cubicBezTo>
                  <a:pt x="2639726" y="4420995"/>
                  <a:pt x="2632216" y="4422111"/>
                  <a:pt x="2632216" y="4419878"/>
                </a:cubicBezTo>
                <a:cubicBezTo>
                  <a:pt x="2628462" y="4416529"/>
                  <a:pt x="2635971" y="4417646"/>
                  <a:pt x="2643480" y="4416529"/>
                </a:cubicBezTo>
                <a:cubicBezTo>
                  <a:pt x="2647235" y="4415413"/>
                  <a:pt x="2643480" y="4414297"/>
                  <a:pt x="2643480" y="4413180"/>
                </a:cubicBezTo>
                <a:cubicBezTo>
                  <a:pt x="2635971" y="4409832"/>
                  <a:pt x="2624707" y="4409832"/>
                  <a:pt x="2613443" y="4408715"/>
                </a:cubicBezTo>
                <a:cubicBezTo>
                  <a:pt x="2587160" y="4408715"/>
                  <a:pt x="2560877" y="4412064"/>
                  <a:pt x="2538348" y="4410948"/>
                </a:cubicBezTo>
                <a:lnTo>
                  <a:pt x="2525397" y="4411269"/>
                </a:lnTo>
                <a:lnTo>
                  <a:pt x="2525397" y="4419369"/>
                </a:lnTo>
                <a:lnTo>
                  <a:pt x="2521735" y="4412837"/>
                </a:lnTo>
                <a:cubicBezTo>
                  <a:pt x="2510471" y="4412837"/>
                  <a:pt x="2499207" y="4412837"/>
                  <a:pt x="2487942" y="4412837"/>
                </a:cubicBezTo>
                <a:cubicBezTo>
                  <a:pt x="2480433" y="4411721"/>
                  <a:pt x="2469169" y="4413954"/>
                  <a:pt x="2457905" y="4411721"/>
                </a:cubicBezTo>
                <a:cubicBezTo>
                  <a:pt x="2446640" y="4408372"/>
                  <a:pt x="2442886" y="4412837"/>
                  <a:pt x="2431622" y="4412837"/>
                </a:cubicBezTo>
                <a:cubicBezTo>
                  <a:pt x="2397829" y="4411721"/>
                  <a:pt x="2367791" y="4415070"/>
                  <a:pt x="2337753" y="4413954"/>
                </a:cubicBezTo>
                <a:cubicBezTo>
                  <a:pt x="2322735" y="4413954"/>
                  <a:pt x="2311470" y="4413954"/>
                  <a:pt x="2296451" y="4413954"/>
                </a:cubicBezTo>
                <a:lnTo>
                  <a:pt x="2272500" y="4414478"/>
                </a:lnTo>
                <a:lnTo>
                  <a:pt x="2282748" y="4413575"/>
                </a:lnTo>
                <a:cubicBezTo>
                  <a:pt x="2286034" y="4413017"/>
                  <a:pt x="2288850" y="4412458"/>
                  <a:pt x="2292604" y="4412458"/>
                </a:cubicBezTo>
                <a:cubicBezTo>
                  <a:pt x="2296359" y="4412458"/>
                  <a:pt x="2296359" y="4411342"/>
                  <a:pt x="2296359" y="4410226"/>
                </a:cubicBezTo>
                <a:cubicBezTo>
                  <a:pt x="2296359" y="4409109"/>
                  <a:pt x="2292604" y="4409109"/>
                  <a:pt x="2288849" y="4409109"/>
                </a:cubicBezTo>
                <a:cubicBezTo>
                  <a:pt x="2277585" y="4409109"/>
                  <a:pt x="2266321" y="4409109"/>
                  <a:pt x="2255057" y="4409109"/>
                </a:cubicBezTo>
                <a:cubicBezTo>
                  <a:pt x="2251302" y="4409109"/>
                  <a:pt x="2243793" y="4409109"/>
                  <a:pt x="2243793" y="4406877"/>
                </a:cubicBezTo>
                <a:cubicBezTo>
                  <a:pt x="2243793" y="4405760"/>
                  <a:pt x="2251302" y="4405760"/>
                  <a:pt x="2251302" y="4404644"/>
                </a:cubicBezTo>
                <a:cubicBezTo>
                  <a:pt x="2266321" y="4401295"/>
                  <a:pt x="2281340" y="4399063"/>
                  <a:pt x="2296359" y="4399063"/>
                </a:cubicBezTo>
                <a:cubicBezTo>
                  <a:pt x="2322642" y="4399063"/>
                  <a:pt x="2341415" y="4393481"/>
                  <a:pt x="2367699" y="4394597"/>
                </a:cubicBezTo>
                <a:cubicBezTo>
                  <a:pt x="2367699" y="4394597"/>
                  <a:pt x="2367699" y="4393481"/>
                  <a:pt x="2367699" y="4393481"/>
                </a:cubicBezTo>
                <a:cubicBezTo>
                  <a:pt x="2367699" y="4392365"/>
                  <a:pt x="2367699" y="4392365"/>
                  <a:pt x="2367699" y="4391248"/>
                </a:cubicBezTo>
                <a:cubicBezTo>
                  <a:pt x="2363944" y="4391248"/>
                  <a:pt x="2356434" y="4391248"/>
                  <a:pt x="2352680" y="4391248"/>
                </a:cubicBezTo>
                <a:cubicBezTo>
                  <a:pt x="2337661" y="4390132"/>
                  <a:pt x="2337661" y="4389016"/>
                  <a:pt x="2341415" y="4384551"/>
                </a:cubicBezTo>
                <a:cubicBezTo>
                  <a:pt x="2345170" y="4383434"/>
                  <a:pt x="2345170" y="4382318"/>
                  <a:pt x="2337661" y="4381202"/>
                </a:cubicBezTo>
                <a:cubicBezTo>
                  <a:pt x="2326397" y="4380085"/>
                  <a:pt x="2315132" y="4380085"/>
                  <a:pt x="2303868" y="4377853"/>
                </a:cubicBezTo>
                <a:cubicBezTo>
                  <a:pt x="2315132" y="4377853"/>
                  <a:pt x="2322642" y="4377853"/>
                  <a:pt x="2330151" y="4377853"/>
                </a:cubicBezTo>
                <a:cubicBezTo>
                  <a:pt x="2337661" y="4377853"/>
                  <a:pt x="2337661" y="4375620"/>
                  <a:pt x="2333906" y="4374504"/>
                </a:cubicBezTo>
                <a:cubicBezTo>
                  <a:pt x="2333906" y="4373388"/>
                  <a:pt x="2326397" y="4373388"/>
                  <a:pt x="2333906" y="4372271"/>
                </a:cubicBezTo>
                <a:cubicBezTo>
                  <a:pt x="2333906" y="4372271"/>
                  <a:pt x="2337661" y="4371155"/>
                  <a:pt x="2337661" y="4372271"/>
                </a:cubicBezTo>
                <a:cubicBezTo>
                  <a:pt x="2348925" y="4374504"/>
                  <a:pt x="2363944" y="4373388"/>
                  <a:pt x="2375208" y="4373388"/>
                </a:cubicBezTo>
                <a:cubicBezTo>
                  <a:pt x="2378963" y="4373388"/>
                  <a:pt x="2382717" y="4373388"/>
                  <a:pt x="2382717" y="4372271"/>
                </a:cubicBezTo>
                <a:cubicBezTo>
                  <a:pt x="2382717" y="4371155"/>
                  <a:pt x="2382717" y="4371155"/>
                  <a:pt x="2378963" y="4370039"/>
                </a:cubicBezTo>
                <a:cubicBezTo>
                  <a:pt x="2371453" y="4367806"/>
                  <a:pt x="2360189" y="4367806"/>
                  <a:pt x="2356434" y="4365574"/>
                </a:cubicBezTo>
                <a:cubicBezTo>
                  <a:pt x="2352680" y="4363341"/>
                  <a:pt x="2345170" y="4362225"/>
                  <a:pt x="2352680" y="4359992"/>
                </a:cubicBezTo>
                <a:cubicBezTo>
                  <a:pt x="2356434" y="4358876"/>
                  <a:pt x="2356434" y="4356643"/>
                  <a:pt x="2360189" y="4356643"/>
                </a:cubicBezTo>
                <a:cubicBezTo>
                  <a:pt x="2367699" y="4356643"/>
                  <a:pt x="2375208" y="4355527"/>
                  <a:pt x="2378963" y="4356643"/>
                </a:cubicBezTo>
                <a:cubicBezTo>
                  <a:pt x="2393982" y="4358876"/>
                  <a:pt x="2409000" y="4359992"/>
                  <a:pt x="2424019" y="4361108"/>
                </a:cubicBezTo>
                <a:cubicBezTo>
                  <a:pt x="2435284" y="4363341"/>
                  <a:pt x="2435284" y="4362225"/>
                  <a:pt x="2442793" y="4358876"/>
                </a:cubicBezTo>
                <a:cubicBezTo>
                  <a:pt x="2442793" y="4356643"/>
                  <a:pt x="2446548" y="4353294"/>
                  <a:pt x="2454057" y="4352178"/>
                </a:cubicBezTo>
                <a:cubicBezTo>
                  <a:pt x="2465321" y="4352178"/>
                  <a:pt x="2472831" y="4349945"/>
                  <a:pt x="2487850" y="4349945"/>
                </a:cubicBezTo>
                <a:cubicBezTo>
                  <a:pt x="2495359" y="4351062"/>
                  <a:pt x="2506623" y="4349945"/>
                  <a:pt x="2517887" y="4351062"/>
                </a:cubicBezTo>
                <a:cubicBezTo>
                  <a:pt x="2525397" y="4351062"/>
                  <a:pt x="2525397" y="4348829"/>
                  <a:pt x="2525397" y="4347713"/>
                </a:cubicBezTo>
                <a:cubicBezTo>
                  <a:pt x="2525397" y="4345480"/>
                  <a:pt x="2521642" y="4344364"/>
                  <a:pt x="2517887" y="4344364"/>
                </a:cubicBezTo>
                <a:cubicBezTo>
                  <a:pt x="2510378" y="4344364"/>
                  <a:pt x="2510378" y="4345480"/>
                  <a:pt x="2506623" y="4345480"/>
                </a:cubicBezTo>
                <a:cubicBezTo>
                  <a:pt x="2487850" y="4347713"/>
                  <a:pt x="2472831" y="4346596"/>
                  <a:pt x="2461567" y="4342131"/>
                </a:cubicBezTo>
                <a:cubicBezTo>
                  <a:pt x="2457812" y="4339898"/>
                  <a:pt x="2465321" y="4337666"/>
                  <a:pt x="2457812" y="4335433"/>
                </a:cubicBezTo>
                <a:cubicBezTo>
                  <a:pt x="2446548" y="4335433"/>
                  <a:pt x="2435284" y="4335433"/>
                  <a:pt x="2424019" y="4335433"/>
                </a:cubicBezTo>
                <a:cubicBezTo>
                  <a:pt x="2416510" y="4334317"/>
                  <a:pt x="2405246" y="4336550"/>
                  <a:pt x="2393982" y="4334317"/>
                </a:cubicBezTo>
                <a:cubicBezTo>
                  <a:pt x="2382717" y="4330968"/>
                  <a:pt x="2378963" y="4335433"/>
                  <a:pt x="2367699" y="4335433"/>
                </a:cubicBezTo>
                <a:cubicBezTo>
                  <a:pt x="2333906" y="4334317"/>
                  <a:pt x="2303868" y="4337666"/>
                  <a:pt x="2273830" y="4336550"/>
                </a:cubicBezTo>
                <a:cubicBezTo>
                  <a:pt x="2258812" y="4336550"/>
                  <a:pt x="2247547" y="4336550"/>
                  <a:pt x="2232528" y="4336550"/>
                </a:cubicBezTo>
                <a:cubicBezTo>
                  <a:pt x="2210000" y="4336550"/>
                  <a:pt x="2191226" y="4336550"/>
                  <a:pt x="2168698" y="4342131"/>
                </a:cubicBezTo>
                <a:lnTo>
                  <a:pt x="2168544" y="4342063"/>
                </a:lnTo>
                <a:lnTo>
                  <a:pt x="2172545" y="4340278"/>
                </a:lnTo>
                <a:lnTo>
                  <a:pt x="2162258" y="4339259"/>
                </a:lnTo>
                <a:lnTo>
                  <a:pt x="2161189" y="4338782"/>
                </a:lnTo>
                <a:cubicBezTo>
                  <a:pt x="2146170" y="4333201"/>
                  <a:pt x="2142415" y="4333201"/>
                  <a:pt x="2119887" y="4337666"/>
                </a:cubicBezTo>
                <a:lnTo>
                  <a:pt x="2106576" y="4339645"/>
                </a:lnTo>
                <a:lnTo>
                  <a:pt x="2086187" y="4340278"/>
                </a:lnTo>
                <a:cubicBezTo>
                  <a:pt x="2074923" y="4340278"/>
                  <a:pt x="2059904" y="4340278"/>
                  <a:pt x="2048640" y="4340278"/>
                </a:cubicBezTo>
                <a:cubicBezTo>
                  <a:pt x="2043007" y="4340836"/>
                  <a:pt x="2038314" y="4340278"/>
                  <a:pt x="2033151" y="4339580"/>
                </a:cubicBezTo>
                <a:lnTo>
                  <a:pt x="2023877" y="4338803"/>
                </a:lnTo>
                <a:lnTo>
                  <a:pt x="2011000" y="4335433"/>
                </a:lnTo>
                <a:cubicBezTo>
                  <a:pt x="2003490" y="4332084"/>
                  <a:pt x="1992226" y="4329852"/>
                  <a:pt x="1980962" y="4330968"/>
                </a:cubicBezTo>
                <a:cubicBezTo>
                  <a:pt x="1973452" y="4333201"/>
                  <a:pt x="1965943" y="4333201"/>
                  <a:pt x="1958434" y="4333201"/>
                </a:cubicBezTo>
                <a:cubicBezTo>
                  <a:pt x="1947169" y="4333201"/>
                  <a:pt x="1939660" y="4334317"/>
                  <a:pt x="1939660" y="4336550"/>
                </a:cubicBezTo>
                <a:lnTo>
                  <a:pt x="1938307" y="4337555"/>
                </a:lnTo>
                <a:lnTo>
                  <a:pt x="1902205" y="4336929"/>
                </a:lnTo>
                <a:cubicBezTo>
                  <a:pt x="1898451" y="4336929"/>
                  <a:pt x="1894696" y="4336929"/>
                  <a:pt x="1890941" y="4335813"/>
                </a:cubicBezTo>
                <a:cubicBezTo>
                  <a:pt x="1887186" y="4334696"/>
                  <a:pt x="1883432" y="4334696"/>
                  <a:pt x="1883432" y="4334696"/>
                </a:cubicBezTo>
                <a:lnTo>
                  <a:pt x="1841816" y="4338821"/>
                </a:lnTo>
                <a:lnTo>
                  <a:pt x="1840160" y="4338922"/>
                </a:lnTo>
                <a:lnTo>
                  <a:pt x="1836718" y="4339271"/>
                </a:lnTo>
                <a:lnTo>
                  <a:pt x="1815758" y="4340643"/>
                </a:lnTo>
                <a:lnTo>
                  <a:pt x="1808245" y="4339898"/>
                </a:lnTo>
                <a:cubicBezTo>
                  <a:pt x="1796980" y="4337666"/>
                  <a:pt x="1793226" y="4335433"/>
                  <a:pt x="1793226" y="4332084"/>
                </a:cubicBezTo>
                <a:cubicBezTo>
                  <a:pt x="1793226" y="4330968"/>
                  <a:pt x="1789471" y="4328735"/>
                  <a:pt x="1781962" y="4329852"/>
                </a:cubicBezTo>
                <a:lnTo>
                  <a:pt x="1740302" y="4336929"/>
                </a:lnTo>
                <a:lnTo>
                  <a:pt x="1736997" y="4336929"/>
                </a:lnTo>
                <a:cubicBezTo>
                  <a:pt x="1718224" y="4336929"/>
                  <a:pt x="1706960" y="4333580"/>
                  <a:pt x="1691941" y="4334696"/>
                </a:cubicBezTo>
                <a:cubicBezTo>
                  <a:pt x="1673167" y="4335813"/>
                  <a:pt x="1654394" y="4333580"/>
                  <a:pt x="1631865" y="4334696"/>
                </a:cubicBezTo>
                <a:cubicBezTo>
                  <a:pt x="1613091" y="4335813"/>
                  <a:pt x="1594318" y="4336929"/>
                  <a:pt x="1575544" y="4338045"/>
                </a:cubicBezTo>
                <a:lnTo>
                  <a:pt x="1524836" y="4340667"/>
                </a:lnTo>
                <a:lnTo>
                  <a:pt x="1519131" y="4337666"/>
                </a:lnTo>
                <a:cubicBezTo>
                  <a:pt x="1526640" y="4336550"/>
                  <a:pt x="1530395" y="4336550"/>
                  <a:pt x="1534150" y="4336550"/>
                </a:cubicBezTo>
                <a:cubicBezTo>
                  <a:pt x="1556678" y="4336550"/>
                  <a:pt x="1575451" y="4336550"/>
                  <a:pt x="1594225" y="4336550"/>
                </a:cubicBezTo>
                <a:cubicBezTo>
                  <a:pt x="1601735" y="4337666"/>
                  <a:pt x="1609244" y="4335433"/>
                  <a:pt x="1612999" y="4333201"/>
                </a:cubicBezTo>
                <a:cubicBezTo>
                  <a:pt x="1590471" y="4333201"/>
                  <a:pt x="1567942" y="4333201"/>
                  <a:pt x="1545414" y="4333201"/>
                </a:cubicBezTo>
                <a:cubicBezTo>
                  <a:pt x="1522886" y="4333201"/>
                  <a:pt x="1500357" y="4332084"/>
                  <a:pt x="1477829" y="4333201"/>
                </a:cubicBezTo>
                <a:cubicBezTo>
                  <a:pt x="1455300" y="4334317"/>
                  <a:pt x="1436527" y="4330968"/>
                  <a:pt x="1413998" y="4330968"/>
                </a:cubicBezTo>
                <a:cubicBezTo>
                  <a:pt x="1383961" y="4330968"/>
                  <a:pt x="1353923" y="4330968"/>
                  <a:pt x="1323885" y="4330968"/>
                </a:cubicBezTo>
                <a:cubicBezTo>
                  <a:pt x="1312621" y="4330968"/>
                  <a:pt x="1305111" y="4328735"/>
                  <a:pt x="1297602" y="4329852"/>
                </a:cubicBezTo>
                <a:cubicBezTo>
                  <a:pt x="1271319" y="4332084"/>
                  <a:pt x="1245036" y="4330968"/>
                  <a:pt x="1222508" y="4336550"/>
                </a:cubicBezTo>
                <a:cubicBezTo>
                  <a:pt x="1218753" y="4337666"/>
                  <a:pt x="1214998" y="4336550"/>
                  <a:pt x="1214998" y="4334317"/>
                </a:cubicBezTo>
                <a:cubicBezTo>
                  <a:pt x="1214998" y="4333201"/>
                  <a:pt x="1218753" y="4330968"/>
                  <a:pt x="1211243" y="4328735"/>
                </a:cubicBezTo>
                <a:cubicBezTo>
                  <a:pt x="1173696" y="4328735"/>
                  <a:pt x="1173696" y="4328735"/>
                  <a:pt x="1154923" y="4325387"/>
                </a:cubicBezTo>
                <a:cubicBezTo>
                  <a:pt x="1214998" y="4324270"/>
                  <a:pt x="1271319" y="4326503"/>
                  <a:pt x="1327640" y="4323154"/>
                </a:cubicBezTo>
                <a:cubicBezTo>
                  <a:pt x="1350168" y="4322038"/>
                  <a:pt x="1372696" y="4320921"/>
                  <a:pt x="1406489" y="4320921"/>
                </a:cubicBezTo>
                <a:cubicBezTo>
                  <a:pt x="1387715" y="4318689"/>
                  <a:pt x="1376451" y="4315340"/>
                  <a:pt x="1365187" y="4315340"/>
                </a:cubicBezTo>
                <a:cubicBezTo>
                  <a:pt x="1346413" y="4316456"/>
                  <a:pt x="1327640" y="4313107"/>
                  <a:pt x="1312621" y="4318689"/>
                </a:cubicBezTo>
                <a:cubicBezTo>
                  <a:pt x="1308866" y="4319805"/>
                  <a:pt x="1301357" y="4319805"/>
                  <a:pt x="1293847" y="4319805"/>
                </a:cubicBezTo>
                <a:cubicBezTo>
                  <a:pt x="1256300" y="4319805"/>
                  <a:pt x="1214998" y="4319805"/>
                  <a:pt x="1173696" y="4319805"/>
                </a:cubicBezTo>
                <a:cubicBezTo>
                  <a:pt x="1162432" y="4319805"/>
                  <a:pt x="1151168" y="4318689"/>
                  <a:pt x="1139904" y="4315340"/>
                </a:cubicBezTo>
                <a:cubicBezTo>
                  <a:pt x="1166187" y="4316456"/>
                  <a:pt x="1184960" y="4314224"/>
                  <a:pt x="1207489" y="4313107"/>
                </a:cubicBezTo>
                <a:cubicBezTo>
                  <a:pt x="1214998" y="4313107"/>
                  <a:pt x="1226262" y="4311991"/>
                  <a:pt x="1237526" y="4311991"/>
                </a:cubicBezTo>
                <a:cubicBezTo>
                  <a:pt x="1248791" y="4311991"/>
                  <a:pt x="1248791" y="4310875"/>
                  <a:pt x="1241281" y="4306409"/>
                </a:cubicBezTo>
                <a:cubicBezTo>
                  <a:pt x="1233772" y="4305293"/>
                  <a:pt x="1226262" y="4306409"/>
                  <a:pt x="1226262" y="4303061"/>
                </a:cubicBezTo>
                <a:cubicBezTo>
                  <a:pt x="1230017" y="4300828"/>
                  <a:pt x="1237526" y="4301944"/>
                  <a:pt x="1241281" y="4301944"/>
                </a:cubicBezTo>
                <a:cubicBezTo>
                  <a:pt x="1241281" y="4301944"/>
                  <a:pt x="1245036" y="4301944"/>
                  <a:pt x="1245036" y="4301944"/>
                </a:cubicBezTo>
                <a:cubicBezTo>
                  <a:pt x="1248791" y="4299712"/>
                  <a:pt x="1241281" y="4299712"/>
                  <a:pt x="1237526" y="4299712"/>
                </a:cubicBezTo>
                <a:cubicBezTo>
                  <a:pt x="1226262" y="4299712"/>
                  <a:pt x="1211243" y="4299712"/>
                  <a:pt x="1196225" y="4299712"/>
                </a:cubicBezTo>
                <a:cubicBezTo>
                  <a:pt x="1192470" y="4299712"/>
                  <a:pt x="1188715" y="4299712"/>
                  <a:pt x="1188715" y="4298595"/>
                </a:cubicBezTo>
                <a:lnTo>
                  <a:pt x="1188022" y="4296330"/>
                </a:lnTo>
                <a:lnTo>
                  <a:pt x="1254974" y="4296330"/>
                </a:lnTo>
                <a:lnTo>
                  <a:pt x="1260055" y="4298595"/>
                </a:lnTo>
                <a:cubicBezTo>
                  <a:pt x="1267564" y="4298595"/>
                  <a:pt x="1271319" y="4297479"/>
                  <a:pt x="1278828" y="4298595"/>
                </a:cubicBezTo>
                <a:cubicBezTo>
                  <a:pt x="1278828" y="4301944"/>
                  <a:pt x="1278828" y="4304177"/>
                  <a:pt x="1278828" y="4307526"/>
                </a:cubicBezTo>
                <a:cubicBezTo>
                  <a:pt x="1305111" y="4306409"/>
                  <a:pt x="1327640" y="4310875"/>
                  <a:pt x="1353923" y="4309758"/>
                </a:cubicBezTo>
                <a:cubicBezTo>
                  <a:pt x="1353923" y="4309758"/>
                  <a:pt x="1357678" y="4309758"/>
                  <a:pt x="1357678" y="4309758"/>
                </a:cubicBezTo>
                <a:cubicBezTo>
                  <a:pt x="1376451" y="4314224"/>
                  <a:pt x="1391470" y="4308642"/>
                  <a:pt x="1406489" y="4309758"/>
                </a:cubicBezTo>
                <a:cubicBezTo>
                  <a:pt x="1410244" y="4309758"/>
                  <a:pt x="1413998" y="4308642"/>
                  <a:pt x="1417753" y="4307526"/>
                </a:cubicBezTo>
                <a:cubicBezTo>
                  <a:pt x="1410244" y="4306409"/>
                  <a:pt x="1402734" y="4306409"/>
                  <a:pt x="1395225" y="4306409"/>
                </a:cubicBezTo>
                <a:cubicBezTo>
                  <a:pt x="1391470" y="4305293"/>
                  <a:pt x="1387715" y="4304177"/>
                  <a:pt x="1391470" y="4303061"/>
                </a:cubicBezTo>
                <a:cubicBezTo>
                  <a:pt x="1395225" y="4300828"/>
                  <a:pt x="1398979" y="4299712"/>
                  <a:pt x="1406489" y="4299712"/>
                </a:cubicBezTo>
                <a:cubicBezTo>
                  <a:pt x="1432772" y="4299712"/>
                  <a:pt x="1459055" y="4299712"/>
                  <a:pt x="1485338" y="4298595"/>
                </a:cubicBezTo>
                <a:cubicBezTo>
                  <a:pt x="1519131" y="4296363"/>
                  <a:pt x="1549168" y="4297479"/>
                  <a:pt x="1582961" y="4298595"/>
                </a:cubicBezTo>
                <a:cubicBezTo>
                  <a:pt x="1612999" y="4298595"/>
                  <a:pt x="1643037" y="4296363"/>
                  <a:pt x="1673074" y="4299712"/>
                </a:cubicBezTo>
                <a:cubicBezTo>
                  <a:pt x="1676829" y="4300828"/>
                  <a:pt x="1680584" y="4300828"/>
                  <a:pt x="1684339" y="4299712"/>
                </a:cubicBezTo>
                <a:cubicBezTo>
                  <a:pt x="1714377" y="4296363"/>
                  <a:pt x="1744415" y="4298595"/>
                  <a:pt x="1774452" y="4297479"/>
                </a:cubicBezTo>
                <a:cubicBezTo>
                  <a:pt x="1793226" y="4297479"/>
                  <a:pt x="1815754" y="4298595"/>
                  <a:pt x="1830773" y="4300828"/>
                </a:cubicBezTo>
                <a:cubicBezTo>
                  <a:pt x="1849547" y="4301944"/>
                  <a:pt x="1868320" y="4303061"/>
                  <a:pt x="1883339" y="4301944"/>
                </a:cubicBezTo>
                <a:cubicBezTo>
                  <a:pt x="1898358" y="4299712"/>
                  <a:pt x="1917132" y="4300828"/>
                  <a:pt x="1932150" y="4298595"/>
                </a:cubicBezTo>
                <a:lnTo>
                  <a:pt x="1961779" y="4296330"/>
                </a:lnTo>
                <a:lnTo>
                  <a:pt x="2086407" y="4296330"/>
                </a:lnTo>
                <a:lnTo>
                  <a:pt x="2087803" y="4296142"/>
                </a:lnTo>
                <a:cubicBezTo>
                  <a:pt x="2096720" y="4296142"/>
                  <a:pt x="2106107" y="4296700"/>
                  <a:pt x="2115494" y="4296142"/>
                </a:cubicBezTo>
                <a:lnTo>
                  <a:pt x="2116885" y="4296330"/>
                </a:lnTo>
                <a:lnTo>
                  <a:pt x="2278284" y="4296330"/>
                </a:lnTo>
                <a:lnTo>
                  <a:pt x="2307640" y="4298512"/>
                </a:lnTo>
                <a:cubicBezTo>
                  <a:pt x="2311395" y="4300745"/>
                  <a:pt x="2303886" y="4302977"/>
                  <a:pt x="2311395" y="4305210"/>
                </a:cubicBezTo>
                <a:cubicBezTo>
                  <a:pt x="2322659" y="4305210"/>
                  <a:pt x="2333923" y="4305210"/>
                  <a:pt x="2345188" y="4305210"/>
                </a:cubicBezTo>
                <a:cubicBezTo>
                  <a:pt x="2352697" y="4306326"/>
                  <a:pt x="2363961" y="4304093"/>
                  <a:pt x="2375225" y="4306326"/>
                </a:cubicBezTo>
                <a:cubicBezTo>
                  <a:pt x="2386490" y="4309675"/>
                  <a:pt x="2390244" y="4305210"/>
                  <a:pt x="2401508" y="4305210"/>
                </a:cubicBezTo>
                <a:cubicBezTo>
                  <a:pt x="2435301" y="4306326"/>
                  <a:pt x="2465339" y="4302977"/>
                  <a:pt x="2495377" y="4304093"/>
                </a:cubicBezTo>
                <a:cubicBezTo>
                  <a:pt x="2510395" y="4304093"/>
                  <a:pt x="2521660" y="4304093"/>
                  <a:pt x="2536679" y="4304093"/>
                </a:cubicBezTo>
                <a:cubicBezTo>
                  <a:pt x="2559207" y="4304093"/>
                  <a:pt x="2577981" y="4304093"/>
                  <a:pt x="2600509" y="4298512"/>
                </a:cubicBezTo>
                <a:cubicBezTo>
                  <a:pt x="2604264" y="4299628"/>
                  <a:pt x="2604264" y="4301861"/>
                  <a:pt x="2608018" y="4301861"/>
                </a:cubicBezTo>
                <a:cubicBezTo>
                  <a:pt x="2623037" y="4307442"/>
                  <a:pt x="2626792" y="4307442"/>
                  <a:pt x="2649320" y="4302977"/>
                </a:cubicBezTo>
                <a:cubicBezTo>
                  <a:pt x="2656830" y="4300745"/>
                  <a:pt x="2668094" y="4298512"/>
                  <a:pt x="2679358" y="4298512"/>
                </a:cubicBezTo>
                <a:cubicBezTo>
                  <a:pt x="2690622" y="4297396"/>
                  <a:pt x="2698132" y="4295163"/>
                  <a:pt x="2705641" y="4296279"/>
                </a:cubicBezTo>
                <a:cubicBezTo>
                  <a:pt x="2724415" y="4298512"/>
                  <a:pt x="2746943" y="4298512"/>
                  <a:pt x="2758207" y="4305210"/>
                </a:cubicBezTo>
                <a:cubicBezTo>
                  <a:pt x="2765717" y="4308559"/>
                  <a:pt x="2776981" y="4310791"/>
                  <a:pt x="2788245" y="4309675"/>
                </a:cubicBezTo>
                <a:cubicBezTo>
                  <a:pt x="2795755" y="4307442"/>
                  <a:pt x="2803264" y="4307442"/>
                  <a:pt x="2810773" y="4307442"/>
                </a:cubicBezTo>
                <a:cubicBezTo>
                  <a:pt x="2822038" y="4307442"/>
                  <a:pt x="2829547" y="4306326"/>
                  <a:pt x="2829547" y="4304093"/>
                </a:cubicBezTo>
                <a:cubicBezTo>
                  <a:pt x="2833302" y="4301861"/>
                  <a:pt x="2837057" y="4300745"/>
                  <a:pt x="2837057" y="4298512"/>
                </a:cubicBezTo>
                <a:cubicBezTo>
                  <a:pt x="2844566" y="4294047"/>
                  <a:pt x="2859585" y="4295163"/>
                  <a:pt x="2867094" y="4298512"/>
                </a:cubicBezTo>
                <a:cubicBezTo>
                  <a:pt x="2870849" y="4300745"/>
                  <a:pt x="2874604" y="4304093"/>
                  <a:pt x="2882113" y="4304093"/>
                </a:cubicBezTo>
                <a:cubicBezTo>
                  <a:pt x="2893377" y="4304093"/>
                  <a:pt x="2900887" y="4304093"/>
                  <a:pt x="2908396" y="4302977"/>
                </a:cubicBezTo>
                <a:cubicBezTo>
                  <a:pt x="2919660" y="4300745"/>
                  <a:pt x="2938434" y="4302977"/>
                  <a:pt x="2949698" y="4299628"/>
                </a:cubicBezTo>
                <a:cubicBezTo>
                  <a:pt x="2953453" y="4299628"/>
                  <a:pt x="2957207" y="4299628"/>
                  <a:pt x="2960962" y="4300745"/>
                </a:cubicBezTo>
                <a:cubicBezTo>
                  <a:pt x="2972227" y="4302977"/>
                  <a:pt x="2975981" y="4305210"/>
                  <a:pt x="2975981" y="4308559"/>
                </a:cubicBezTo>
                <a:cubicBezTo>
                  <a:pt x="2975981" y="4309675"/>
                  <a:pt x="2979736" y="4311908"/>
                  <a:pt x="2987245" y="4310791"/>
                </a:cubicBezTo>
                <a:cubicBezTo>
                  <a:pt x="3002264" y="4306326"/>
                  <a:pt x="3021038" y="4304093"/>
                  <a:pt x="3039812" y="4301861"/>
                </a:cubicBezTo>
                <a:cubicBezTo>
                  <a:pt x="3043566" y="4301861"/>
                  <a:pt x="3047321" y="4300745"/>
                  <a:pt x="3047321" y="4299628"/>
                </a:cubicBezTo>
                <a:cubicBezTo>
                  <a:pt x="3047321" y="4298512"/>
                  <a:pt x="3043566" y="4298512"/>
                  <a:pt x="3039812" y="4297396"/>
                </a:cubicBezTo>
                <a:cubicBezTo>
                  <a:pt x="3024792" y="4297396"/>
                  <a:pt x="3006019" y="4292930"/>
                  <a:pt x="2987245" y="4296279"/>
                </a:cubicBezTo>
                <a:cubicBezTo>
                  <a:pt x="2983490" y="4296279"/>
                  <a:pt x="2975981" y="4296279"/>
                  <a:pt x="2975981" y="4295163"/>
                </a:cubicBezTo>
                <a:cubicBezTo>
                  <a:pt x="2975981" y="4291814"/>
                  <a:pt x="2964717" y="4291814"/>
                  <a:pt x="2957207" y="4291814"/>
                </a:cubicBezTo>
                <a:cubicBezTo>
                  <a:pt x="2949698" y="4291814"/>
                  <a:pt x="2945944" y="4289581"/>
                  <a:pt x="2949698" y="4287349"/>
                </a:cubicBezTo>
                <a:cubicBezTo>
                  <a:pt x="2949698" y="4286232"/>
                  <a:pt x="2957207" y="4285116"/>
                  <a:pt x="2960962" y="4282884"/>
                </a:cubicBezTo>
                <a:cubicBezTo>
                  <a:pt x="2953453" y="4282884"/>
                  <a:pt x="2949698" y="4281767"/>
                  <a:pt x="2945944" y="4282884"/>
                </a:cubicBezTo>
                <a:cubicBezTo>
                  <a:pt x="2938434" y="4285116"/>
                  <a:pt x="2927170" y="4284000"/>
                  <a:pt x="2919660" y="4284000"/>
                </a:cubicBezTo>
                <a:cubicBezTo>
                  <a:pt x="2908396" y="4285116"/>
                  <a:pt x="2900887" y="4281767"/>
                  <a:pt x="2889622" y="4282884"/>
                </a:cubicBezTo>
                <a:cubicBezTo>
                  <a:pt x="2874604" y="4284000"/>
                  <a:pt x="2878359" y="4279535"/>
                  <a:pt x="2870849" y="4277302"/>
                </a:cubicBezTo>
                <a:cubicBezTo>
                  <a:pt x="2867094" y="4276186"/>
                  <a:pt x="2859585" y="4276186"/>
                  <a:pt x="2855830" y="4276186"/>
                </a:cubicBezTo>
                <a:cubicBezTo>
                  <a:pt x="2837057" y="4276186"/>
                  <a:pt x="2818283" y="4276186"/>
                  <a:pt x="2795755" y="4276186"/>
                </a:cubicBezTo>
                <a:cubicBezTo>
                  <a:pt x="2776981" y="4276186"/>
                  <a:pt x="2754453" y="4276186"/>
                  <a:pt x="2731924" y="4276186"/>
                </a:cubicBezTo>
                <a:cubicBezTo>
                  <a:pt x="2731924" y="4276186"/>
                  <a:pt x="2731924" y="4275069"/>
                  <a:pt x="2731924" y="4275069"/>
                </a:cubicBezTo>
                <a:cubicBezTo>
                  <a:pt x="2750698" y="4275069"/>
                  <a:pt x="2773226" y="4275069"/>
                  <a:pt x="2795755" y="4273953"/>
                </a:cubicBezTo>
                <a:cubicBezTo>
                  <a:pt x="2788245" y="4272837"/>
                  <a:pt x="2784490" y="4270604"/>
                  <a:pt x="2780736" y="4270604"/>
                </a:cubicBezTo>
                <a:cubicBezTo>
                  <a:pt x="2743188" y="4269488"/>
                  <a:pt x="2705641" y="4266139"/>
                  <a:pt x="2668094" y="4267255"/>
                </a:cubicBezTo>
                <a:cubicBezTo>
                  <a:pt x="2660585" y="4267255"/>
                  <a:pt x="2653075" y="4267255"/>
                  <a:pt x="2645566" y="4267255"/>
                </a:cubicBezTo>
                <a:cubicBezTo>
                  <a:pt x="2623037" y="4267255"/>
                  <a:pt x="2608018" y="4265023"/>
                  <a:pt x="2596754" y="4260558"/>
                </a:cubicBezTo>
                <a:cubicBezTo>
                  <a:pt x="2585490" y="4260558"/>
                  <a:pt x="2574226" y="4260558"/>
                  <a:pt x="2562962" y="4260558"/>
                </a:cubicBezTo>
                <a:cubicBezTo>
                  <a:pt x="2555452" y="4260558"/>
                  <a:pt x="2555452" y="4259441"/>
                  <a:pt x="2551697" y="4258325"/>
                </a:cubicBezTo>
                <a:cubicBezTo>
                  <a:pt x="2547943" y="4257209"/>
                  <a:pt x="2551697" y="4256092"/>
                  <a:pt x="2555452" y="4254976"/>
                </a:cubicBezTo>
                <a:cubicBezTo>
                  <a:pt x="2566716" y="4250511"/>
                  <a:pt x="2566716" y="4250511"/>
                  <a:pt x="2581735" y="4253860"/>
                </a:cubicBezTo>
                <a:cubicBezTo>
                  <a:pt x="2585490" y="4254976"/>
                  <a:pt x="2596754" y="4258325"/>
                  <a:pt x="2596754" y="4259441"/>
                </a:cubicBezTo>
                <a:cubicBezTo>
                  <a:pt x="2611773" y="4257209"/>
                  <a:pt x="2623037" y="4260558"/>
                  <a:pt x="2634301" y="4260558"/>
                </a:cubicBezTo>
                <a:cubicBezTo>
                  <a:pt x="2649320" y="4258325"/>
                  <a:pt x="2668094" y="4258325"/>
                  <a:pt x="2679358" y="4260558"/>
                </a:cubicBezTo>
                <a:cubicBezTo>
                  <a:pt x="2686868" y="4260558"/>
                  <a:pt x="2690622" y="4261674"/>
                  <a:pt x="2698132" y="4260558"/>
                </a:cubicBezTo>
                <a:cubicBezTo>
                  <a:pt x="2705641" y="4260558"/>
                  <a:pt x="2713151" y="4261674"/>
                  <a:pt x="2724415" y="4259441"/>
                </a:cubicBezTo>
                <a:cubicBezTo>
                  <a:pt x="2731924" y="4258325"/>
                  <a:pt x="2743188" y="4261674"/>
                  <a:pt x="2750698" y="4260558"/>
                </a:cubicBezTo>
                <a:cubicBezTo>
                  <a:pt x="2754453" y="4258325"/>
                  <a:pt x="2761962" y="4259441"/>
                  <a:pt x="2765717" y="4259441"/>
                </a:cubicBezTo>
                <a:cubicBezTo>
                  <a:pt x="2773226" y="4259441"/>
                  <a:pt x="2769471" y="4261674"/>
                  <a:pt x="2773226" y="4262790"/>
                </a:cubicBezTo>
                <a:cubicBezTo>
                  <a:pt x="2776981" y="4262790"/>
                  <a:pt x="2784490" y="4262790"/>
                  <a:pt x="2792000" y="4262790"/>
                </a:cubicBezTo>
                <a:cubicBezTo>
                  <a:pt x="2792000" y="4261674"/>
                  <a:pt x="2795755" y="4260558"/>
                  <a:pt x="2799509" y="4260558"/>
                </a:cubicBezTo>
                <a:cubicBezTo>
                  <a:pt x="2807019" y="4261674"/>
                  <a:pt x="2803264" y="4263906"/>
                  <a:pt x="2803264" y="4265023"/>
                </a:cubicBezTo>
                <a:cubicBezTo>
                  <a:pt x="2810773" y="4265023"/>
                  <a:pt x="2818283" y="4265023"/>
                  <a:pt x="2825792" y="4265023"/>
                </a:cubicBezTo>
                <a:cubicBezTo>
                  <a:pt x="2822038" y="4262790"/>
                  <a:pt x="2829547" y="4262790"/>
                  <a:pt x="2833302" y="4262790"/>
                </a:cubicBezTo>
                <a:cubicBezTo>
                  <a:pt x="2840811" y="4263906"/>
                  <a:pt x="2837057" y="4265023"/>
                  <a:pt x="2837057" y="4267255"/>
                </a:cubicBezTo>
                <a:cubicBezTo>
                  <a:pt x="2855830" y="4267255"/>
                  <a:pt x="2878359" y="4265023"/>
                  <a:pt x="2897132" y="4268372"/>
                </a:cubicBezTo>
                <a:cubicBezTo>
                  <a:pt x="2900887" y="4269488"/>
                  <a:pt x="2904642" y="4269488"/>
                  <a:pt x="2908396" y="4268372"/>
                </a:cubicBezTo>
                <a:cubicBezTo>
                  <a:pt x="2912151" y="4266139"/>
                  <a:pt x="2919660" y="4266139"/>
                  <a:pt x="2923415" y="4267255"/>
                </a:cubicBezTo>
                <a:cubicBezTo>
                  <a:pt x="2934679" y="4267255"/>
                  <a:pt x="2949698" y="4266139"/>
                  <a:pt x="2957207" y="4265023"/>
                </a:cubicBezTo>
                <a:cubicBezTo>
                  <a:pt x="2968472" y="4262790"/>
                  <a:pt x="2979736" y="4262790"/>
                  <a:pt x="2991000" y="4265023"/>
                </a:cubicBezTo>
                <a:cubicBezTo>
                  <a:pt x="2998510" y="4266139"/>
                  <a:pt x="3009774" y="4267255"/>
                  <a:pt x="3024792" y="4267255"/>
                </a:cubicBezTo>
                <a:cubicBezTo>
                  <a:pt x="3032302" y="4266139"/>
                  <a:pt x="3043566" y="4267255"/>
                  <a:pt x="3051076" y="4267255"/>
                </a:cubicBezTo>
                <a:cubicBezTo>
                  <a:pt x="3054830" y="4263906"/>
                  <a:pt x="3062340" y="4265023"/>
                  <a:pt x="3066095" y="4265023"/>
                </a:cubicBezTo>
                <a:cubicBezTo>
                  <a:pt x="3073604" y="4265023"/>
                  <a:pt x="3077359" y="4265023"/>
                  <a:pt x="3084868" y="4265023"/>
                </a:cubicBezTo>
                <a:cubicBezTo>
                  <a:pt x="3096133" y="4261674"/>
                  <a:pt x="3107397" y="4261674"/>
                  <a:pt x="3118661" y="4265023"/>
                </a:cubicBezTo>
                <a:cubicBezTo>
                  <a:pt x="3118661" y="4265023"/>
                  <a:pt x="3122415" y="4265023"/>
                  <a:pt x="3122415" y="4265023"/>
                </a:cubicBezTo>
                <a:cubicBezTo>
                  <a:pt x="3152453" y="4265023"/>
                  <a:pt x="3152453" y="4265023"/>
                  <a:pt x="3163718" y="4271721"/>
                </a:cubicBezTo>
                <a:cubicBezTo>
                  <a:pt x="3163718" y="4272837"/>
                  <a:pt x="3163718" y="4273953"/>
                  <a:pt x="3163718" y="4273953"/>
                </a:cubicBezTo>
                <a:cubicBezTo>
                  <a:pt x="3171227" y="4277302"/>
                  <a:pt x="3167472" y="4280651"/>
                  <a:pt x="3152453" y="4280651"/>
                </a:cubicBezTo>
                <a:cubicBezTo>
                  <a:pt x="3144944" y="4280651"/>
                  <a:pt x="3133680" y="4280651"/>
                  <a:pt x="3122415" y="4280651"/>
                </a:cubicBezTo>
                <a:cubicBezTo>
                  <a:pt x="3114906" y="4280651"/>
                  <a:pt x="3111151" y="4280651"/>
                  <a:pt x="3111151" y="4282884"/>
                </a:cubicBezTo>
                <a:cubicBezTo>
                  <a:pt x="3111151" y="4285116"/>
                  <a:pt x="3114906" y="4284000"/>
                  <a:pt x="3122415" y="4284000"/>
                </a:cubicBezTo>
                <a:cubicBezTo>
                  <a:pt x="3126170" y="4284000"/>
                  <a:pt x="3133680" y="4285116"/>
                  <a:pt x="3137434" y="4282884"/>
                </a:cubicBezTo>
                <a:cubicBezTo>
                  <a:pt x="3144944" y="4281767"/>
                  <a:pt x="3152453" y="4281767"/>
                  <a:pt x="3156208" y="4282884"/>
                </a:cubicBezTo>
                <a:cubicBezTo>
                  <a:pt x="3167472" y="4284000"/>
                  <a:pt x="3178736" y="4284000"/>
                  <a:pt x="3186246" y="4284000"/>
                </a:cubicBezTo>
                <a:cubicBezTo>
                  <a:pt x="3193756" y="4284000"/>
                  <a:pt x="3201265" y="4285116"/>
                  <a:pt x="3205019" y="4286232"/>
                </a:cubicBezTo>
                <a:cubicBezTo>
                  <a:pt x="3223793" y="4290698"/>
                  <a:pt x="3242567" y="4295163"/>
                  <a:pt x="3250076" y="4302977"/>
                </a:cubicBezTo>
                <a:cubicBezTo>
                  <a:pt x="3242567" y="4304093"/>
                  <a:pt x="3238812" y="4304093"/>
                  <a:pt x="3235057" y="4304093"/>
                </a:cubicBezTo>
                <a:cubicBezTo>
                  <a:pt x="3212529" y="4304093"/>
                  <a:pt x="3193756" y="4304093"/>
                  <a:pt x="3174982" y="4304093"/>
                </a:cubicBezTo>
                <a:cubicBezTo>
                  <a:pt x="3167472" y="4302977"/>
                  <a:pt x="3159963" y="4305210"/>
                  <a:pt x="3156208" y="4307442"/>
                </a:cubicBezTo>
                <a:cubicBezTo>
                  <a:pt x="3178736" y="4307442"/>
                  <a:pt x="3201265" y="4307442"/>
                  <a:pt x="3223793" y="4307442"/>
                </a:cubicBezTo>
                <a:cubicBezTo>
                  <a:pt x="3246321" y="4307442"/>
                  <a:pt x="3268850" y="4308559"/>
                  <a:pt x="3291378" y="4307442"/>
                </a:cubicBezTo>
                <a:cubicBezTo>
                  <a:pt x="3313907" y="4306326"/>
                  <a:pt x="3332680" y="4309675"/>
                  <a:pt x="3355209" y="4309675"/>
                </a:cubicBezTo>
                <a:cubicBezTo>
                  <a:pt x="3385246" y="4309675"/>
                  <a:pt x="3415284" y="4309675"/>
                  <a:pt x="3445322" y="4309675"/>
                </a:cubicBezTo>
                <a:cubicBezTo>
                  <a:pt x="3456586" y="4309675"/>
                  <a:pt x="3464096" y="4311908"/>
                  <a:pt x="3471605" y="4310791"/>
                </a:cubicBezTo>
                <a:cubicBezTo>
                  <a:pt x="3497888" y="4308559"/>
                  <a:pt x="3524171" y="4309675"/>
                  <a:pt x="3546699" y="4304093"/>
                </a:cubicBezTo>
                <a:cubicBezTo>
                  <a:pt x="3550454" y="4302977"/>
                  <a:pt x="3554209" y="4304093"/>
                  <a:pt x="3554209" y="4306326"/>
                </a:cubicBezTo>
                <a:cubicBezTo>
                  <a:pt x="3554209" y="4307442"/>
                  <a:pt x="3550454" y="4309675"/>
                  <a:pt x="3557964" y="4311908"/>
                </a:cubicBezTo>
                <a:cubicBezTo>
                  <a:pt x="3595511" y="4311908"/>
                  <a:pt x="3595511" y="4311908"/>
                  <a:pt x="3614284" y="4315256"/>
                </a:cubicBezTo>
                <a:cubicBezTo>
                  <a:pt x="3554209" y="4316373"/>
                  <a:pt x="3497888" y="4314140"/>
                  <a:pt x="3441567" y="4317489"/>
                </a:cubicBezTo>
                <a:cubicBezTo>
                  <a:pt x="3419039" y="4318605"/>
                  <a:pt x="3396511" y="4319722"/>
                  <a:pt x="3362718" y="4319722"/>
                </a:cubicBezTo>
                <a:cubicBezTo>
                  <a:pt x="3381492" y="4321954"/>
                  <a:pt x="3392756" y="4325303"/>
                  <a:pt x="3404020" y="4325303"/>
                </a:cubicBezTo>
                <a:cubicBezTo>
                  <a:pt x="3422794" y="4324187"/>
                  <a:pt x="3441567" y="4327536"/>
                  <a:pt x="3456586" y="4321954"/>
                </a:cubicBezTo>
                <a:cubicBezTo>
                  <a:pt x="3460341" y="4320838"/>
                  <a:pt x="3467850" y="4320838"/>
                  <a:pt x="3475360" y="4320838"/>
                </a:cubicBezTo>
                <a:cubicBezTo>
                  <a:pt x="3512907" y="4320838"/>
                  <a:pt x="3554209" y="4320838"/>
                  <a:pt x="3595511" y="4320838"/>
                </a:cubicBezTo>
                <a:cubicBezTo>
                  <a:pt x="3606775" y="4320838"/>
                  <a:pt x="3618039" y="4321954"/>
                  <a:pt x="3629303" y="4325303"/>
                </a:cubicBezTo>
                <a:cubicBezTo>
                  <a:pt x="3603020" y="4324187"/>
                  <a:pt x="3584247" y="4326419"/>
                  <a:pt x="3561718" y="4327536"/>
                </a:cubicBezTo>
                <a:cubicBezTo>
                  <a:pt x="3554209" y="4327536"/>
                  <a:pt x="3542945" y="4328652"/>
                  <a:pt x="3531681" y="4328652"/>
                </a:cubicBezTo>
                <a:cubicBezTo>
                  <a:pt x="3520416" y="4328652"/>
                  <a:pt x="3520416" y="4329768"/>
                  <a:pt x="3527926" y="4334234"/>
                </a:cubicBezTo>
                <a:cubicBezTo>
                  <a:pt x="3535435" y="4335350"/>
                  <a:pt x="3542945" y="4334234"/>
                  <a:pt x="3542945" y="4337582"/>
                </a:cubicBezTo>
                <a:cubicBezTo>
                  <a:pt x="3539190" y="4339815"/>
                  <a:pt x="3531681" y="4338699"/>
                  <a:pt x="3527926" y="4338699"/>
                </a:cubicBezTo>
                <a:cubicBezTo>
                  <a:pt x="3527926" y="4338699"/>
                  <a:pt x="3524171" y="4338699"/>
                  <a:pt x="3524171" y="4338699"/>
                </a:cubicBezTo>
                <a:cubicBezTo>
                  <a:pt x="3520416" y="4340931"/>
                  <a:pt x="3527926" y="4340931"/>
                  <a:pt x="3531681" y="4340931"/>
                </a:cubicBezTo>
                <a:cubicBezTo>
                  <a:pt x="3542945" y="4340931"/>
                  <a:pt x="3557964" y="4340931"/>
                  <a:pt x="3572982" y="4340931"/>
                </a:cubicBezTo>
                <a:cubicBezTo>
                  <a:pt x="3576737" y="4340931"/>
                  <a:pt x="3580492" y="4340931"/>
                  <a:pt x="3580492" y="4342048"/>
                </a:cubicBezTo>
                <a:cubicBezTo>
                  <a:pt x="3580492" y="4344280"/>
                  <a:pt x="3584247" y="4346513"/>
                  <a:pt x="3576737" y="4346513"/>
                </a:cubicBezTo>
                <a:cubicBezTo>
                  <a:pt x="3565473" y="4345396"/>
                  <a:pt x="3557964" y="4348745"/>
                  <a:pt x="3554209" y="4347629"/>
                </a:cubicBezTo>
                <a:cubicBezTo>
                  <a:pt x="3542945" y="4345396"/>
                  <a:pt x="3527926" y="4347629"/>
                  <a:pt x="3516662" y="4345396"/>
                </a:cubicBezTo>
                <a:cubicBezTo>
                  <a:pt x="3512907" y="4344280"/>
                  <a:pt x="3509152" y="4344280"/>
                  <a:pt x="3509152" y="4342048"/>
                </a:cubicBezTo>
                <a:cubicBezTo>
                  <a:pt x="3501643" y="4342048"/>
                  <a:pt x="3497888" y="4343164"/>
                  <a:pt x="3490379" y="4342048"/>
                </a:cubicBezTo>
                <a:cubicBezTo>
                  <a:pt x="3490379" y="4338699"/>
                  <a:pt x="3490379" y="4336466"/>
                  <a:pt x="3490379" y="4333117"/>
                </a:cubicBezTo>
                <a:cubicBezTo>
                  <a:pt x="3464096" y="4334234"/>
                  <a:pt x="3441567" y="4329768"/>
                  <a:pt x="3415284" y="4330885"/>
                </a:cubicBezTo>
                <a:cubicBezTo>
                  <a:pt x="3415284" y="4330885"/>
                  <a:pt x="3411529" y="4330885"/>
                  <a:pt x="3411529" y="4330885"/>
                </a:cubicBezTo>
                <a:cubicBezTo>
                  <a:pt x="3392756" y="4326419"/>
                  <a:pt x="3377737" y="4332001"/>
                  <a:pt x="3362718" y="4330885"/>
                </a:cubicBezTo>
                <a:cubicBezTo>
                  <a:pt x="3358963" y="4330885"/>
                  <a:pt x="3355209" y="4332001"/>
                  <a:pt x="3351454" y="4333117"/>
                </a:cubicBezTo>
                <a:cubicBezTo>
                  <a:pt x="3358963" y="4334234"/>
                  <a:pt x="3366473" y="4334234"/>
                  <a:pt x="3373982" y="4334234"/>
                </a:cubicBezTo>
                <a:cubicBezTo>
                  <a:pt x="3377737" y="4335350"/>
                  <a:pt x="3381492" y="4336466"/>
                  <a:pt x="3377737" y="4337582"/>
                </a:cubicBezTo>
                <a:cubicBezTo>
                  <a:pt x="3373982" y="4339815"/>
                  <a:pt x="3370228" y="4340931"/>
                  <a:pt x="3362718" y="4340931"/>
                </a:cubicBezTo>
                <a:cubicBezTo>
                  <a:pt x="3336435" y="4340931"/>
                  <a:pt x="3310152" y="4340931"/>
                  <a:pt x="3283869" y="4342048"/>
                </a:cubicBezTo>
                <a:cubicBezTo>
                  <a:pt x="3250076" y="4344280"/>
                  <a:pt x="3220039" y="4343164"/>
                  <a:pt x="3186246" y="4342048"/>
                </a:cubicBezTo>
                <a:cubicBezTo>
                  <a:pt x="3156208" y="4342048"/>
                  <a:pt x="3126170" y="4344280"/>
                  <a:pt x="3096133" y="4340931"/>
                </a:cubicBezTo>
                <a:cubicBezTo>
                  <a:pt x="3092378" y="4339815"/>
                  <a:pt x="3088623" y="4339815"/>
                  <a:pt x="3084868" y="4340931"/>
                </a:cubicBezTo>
                <a:cubicBezTo>
                  <a:pt x="3054830" y="4344280"/>
                  <a:pt x="3024792" y="4342048"/>
                  <a:pt x="2994755" y="4343164"/>
                </a:cubicBezTo>
                <a:cubicBezTo>
                  <a:pt x="2975981" y="4343164"/>
                  <a:pt x="2953453" y="4342048"/>
                  <a:pt x="2938434" y="4339815"/>
                </a:cubicBezTo>
                <a:cubicBezTo>
                  <a:pt x="2919660" y="4338699"/>
                  <a:pt x="2900887" y="4337582"/>
                  <a:pt x="2885868" y="4338699"/>
                </a:cubicBezTo>
                <a:cubicBezTo>
                  <a:pt x="2870849" y="4340931"/>
                  <a:pt x="2852075" y="4339815"/>
                  <a:pt x="2837057" y="4342048"/>
                </a:cubicBezTo>
                <a:cubicBezTo>
                  <a:pt x="2795755" y="4348745"/>
                  <a:pt x="2750698" y="4352094"/>
                  <a:pt x="2705641" y="4352094"/>
                </a:cubicBezTo>
                <a:cubicBezTo>
                  <a:pt x="2679358" y="4352094"/>
                  <a:pt x="2656830" y="4352094"/>
                  <a:pt x="2630547" y="4352094"/>
                </a:cubicBezTo>
                <a:cubicBezTo>
                  <a:pt x="2626792" y="4352094"/>
                  <a:pt x="2619282" y="4350978"/>
                  <a:pt x="2615528" y="4353211"/>
                </a:cubicBezTo>
                <a:cubicBezTo>
                  <a:pt x="2611773" y="4355443"/>
                  <a:pt x="2619282" y="4357676"/>
                  <a:pt x="2623037" y="4357676"/>
                </a:cubicBezTo>
                <a:cubicBezTo>
                  <a:pt x="2638056" y="4358792"/>
                  <a:pt x="2649320" y="4361025"/>
                  <a:pt x="2664339" y="4362141"/>
                </a:cubicBezTo>
                <a:cubicBezTo>
                  <a:pt x="2683113" y="4363257"/>
                  <a:pt x="2701886" y="4363257"/>
                  <a:pt x="2720660" y="4366606"/>
                </a:cubicBezTo>
                <a:cubicBezTo>
                  <a:pt x="2713151" y="4367722"/>
                  <a:pt x="2713151" y="4369955"/>
                  <a:pt x="2705641" y="4369955"/>
                </a:cubicBezTo>
                <a:cubicBezTo>
                  <a:pt x="2690622" y="4369955"/>
                  <a:pt x="2679358" y="4373304"/>
                  <a:pt x="2668094" y="4374420"/>
                </a:cubicBezTo>
                <a:cubicBezTo>
                  <a:pt x="2664339" y="4374420"/>
                  <a:pt x="2660585" y="4376653"/>
                  <a:pt x="2660585" y="4377769"/>
                </a:cubicBezTo>
                <a:cubicBezTo>
                  <a:pt x="2664339" y="4380002"/>
                  <a:pt x="2668094" y="4378885"/>
                  <a:pt x="2671849" y="4378885"/>
                </a:cubicBezTo>
                <a:cubicBezTo>
                  <a:pt x="2675603" y="4378885"/>
                  <a:pt x="2679358" y="4378885"/>
                  <a:pt x="2686868" y="4378885"/>
                </a:cubicBezTo>
                <a:cubicBezTo>
                  <a:pt x="2705641" y="4381118"/>
                  <a:pt x="2724415" y="4376653"/>
                  <a:pt x="2746943" y="4377769"/>
                </a:cubicBezTo>
                <a:cubicBezTo>
                  <a:pt x="2758207" y="4377769"/>
                  <a:pt x="2773226" y="4377769"/>
                  <a:pt x="2784490" y="4377769"/>
                </a:cubicBezTo>
                <a:cubicBezTo>
                  <a:pt x="2795755" y="4376653"/>
                  <a:pt x="2803264" y="4380002"/>
                  <a:pt x="2818283" y="4380002"/>
                </a:cubicBezTo>
                <a:cubicBezTo>
                  <a:pt x="2855830" y="4377769"/>
                  <a:pt x="2893377" y="4382234"/>
                  <a:pt x="2930925" y="4381118"/>
                </a:cubicBezTo>
                <a:cubicBezTo>
                  <a:pt x="2934679" y="4381118"/>
                  <a:pt x="2938434" y="4381118"/>
                  <a:pt x="2942189" y="4382234"/>
                </a:cubicBezTo>
                <a:cubicBezTo>
                  <a:pt x="2945944" y="4383351"/>
                  <a:pt x="2949698" y="4383351"/>
                  <a:pt x="2949698" y="4383351"/>
                </a:cubicBezTo>
                <a:cubicBezTo>
                  <a:pt x="2964717" y="4380002"/>
                  <a:pt x="2979736" y="4381118"/>
                  <a:pt x="2994755" y="4378885"/>
                </a:cubicBezTo>
                <a:cubicBezTo>
                  <a:pt x="3013529" y="4376653"/>
                  <a:pt x="3032302" y="4375537"/>
                  <a:pt x="3047321" y="4381118"/>
                </a:cubicBezTo>
                <a:cubicBezTo>
                  <a:pt x="3051076" y="4381118"/>
                  <a:pt x="3051076" y="4381118"/>
                  <a:pt x="3054830" y="4381118"/>
                </a:cubicBezTo>
                <a:cubicBezTo>
                  <a:pt x="3069849" y="4381118"/>
                  <a:pt x="3084868" y="4382234"/>
                  <a:pt x="3096133" y="4381118"/>
                </a:cubicBezTo>
                <a:cubicBezTo>
                  <a:pt x="3114906" y="4381118"/>
                  <a:pt x="3126170" y="4384467"/>
                  <a:pt x="3141189" y="4383351"/>
                </a:cubicBezTo>
                <a:cubicBezTo>
                  <a:pt x="3159963" y="4382234"/>
                  <a:pt x="3178736" y="4384467"/>
                  <a:pt x="3201265" y="4383351"/>
                </a:cubicBezTo>
                <a:cubicBezTo>
                  <a:pt x="3220039" y="4382234"/>
                  <a:pt x="3238812" y="4381118"/>
                  <a:pt x="3257586" y="4380002"/>
                </a:cubicBezTo>
                <a:cubicBezTo>
                  <a:pt x="3283869" y="4377769"/>
                  <a:pt x="3313907" y="4376653"/>
                  <a:pt x="3343944" y="4375537"/>
                </a:cubicBezTo>
                <a:cubicBezTo>
                  <a:pt x="3366473" y="4375537"/>
                  <a:pt x="3385246" y="4372188"/>
                  <a:pt x="3411529" y="4373304"/>
                </a:cubicBezTo>
                <a:cubicBezTo>
                  <a:pt x="3407775" y="4371071"/>
                  <a:pt x="3404020" y="4369955"/>
                  <a:pt x="3392756" y="4369955"/>
                </a:cubicBezTo>
                <a:cubicBezTo>
                  <a:pt x="3389001" y="4369955"/>
                  <a:pt x="3381492" y="4369955"/>
                  <a:pt x="3373982" y="4369955"/>
                </a:cubicBezTo>
                <a:cubicBezTo>
                  <a:pt x="3351454" y="4366606"/>
                  <a:pt x="3325171" y="4365490"/>
                  <a:pt x="3302642" y="4365490"/>
                </a:cubicBezTo>
                <a:cubicBezTo>
                  <a:pt x="3283869" y="4365490"/>
                  <a:pt x="3261341" y="4365490"/>
                  <a:pt x="3242567" y="4365490"/>
                </a:cubicBezTo>
                <a:cubicBezTo>
                  <a:pt x="3223793" y="4365490"/>
                  <a:pt x="3205019" y="4366606"/>
                  <a:pt x="3186246" y="4371071"/>
                </a:cubicBezTo>
                <a:cubicBezTo>
                  <a:pt x="3182491" y="4372188"/>
                  <a:pt x="3174982" y="4373304"/>
                  <a:pt x="3167472" y="4373304"/>
                </a:cubicBezTo>
                <a:cubicBezTo>
                  <a:pt x="3141189" y="4374420"/>
                  <a:pt x="3114906" y="4373304"/>
                  <a:pt x="3096133" y="4367722"/>
                </a:cubicBezTo>
                <a:cubicBezTo>
                  <a:pt x="3084868" y="4365490"/>
                  <a:pt x="3077359" y="4365490"/>
                  <a:pt x="3066095" y="4366606"/>
                </a:cubicBezTo>
                <a:cubicBezTo>
                  <a:pt x="3051076" y="4368839"/>
                  <a:pt x="3039812" y="4368839"/>
                  <a:pt x="3024792" y="4366606"/>
                </a:cubicBezTo>
                <a:cubicBezTo>
                  <a:pt x="3017283" y="4365490"/>
                  <a:pt x="3009774" y="4365490"/>
                  <a:pt x="3002264" y="4366606"/>
                </a:cubicBezTo>
                <a:cubicBezTo>
                  <a:pt x="2991000" y="4368839"/>
                  <a:pt x="2972227" y="4366606"/>
                  <a:pt x="2957207" y="4369955"/>
                </a:cubicBezTo>
                <a:cubicBezTo>
                  <a:pt x="2953453" y="4371071"/>
                  <a:pt x="2938434" y="4369955"/>
                  <a:pt x="2930925" y="4368839"/>
                </a:cubicBezTo>
                <a:cubicBezTo>
                  <a:pt x="2908396" y="4365490"/>
                  <a:pt x="2889622" y="4365490"/>
                  <a:pt x="2867094" y="4365490"/>
                </a:cubicBezTo>
                <a:cubicBezTo>
                  <a:pt x="2855830" y="4365490"/>
                  <a:pt x="2840811" y="4366606"/>
                  <a:pt x="2829547" y="4364374"/>
                </a:cubicBezTo>
                <a:cubicBezTo>
                  <a:pt x="2825792" y="4363257"/>
                  <a:pt x="2822038" y="4363257"/>
                  <a:pt x="2818283" y="4365490"/>
                </a:cubicBezTo>
                <a:cubicBezTo>
                  <a:pt x="2810773" y="4372188"/>
                  <a:pt x="2803264" y="4372188"/>
                  <a:pt x="2780736" y="4369955"/>
                </a:cubicBezTo>
                <a:cubicBezTo>
                  <a:pt x="2776981" y="4368839"/>
                  <a:pt x="2769471" y="4368839"/>
                  <a:pt x="2765717" y="4366606"/>
                </a:cubicBezTo>
                <a:cubicBezTo>
                  <a:pt x="2776981" y="4361025"/>
                  <a:pt x="2795755" y="4359908"/>
                  <a:pt x="2818283" y="4359908"/>
                </a:cubicBezTo>
                <a:cubicBezTo>
                  <a:pt x="2885868" y="4359908"/>
                  <a:pt x="2957207" y="4359908"/>
                  <a:pt x="3024792" y="4359908"/>
                </a:cubicBezTo>
                <a:cubicBezTo>
                  <a:pt x="3047321" y="4359908"/>
                  <a:pt x="3066095" y="4356559"/>
                  <a:pt x="3088623" y="4357676"/>
                </a:cubicBezTo>
                <a:cubicBezTo>
                  <a:pt x="3092378" y="4357676"/>
                  <a:pt x="3096133" y="4355443"/>
                  <a:pt x="3099887" y="4355443"/>
                </a:cubicBezTo>
                <a:cubicBezTo>
                  <a:pt x="3103642" y="4356559"/>
                  <a:pt x="3103642" y="4354327"/>
                  <a:pt x="3103642" y="4353211"/>
                </a:cubicBezTo>
                <a:cubicBezTo>
                  <a:pt x="3103642" y="4353211"/>
                  <a:pt x="3103642" y="4352094"/>
                  <a:pt x="3099887" y="4352094"/>
                </a:cubicBezTo>
                <a:cubicBezTo>
                  <a:pt x="3092378" y="4352094"/>
                  <a:pt x="3088623" y="4353211"/>
                  <a:pt x="3084868" y="4350978"/>
                </a:cubicBezTo>
                <a:cubicBezTo>
                  <a:pt x="3088623" y="4350978"/>
                  <a:pt x="3088623" y="4349862"/>
                  <a:pt x="3088623" y="4349862"/>
                </a:cubicBezTo>
                <a:cubicBezTo>
                  <a:pt x="3144944" y="4350978"/>
                  <a:pt x="3197510" y="4348745"/>
                  <a:pt x="3253831" y="4352094"/>
                </a:cubicBezTo>
                <a:cubicBezTo>
                  <a:pt x="3272605" y="4353211"/>
                  <a:pt x="3291378" y="4353211"/>
                  <a:pt x="3310152" y="4352094"/>
                </a:cubicBezTo>
                <a:cubicBezTo>
                  <a:pt x="3328926" y="4350978"/>
                  <a:pt x="3347699" y="4355443"/>
                  <a:pt x="3366473" y="4352094"/>
                </a:cubicBezTo>
                <a:cubicBezTo>
                  <a:pt x="3370228" y="4352094"/>
                  <a:pt x="3373982" y="4352094"/>
                  <a:pt x="3373982" y="4352094"/>
                </a:cubicBezTo>
                <a:cubicBezTo>
                  <a:pt x="3385246" y="4355443"/>
                  <a:pt x="3400265" y="4354327"/>
                  <a:pt x="3415284" y="4354327"/>
                </a:cubicBezTo>
                <a:cubicBezTo>
                  <a:pt x="3437813" y="4354327"/>
                  <a:pt x="3460341" y="4354327"/>
                  <a:pt x="3486624" y="4354327"/>
                </a:cubicBezTo>
                <a:cubicBezTo>
                  <a:pt x="3494133" y="4354327"/>
                  <a:pt x="3501643" y="4355443"/>
                  <a:pt x="3509152" y="4356559"/>
                </a:cubicBezTo>
                <a:cubicBezTo>
                  <a:pt x="3520416" y="4355443"/>
                  <a:pt x="3527926" y="4358792"/>
                  <a:pt x="3539190" y="4357676"/>
                </a:cubicBezTo>
                <a:cubicBezTo>
                  <a:pt x="3546699" y="4357676"/>
                  <a:pt x="3557964" y="4358792"/>
                  <a:pt x="3569228" y="4357676"/>
                </a:cubicBezTo>
                <a:cubicBezTo>
                  <a:pt x="3576737" y="4357676"/>
                  <a:pt x="3584247" y="4358792"/>
                  <a:pt x="3588002" y="4361025"/>
                </a:cubicBezTo>
                <a:cubicBezTo>
                  <a:pt x="3588002" y="4362141"/>
                  <a:pt x="3588002" y="4363257"/>
                  <a:pt x="3584247" y="4363257"/>
                </a:cubicBezTo>
                <a:cubicBezTo>
                  <a:pt x="3557964" y="4364374"/>
                  <a:pt x="3527926" y="4364374"/>
                  <a:pt x="3509152" y="4357676"/>
                </a:cubicBezTo>
                <a:cubicBezTo>
                  <a:pt x="3490379" y="4356559"/>
                  <a:pt x="3475360" y="4361025"/>
                  <a:pt x="3456586" y="4359908"/>
                </a:cubicBezTo>
                <a:cubicBezTo>
                  <a:pt x="3460341" y="4363257"/>
                  <a:pt x="3456586" y="4364374"/>
                  <a:pt x="3445322" y="4364374"/>
                </a:cubicBezTo>
                <a:cubicBezTo>
                  <a:pt x="3437813" y="4364374"/>
                  <a:pt x="3434058" y="4364374"/>
                  <a:pt x="3430303" y="4364374"/>
                </a:cubicBezTo>
                <a:cubicBezTo>
                  <a:pt x="3430303" y="4365490"/>
                  <a:pt x="3430303" y="4366606"/>
                  <a:pt x="3430303" y="4367722"/>
                </a:cubicBezTo>
                <a:cubicBezTo>
                  <a:pt x="3437813" y="4367722"/>
                  <a:pt x="3445322" y="4367722"/>
                  <a:pt x="3449077" y="4367722"/>
                </a:cubicBezTo>
                <a:cubicBezTo>
                  <a:pt x="3456586" y="4367722"/>
                  <a:pt x="3460341" y="4367722"/>
                  <a:pt x="3464096" y="4367722"/>
                </a:cubicBezTo>
                <a:cubicBezTo>
                  <a:pt x="3467850" y="4367722"/>
                  <a:pt x="3475360" y="4366606"/>
                  <a:pt x="3475360" y="4368839"/>
                </a:cubicBezTo>
                <a:cubicBezTo>
                  <a:pt x="3479114" y="4372188"/>
                  <a:pt x="3471605" y="4371071"/>
                  <a:pt x="3464096" y="4372188"/>
                </a:cubicBezTo>
                <a:cubicBezTo>
                  <a:pt x="3460341" y="4373304"/>
                  <a:pt x="3464096" y="4374420"/>
                  <a:pt x="3464096" y="4375537"/>
                </a:cubicBezTo>
                <a:cubicBezTo>
                  <a:pt x="3471605" y="4378885"/>
                  <a:pt x="3482869" y="4378885"/>
                  <a:pt x="3494133" y="4380002"/>
                </a:cubicBezTo>
                <a:cubicBezTo>
                  <a:pt x="3520416" y="4380002"/>
                  <a:pt x="3546699" y="4376653"/>
                  <a:pt x="3569228" y="4377769"/>
                </a:cubicBezTo>
                <a:cubicBezTo>
                  <a:pt x="3584247" y="4377769"/>
                  <a:pt x="3603020" y="4378885"/>
                  <a:pt x="3614284" y="4376653"/>
                </a:cubicBezTo>
                <a:cubicBezTo>
                  <a:pt x="3633058" y="4374420"/>
                  <a:pt x="3651832" y="4375537"/>
                  <a:pt x="3670605" y="4375537"/>
                </a:cubicBezTo>
                <a:cubicBezTo>
                  <a:pt x="3685624" y="4375537"/>
                  <a:pt x="3704398" y="4373304"/>
                  <a:pt x="3723172" y="4377769"/>
                </a:cubicBezTo>
                <a:cubicBezTo>
                  <a:pt x="3734436" y="4375537"/>
                  <a:pt x="3749455" y="4377769"/>
                  <a:pt x="3756964" y="4380002"/>
                </a:cubicBezTo>
                <a:cubicBezTo>
                  <a:pt x="3768228" y="4382234"/>
                  <a:pt x="3783247" y="4380002"/>
                  <a:pt x="3794511" y="4383351"/>
                </a:cubicBezTo>
                <a:cubicBezTo>
                  <a:pt x="3798266" y="4384467"/>
                  <a:pt x="3813285" y="4384467"/>
                  <a:pt x="3820794" y="4382234"/>
                </a:cubicBezTo>
                <a:cubicBezTo>
                  <a:pt x="3839568" y="4378885"/>
                  <a:pt x="3862096" y="4378885"/>
                  <a:pt x="3884625" y="4378885"/>
                </a:cubicBezTo>
                <a:lnTo>
                  <a:pt x="3963884" y="4378885"/>
                </a:lnTo>
                <a:cubicBezTo>
                  <a:pt x="3960129" y="4378885"/>
                  <a:pt x="3956374" y="4380002"/>
                  <a:pt x="3952620" y="4377769"/>
                </a:cubicBezTo>
                <a:cubicBezTo>
                  <a:pt x="3952620" y="4376653"/>
                  <a:pt x="3956374" y="4374420"/>
                  <a:pt x="3960129" y="4374420"/>
                </a:cubicBezTo>
                <a:cubicBezTo>
                  <a:pt x="3971393" y="4373304"/>
                  <a:pt x="3982657" y="4369955"/>
                  <a:pt x="3997676" y="4369955"/>
                </a:cubicBezTo>
                <a:cubicBezTo>
                  <a:pt x="4005186" y="4369955"/>
                  <a:pt x="4005186" y="4367722"/>
                  <a:pt x="4012695" y="4366606"/>
                </a:cubicBezTo>
                <a:cubicBezTo>
                  <a:pt x="3993921" y="4363257"/>
                  <a:pt x="3975148" y="4363257"/>
                  <a:pt x="3956374" y="4362141"/>
                </a:cubicBezTo>
                <a:cubicBezTo>
                  <a:pt x="3941355" y="4361025"/>
                  <a:pt x="3930091" y="4358792"/>
                  <a:pt x="3915072" y="4357676"/>
                </a:cubicBezTo>
                <a:cubicBezTo>
                  <a:pt x="3911317" y="4357676"/>
                  <a:pt x="3903808" y="4355443"/>
                  <a:pt x="3907563" y="4353211"/>
                </a:cubicBezTo>
                <a:cubicBezTo>
                  <a:pt x="3911317" y="4350978"/>
                  <a:pt x="3918827" y="4352094"/>
                  <a:pt x="3922582" y="4352094"/>
                </a:cubicBezTo>
                <a:cubicBezTo>
                  <a:pt x="3948865" y="4352094"/>
                  <a:pt x="3971393" y="4352094"/>
                  <a:pt x="3997676" y="4352094"/>
                </a:cubicBezTo>
                <a:cubicBezTo>
                  <a:pt x="4042733" y="4352094"/>
                  <a:pt x="4087790" y="4348745"/>
                  <a:pt x="4129092" y="4342048"/>
                </a:cubicBezTo>
                <a:cubicBezTo>
                  <a:pt x="4144110" y="4339815"/>
                  <a:pt x="4162884" y="4340931"/>
                  <a:pt x="4177903" y="4338699"/>
                </a:cubicBezTo>
                <a:cubicBezTo>
                  <a:pt x="4192922" y="4337582"/>
                  <a:pt x="4211695" y="4338699"/>
                  <a:pt x="4230469" y="4339815"/>
                </a:cubicBezTo>
                <a:cubicBezTo>
                  <a:pt x="4245488" y="4342048"/>
                  <a:pt x="4268016" y="4343164"/>
                  <a:pt x="4286790" y="4343164"/>
                </a:cubicBezTo>
                <a:cubicBezTo>
                  <a:pt x="4316827" y="4342048"/>
                  <a:pt x="4346865" y="4344280"/>
                  <a:pt x="4376903" y="4340931"/>
                </a:cubicBezTo>
                <a:cubicBezTo>
                  <a:pt x="4380658" y="4339815"/>
                  <a:pt x="4384413" y="4339815"/>
                  <a:pt x="4388168" y="4340931"/>
                </a:cubicBezTo>
                <a:lnTo>
                  <a:pt x="4430951" y="4342654"/>
                </a:lnTo>
                <a:lnTo>
                  <a:pt x="4425789" y="4340282"/>
                </a:lnTo>
                <a:cubicBezTo>
                  <a:pt x="4422035" y="4334700"/>
                  <a:pt x="4422035" y="4326886"/>
                  <a:pt x="4391997" y="4326886"/>
                </a:cubicBezTo>
                <a:cubicBezTo>
                  <a:pt x="4380733" y="4326886"/>
                  <a:pt x="4369469" y="4323537"/>
                  <a:pt x="4369469" y="4320188"/>
                </a:cubicBezTo>
                <a:cubicBezTo>
                  <a:pt x="4365714" y="4316840"/>
                  <a:pt x="4361959" y="4314607"/>
                  <a:pt x="4354450" y="4311258"/>
                </a:cubicBezTo>
                <a:cubicBezTo>
                  <a:pt x="4354450" y="4310142"/>
                  <a:pt x="4354450" y="4309025"/>
                  <a:pt x="4354450" y="4309025"/>
                </a:cubicBezTo>
                <a:cubicBezTo>
                  <a:pt x="4373223" y="4303444"/>
                  <a:pt x="4388242" y="4297862"/>
                  <a:pt x="4410771" y="4297862"/>
                </a:cubicBezTo>
                <a:lnTo>
                  <a:pt x="4500922" y="4297862"/>
                </a:lnTo>
                <a:lnTo>
                  <a:pt x="4500922" y="4287669"/>
                </a:lnTo>
                <a:lnTo>
                  <a:pt x="4497054" y="4286232"/>
                </a:lnTo>
                <a:cubicBezTo>
                  <a:pt x="4493300" y="4285116"/>
                  <a:pt x="4485791" y="4284000"/>
                  <a:pt x="4478281" y="4284000"/>
                </a:cubicBezTo>
                <a:cubicBezTo>
                  <a:pt x="4470771" y="4284000"/>
                  <a:pt x="4459507" y="4284000"/>
                  <a:pt x="4448243" y="4282884"/>
                </a:cubicBezTo>
                <a:cubicBezTo>
                  <a:pt x="4444488" y="4281767"/>
                  <a:pt x="4436979" y="4281767"/>
                  <a:pt x="4429469" y="4282884"/>
                </a:cubicBezTo>
                <a:cubicBezTo>
                  <a:pt x="4425715" y="4285116"/>
                  <a:pt x="4418205" y="4284000"/>
                  <a:pt x="4414450" y="4284000"/>
                </a:cubicBezTo>
                <a:cubicBezTo>
                  <a:pt x="4406941" y="4284000"/>
                  <a:pt x="4403186" y="4285116"/>
                  <a:pt x="4403186" y="4282884"/>
                </a:cubicBezTo>
                <a:cubicBezTo>
                  <a:pt x="4403186" y="4280651"/>
                  <a:pt x="4406941" y="4280651"/>
                  <a:pt x="4414450" y="4280651"/>
                </a:cubicBezTo>
                <a:cubicBezTo>
                  <a:pt x="4425715" y="4280651"/>
                  <a:pt x="4436979" y="4280651"/>
                  <a:pt x="4444488" y="4280651"/>
                </a:cubicBezTo>
                <a:lnTo>
                  <a:pt x="4449664" y="4277574"/>
                </a:lnTo>
                <a:lnTo>
                  <a:pt x="4433299" y="4276653"/>
                </a:lnTo>
                <a:cubicBezTo>
                  <a:pt x="4410771" y="4276653"/>
                  <a:pt x="4384488" y="4277769"/>
                  <a:pt x="4358204" y="4275536"/>
                </a:cubicBezTo>
                <a:cubicBezTo>
                  <a:pt x="4343186" y="4273304"/>
                  <a:pt x="4324412" y="4274420"/>
                  <a:pt x="4309393" y="4275536"/>
                </a:cubicBezTo>
                <a:lnTo>
                  <a:pt x="4305517" y="4275344"/>
                </a:lnTo>
                <a:lnTo>
                  <a:pt x="4453413" y="4275344"/>
                </a:lnTo>
                <a:lnTo>
                  <a:pt x="4455753" y="4273953"/>
                </a:lnTo>
                <a:cubicBezTo>
                  <a:pt x="4455753" y="4273953"/>
                  <a:pt x="4455753" y="4272837"/>
                  <a:pt x="4455753" y="4271721"/>
                </a:cubicBezTo>
                <a:cubicBezTo>
                  <a:pt x="4444488" y="4265023"/>
                  <a:pt x="4444488" y="4265023"/>
                  <a:pt x="4414450" y="4265023"/>
                </a:cubicBezTo>
                <a:cubicBezTo>
                  <a:pt x="4414450" y="4265023"/>
                  <a:pt x="4410696" y="4265023"/>
                  <a:pt x="4410696" y="4265023"/>
                </a:cubicBezTo>
                <a:cubicBezTo>
                  <a:pt x="4399432" y="4261674"/>
                  <a:pt x="4388168" y="4261674"/>
                  <a:pt x="4376903" y="4265023"/>
                </a:cubicBezTo>
                <a:cubicBezTo>
                  <a:pt x="4369394" y="4265023"/>
                  <a:pt x="4365639" y="4265023"/>
                  <a:pt x="4358130" y="4265023"/>
                </a:cubicBezTo>
                <a:cubicBezTo>
                  <a:pt x="4354375" y="4265023"/>
                  <a:pt x="4346865" y="4263906"/>
                  <a:pt x="4343111" y="4267255"/>
                </a:cubicBezTo>
                <a:cubicBezTo>
                  <a:pt x="4335601" y="4267255"/>
                  <a:pt x="4324337" y="4266139"/>
                  <a:pt x="4316827" y="4267255"/>
                </a:cubicBezTo>
                <a:cubicBezTo>
                  <a:pt x="4301809" y="4267255"/>
                  <a:pt x="4290545" y="4266139"/>
                  <a:pt x="4283035" y="4265023"/>
                </a:cubicBezTo>
                <a:cubicBezTo>
                  <a:pt x="4271771" y="4262790"/>
                  <a:pt x="4260507" y="4262790"/>
                  <a:pt x="4249242" y="4265023"/>
                </a:cubicBezTo>
                <a:cubicBezTo>
                  <a:pt x="4241733" y="4266139"/>
                  <a:pt x="4226714" y="4267255"/>
                  <a:pt x="4215450" y="4267255"/>
                </a:cubicBezTo>
                <a:cubicBezTo>
                  <a:pt x="4211695" y="4266139"/>
                  <a:pt x="4204186" y="4266139"/>
                  <a:pt x="4200431" y="4268372"/>
                </a:cubicBezTo>
                <a:cubicBezTo>
                  <a:pt x="4196677" y="4269488"/>
                  <a:pt x="4192922" y="4269488"/>
                  <a:pt x="4189167" y="4268372"/>
                </a:cubicBezTo>
                <a:cubicBezTo>
                  <a:pt x="4170394" y="4265023"/>
                  <a:pt x="4147865" y="4267255"/>
                  <a:pt x="4129092" y="4267255"/>
                </a:cubicBezTo>
                <a:cubicBezTo>
                  <a:pt x="4129092" y="4265023"/>
                  <a:pt x="4132846" y="4263906"/>
                  <a:pt x="4125337" y="4262790"/>
                </a:cubicBezTo>
                <a:cubicBezTo>
                  <a:pt x="4121582" y="4262790"/>
                  <a:pt x="4114073" y="4262790"/>
                  <a:pt x="4117827" y="4265023"/>
                </a:cubicBezTo>
                <a:cubicBezTo>
                  <a:pt x="4110318" y="4265023"/>
                  <a:pt x="4102808" y="4265023"/>
                  <a:pt x="4095299" y="4265023"/>
                </a:cubicBezTo>
                <a:cubicBezTo>
                  <a:pt x="4095299" y="4263906"/>
                  <a:pt x="4099054" y="4261674"/>
                  <a:pt x="4091544" y="4260558"/>
                </a:cubicBezTo>
                <a:cubicBezTo>
                  <a:pt x="4087790" y="4260558"/>
                  <a:pt x="4084035" y="4261674"/>
                  <a:pt x="4084035" y="4262790"/>
                </a:cubicBezTo>
                <a:cubicBezTo>
                  <a:pt x="4076525" y="4262790"/>
                  <a:pt x="4069016" y="4262790"/>
                  <a:pt x="4065261" y="4262790"/>
                </a:cubicBezTo>
                <a:cubicBezTo>
                  <a:pt x="4061506" y="4261674"/>
                  <a:pt x="4065261" y="4259441"/>
                  <a:pt x="4057752" y="4259441"/>
                </a:cubicBezTo>
                <a:cubicBezTo>
                  <a:pt x="4053997" y="4259441"/>
                  <a:pt x="4046488" y="4258325"/>
                  <a:pt x="4042733" y="4260558"/>
                </a:cubicBezTo>
                <a:cubicBezTo>
                  <a:pt x="4035223" y="4261674"/>
                  <a:pt x="4023959" y="4258325"/>
                  <a:pt x="4016450" y="4259441"/>
                </a:cubicBezTo>
                <a:cubicBezTo>
                  <a:pt x="4005186" y="4261674"/>
                  <a:pt x="3997676" y="4260558"/>
                  <a:pt x="3990167" y="4260558"/>
                </a:cubicBezTo>
                <a:cubicBezTo>
                  <a:pt x="3982657" y="4261674"/>
                  <a:pt x="3978903" y="4260558"/>
                  <a:pt x="3971393" y="4260558"/>
                </a:cubicBezTo>
                <a:cubicBezTo>
                  <a:pt x="3960129" y="4258325"/>
                  <a:pt x="3941355" y="4258325"/>
                  <a:pt x="3926336" y="4260558"/>
                </a:cubicBezTo>
                <a:cubicBezTo>
                  <a:pt x="3915072" y="4260558"/>
                  <a:pt x="3903808" y="4257209"/>
                  <a:pt x="3888789" y="4259441"/>
                </a:cubicBezTo>
                <a:cubicBezTo>
                  <a:pt x="3888789" y="4258325"/>
                  <a:pt x="3877525" y="4254976"/>
                  <a:pt x="3873770" y="4253860"/>
                </a:cubicBezTo>
                <a:cubicBezTo>
                  <a:pt x="3858751" y="4250511"/>
                  <a:pt x="3858751" y="4250511"/>
                  <a:pt x="3847487" y="4254976"/>
                </a:cubicBezTo>
                <a:cubicBezTo>
                  <a:pt x="3843732" y="4256092"/>
                  <a:pt x="3839978" y="4257209"/>
                  <a:pt x="3843732" y="4258325"/>
                </a:cubicBezTo>
                <a:cubicBezTo>
                  <a:pt x="3847487" y="4259441"/>
                  <a:pt x="3847487" y="4260558"/>
                  <a:pt x="3854997" y="4260558"/>
                </a:cubicBezTo>
                <a:cubicBezTo>
                  <a:pt x="3866261" y="4260558"/>
                  <a:pt x="3877525" y="4260558"/>
                  <a:pt x="3888789" y="4260558"/>
                </a:cubicBezTo>
                <a:cubicBezTo>
                  <a:pt x="3900053" y="4265023"/>
                  <a:pt x="3915072" y="4267255"/>
                  <a:pt x="3937601" y="4267255"/>
                </a:cubicBezTo>
                <a:cubicBezTo>
                  <a:pt x="3945110" y="4267255"/>
                  <a:pt x="3952620" y="4267255"/>
                  <a:pt x="3960129" y="4267255"/>
                </a:cubicBezTo>
                <a:cubicBezTo>
                  <a:pt x="3997676" y="4266139"/>
                  <a:pt x="4035223" y="4269488"/>
                  <a:pt x="4072771" y="4270604"/>
                </a:cubicBezTo>
                <a:cubicBezTo>
                  <a:pt x="4076525" y="4270604"/>
                  <a:pt x="4080280" y="4272837"/>
                  <a:pt x="4087790" y="4273953"/>
                </a:cubicBezTo>
                <a:cubicBezTo>
                  <a:pt x="4065261" y="4275069"/>
                  <a:pt x="4042733" y="4275069"/>
                  <a:pt x="4023959" y="4275069"/>
                </a:cubicBezTo>
                <a:cubicBezTo>
                  <a:pt x="4023959" y="4275069"/>
                  <a:pt x="4023959" y="4276186"/>
                  <a:pt x="4023959" y="4276186"/>
                </a:cubicBezTo>
                <a:cubicBezTo>
                  <a:pt x="4046488" y="4276186"/>
                  <a:pt x="4069016" y="4276186"/>
                  <a:pt x="4087790" y="4276186"/>
                </a:cubicBezTo>
                <a:cubicBezTo>
                  <a:pt x="4110318" y="4276186"/>
                  <a:pt x="4129092" y="4276186"/>
                  <a:pt x="4147865" y="4276186"/>
                </a:cubicBezTo>
                <a:cubicBezTo>
                  <a:pt x="4151620" y="4276186"/>
                  <a:pt x="4159129" y="4276186"/>
                  <a:pt x="4162884" y="4277302"/>
                </a:cubicBezTo>
                <a:cubicBezTo>
                  <a:pt x="4170394" y="4279535"/>
                  <a:pt x="4166639" y="4284000"/>
                  <a:pt x="4181657" y="4282884"/>
                </a:cubicBezTo>
                <a:cubicBezTo>
                  <a:pt x="4192922" y="4281767"/>
                  <a:pt x="4200431" y="4285116"/>
                  <a:pt x="4211695" y="4284000"/>
                </a:cubicBezTo>
                <a:cubicBezTo>
                  <a:pt x="4219205" y="4284000"/>
                  <a:pt x="4230469" y="4285116"/>
                  <a:pt x="4237979" y="4282884"/>
                </a:cubicBezTo>
                <a:cubicBezTo>
                  <a:pt x="4241733" y="4281767"/>
                  <a:pt x="4245488" y="4282884"/>
                  <a:pt x="4252997" y="4282884"/>
                </a:cubicBezTo>
                <a:cubicBezTo>
                  <a:pt x="4249242" y="4285116"/>
                  <a:pt x="4241733" y="4286232"/>
                  <a:pt x="4241733" y="4287349"/>
                </a:cubicBezTo>
                <a:cubicBezTo>
                  <a:pt x="4237979" y="4289581"/>
                  <a:pt x="4241733" y="4291814"/>
                  <a:pt x="4249242" y="4291814"/>
                </a:cubicBezTo>
                <a:cubicBezTo>
                  <a:pt x="4256752" y="4291814"/>
                  <a:pt x="4268016" y="4291814"/>
                  <a:pt x="4268016" y="4295163"/>
                </a:cubicBezTo>
                <a:cubicBezTo>
                  <a:pt x="4268016" y="4296279"/>
                  <a:pt x="4275525" y="4296279"/>
                  <a:pt x="4279280" y="4296279"/>
                </a:cubicBezTo>
                <a:cubicBezTo>
                  <a:pt x="4298054" y="4292930"/>
                  <a:pt x="4316827" y="4297396"/>
                  <a:pt x="4331847" y="4297396"/>
                </a:cubicBezTo>
                <a:cubicBezTo>
                  <a:pt x="4335601" y="4298512"/>
                  <a:pt x="4339356" y="4298512"/>
                  <a:pt x="4339356" y="4299628"/>
                </a:cubicBezTo>
                <a:cubicBezTo>
                  <a:pt x="4339356" y="4300745"/>
                  <a:pt x="4335601" y="4301861"/>
                  <a:pt x="4331847" y="4301861"/>
                </a:cubicBezTo>
                <a:cubicBezTo>
                  <a:pt x="4313073" y="4304093"/>
                  <a:pt x="4294299" y="4306326"/>
                  <a:pt x="4279280" y="4310791"/>
                </a:cubicBezTo>
                <a:cubicBezTo>
                  <a:pt x="4271771" y="4311908"/>
                  <a:pt x="4268016" y="4309675"/>
                  <a:pt x="4268016" y="4308559"/>
                </a:cubicBezTo>
                <a:cubicBezTo>
                  <a:pt x="4268016" y="4305210"/>
                  <a:pt x="4264262" y="4302977"/>
                  <a:pt x="4252997" y="4300745"/>
                </a:cubicBezTo>
                <a:cubicBezTo>
                  <a:pt x="4249242" y="4299628"/>
                  <a:pt x="4245488" y="4299628"/>
                  <a:pt x="4241733" y="4299628"/>
                </a:cubicBezTo>
                <a:cubicBezTo>
                  <a:pt x="4230469" y="4302977"/>
                  <a:pt x="4211695" y="4300745"/>
                  <a:pt x="4200431" y="4302977"/>
                </a:cubicBezTo>
                <a:cubicBezTo>
                  <a:pt x="4192922" y="4304093"/>
                  <a:pt x="4185412" y="4304093"/>
                  <a:pt x="4174148" y="4304093"/>
                </a:cubicBezTo>
                <a:cubicBezTo>
                  <a:pt x="4166639" y="4304093"/>
                  <a:pt x="4162884" y="4300745"/>
                  <a:pt x="4159129" y="4298512"/>
                </a:cubicBezTo>
                <a:cubicBezTo>
                  <a:pt x="4151620" y="4295163"/>
                  <a:pt x="4136601" y="4294047"/>
                  <a:pt x="4129092" y="4298512"/>
                </a:cubicBezTo>
                <a:cubicBezTo>
                  <a:pt x="4129092" y="4300745"/>
                  <a:pt x="4125337" y="4301861"/>
                  <a:pt x="4121582" y="4304093"/>
                </a:cubicBezTo>
                <a:cubicBezTo>
                  <a:pt x="4121582" y="4306326"/>
                  <a:pt x="4114073" y="4307442"/>
                  <a:pt x="4102808" y="4307442"/>
                </a:cubicBezTo>
                <a:cubicBezTo>
                  <a:pt x="4095299" y="4307442"/>
                  <a:pt x="4087790" y="4307442"/>
                  <a:pt x="4080280" y="4309675"/>
                </a:cubicBezTo>
                <a:cubicBezTo>
                  <a:pt x="4069016" y="4310791"/>
                  <a:pt x="4057752" y="4308559"/>
                  <a:pt x="4050242" y="4305210"/>
                </a:cubicBezTo>
                <a:cubicBezTo>
                  <a:pt x="4038978" y="4298512"/>
                  <a:pt x="4016450" y="4298512"/>
                  <a:pt x="3997676" y="4296279"/>
                </a:cubicBezTo>
                <a:cubicBezTo>
                  <a:pt x="3990167" y="4295163"/>
                  <a:pt x="3982657" y="4297396"/>
                  <a:pt x="3971393" y="4298512"/>
                </a:cubicBezTo>
                <a:cubicBezTo>
                  <a:pt x="3960129" y="4298512"/>
                  <a:pt x="3948865" y="4300745"/>
                  <a:pt x="3941355" y="4302977"/>
                </a:cubicBezTo>
                <a:cubicBezTo>
                  <a:pt x="3918827" y="4307442"/>
                  <a:pt x="3915072" y="4307442"/>
                  <a:pt x="3900053" y="4301861"/>
                </a:cubicBezTo>
                <a:cubicBezTo>
                  <a:pt x="3896299" y="4301861"/>
                  <a:pt x="3896299" y="4299628"/>
                  <a:pt x="3892544" y="4298512"/>
                </a:cubicBezTo>
                <a:cubicBezTo>
                  <a:pt x="3870016" y="4304093"/>
                  <a:pt x="3851242" y="4304093"/>
                  <a:pt x="3828714" y="4304093"/>
                </a:cubicBezTo>
                <a:cubicBezTo>
                  <a:pt x="3813695" y="4304093"/>
                  <a:pt x="3802430" y="4304093"/>
                  <a:pt x="3787412" y="4304093"/>
                </a:cubicBezTo>
                <a:cubicBezTo>
                  <a:pt x="3757374" y="4302977"/>
                  <a:pt x="3727336" y="4306326"/>
                  <a:pt x="3693543" y="4305210"/>
                </a:cubicBezTo>
                <a:cubicBezTo>
                  <a:pt x="3682279" y="4305210"/>
                  <a:pt x="3678525" y="4309675"/>
                  <a:pt x="3667260" y="4306326"/>
                </a:cubicBezTo>
                <a:cubicBezTo>
                  <a:pt x="3655996" y="4304093"/>
                  <a:pt x="3644732" y="4306326"/>
                  <a:pt x="3637223" y="4305210"/>
                </a:cubicBezTo>
                <a:cubicBezTo>
                  <a:pt x="3625958" y="4305210"/>
                  <a:pt x="3614694" y="4305210"/>
                  <a:pt x="3603430" y="4305210"/>
                </a:cubicBezTo>
                <a:cubicBezTo>
                  <a:pt x="3595921" y="4302977"/>
                  <a:pt x="3603430" y="4300745"/>
                  <a:pt x="3599675" y="4298512"/>
                </a:cubicBezTo>
                <a:cubicBezTo>
                  <a:pt x="3588411" y="4294047"/>
                  <a:pt x="3573392" y="4292930"/>
                  <a:pt x="3554619" y="4295163"/>
                </a:cubicBezTo>
                <a:cubicBezTo>
                  <a:pt x="3550864" y="4295163"/>
                  <a:pt x="3550864" y="4296279"/>
                  <a:pt x="3543355" y="4296279"/>
                </a:cubicBezTo>
                <a:cubicBezTo>
                  <a:pt x="3539600" y="4296279"/>
                  <a:pt x="3535845" y="4295163"/>
                  <a:pt x="3535845" y="4292930"/>
                </a:cubicBezTo>
                <a:cubicBezTo>
                  <a:pt x="3535845" y="4291814"/>
                  <a:pt x="3535845" y="4289581"/>
                  <a:pt x="3543355" y="4289581"/>
                </a:cubicBezTo>
                <a:cubicBezTo>
                  <a:pt x="3554619" y="4290698"/>
                  <a:pt x="3565883" y="4289581"/>
                  <a:pt x="3573392" y="4290698"/>
                </a:cubicBezTo>
                <a:cubicBezTo>
                  <a:pt x="3588411" y="4290698"/>
                  <a:pt x="3595921" y="4288465"/>
                  <a:pt x="3607185" y="4288465"/>
                </a:cubicBezTo>
                <a:cubicBezTo>
                  <a:pt x="3614694" y="4287349"/>
                  <a:pt x="3618449" y="4284000"/>
                  <a:pt x="3618449" y="4281767"/>
                </a:cubicBezTo>
                <a:cubicBezTo>
                  <a:pt x="3625958" y="4278418"/>
                  <a:pt x="3625958" y="4277302"/>
                  <a:pt x="3637223" y="4279535"/>
                </a:cubicBezTo>
                <a:cubicBezTo>
                  <a:pt x="3652242" y="4280651"/>
                  <a:pt x="3667260" y="4281767"/>
                  <a:pt x="3682279" y="4284000"/>
                </a:cubicBezTo>
                <a:cubicBezTo>
                  <a:pt x="3686034" y="4285116"/>
                  <a:pt x="3693543" y="4284000"/>
                  <a:pt x="3701053" y="4284000"/>
                </a:cubicBezTo>
                <a:cubicBezTo>
                  <a:pt x="3704808" y="4284000"/>
                  <a:pt x="3704808" y="4281767"/>
                  <a:pt x="3708562" y="4280651"/>
                </a:cubicBezTo>
                <a:cubicBezTo>
                  <a:pt x="3716072" y="4278418"/>
                  <a:pt x="3708562" y="4277302"/>
                  <a:pt x="3704808" y="4275069"/>
                </a:cubicBezTo>
                <a:cubicBezTo>
                  <a:pt x="3701053" y="4272837"/>
                  <a:pt x="3689789" y="4272837"/>
                  <a:pt x="3682279" y="4270604"/>
                </a:cubicBezTo>
                <a:cubicBezTo>
                  <a:pt x="3678525" y="4269488"/>
                  <a:pt x="3678525" y="4269488"/>
                  <a:pt x="3678525" y="4268372"/>
                </a:cubicBezTo>
                <a:cubicBezTo>
                  <a:pt x="3678525" y="4267255"/>
                  <a:pt x="3682279" y="4267255"/>
                  <a:pt x="3686034" y="4267255"/>
                </a:cubicBezTo>
                <a:cubicBezTo>
                  <a:pt x="3697298" y="4267255"/>
                  <a:pt x="3712317" y="4266139"/>
                  <a:pt x="3723581" y="4268372"/>
                </a:cubicBezTo>
                <a:cubicBezTo>
                  <a:pt x="3723581" y="4269488"/>
                  <a:pt x="3727336" y="4268372"/>
                  <a:pt x="3727336" y="4268372"/>
                </a:cubicBezTo>
                <a:cubicBezTo>
                  <a:pt x="3734845" y="4267255"/>
                  <a:pt x="3727336" y="4267255"/>
                  <a:pt x="3727336" y="4266139"/>
                </a:cubicBezTo>
                <a:cubicBezTo>
                  <a:pt x="3723581" y="4265023"/>
                  <a:pt x="3723581" y="4262790"/>
                  <a:pt x="3731091" y="4262790"/>
                </a:cubicBezTo>
                <a:cubicBezTo>
                  <a:pt x="3738600" y="4262790"/>
                  <a:pt x="3746110" y="4262790"/>
                  <a:pt x="3757374" y="4262790"/>
                </a:cubicBezTo>
                <a:cubicBezTo>
                  <a:pt x="3746110" y="4260558"/>
                  <a:pt x="3734845" y="4260558"/>
                  <a:pt x="3723581" y="4259441"/>
                </a:cubicBezTo>
                <a:cubicBezTo>
                  <a:pt x="3716072" y="4258325"/>
                  <a:pt x="3716072" y="4257209"/>
                  <a:pt x="3719827" y="4256092"/>
                </a:cubicBezTo>
                <a:lnTo>
                  <a:pt x="3710539" y="4250570"/>
                </a:lnTo>
                <a:lnTo>
                  <a:pt x="3704042" y="4250248"/>
                </a:lnTo>
                <a:cubicBezTo>
                  <a:pt x="3692778" y="4251364"/>
                  <a:pt x="3677759" y="4250248"/>
                  <a:pt x="3662740" y="4250248"/>
                </a:cubicBezTo>
                <a:cubicBezTo>
                  <a:pt x="3658985" y="4250248"/>
                  <a:pt x="3658985" y="4250248"/>
                  <a:pt x="3655230" y="4250248"/>
                </a:cubicBezTo>
                <a:cubicBezTo>
                  <a:pt x="3640211" y="4244667"/>
                  <a:pt x="3621438" y="4245783"/>
                  <a:pt x="3602664" y="4248015"/>
                </a:cubicBezTo>
                <a:cubicBezTo>
                  <a:pt x="3587645" y="4250248"/>
                  <a:pt x="3572626" y="4249132"/>
                  <a:pt x="3557607" y="4252481"/>
                </a:cubicBezTo>
                <a:cubicBezTo>
                  <a:pt x="3557607" y="4252481"/>
                  <a:pt x="3553853" y="4252481"/>
                  <a:pt x="3550098" y="4251364"/>
                </a:cubicBezTo>
                <a:cubicBezTo>
                  <a:pt x="3546343" y="4250248"/>
                  <a:pt x="3542589" y="4250248"/>
                  <a:pt x="3538834" y="4250248"/>
                </a:cubicBezTo>
                <a:cubicBezTo>
                  <a:pt x="3501287" y="4251364"/>
                  <a:pt x="3463739" y="4246899"/>
                  <a:pt x="3426192" y="4249132"/>
                </a:cubicBezTo>
                <a:cubicBezTo>
                  <a:pt x="3411173" y="4249132"/>
                  <a:pt x="3403664" y="4245783"/>
                  <a:pt x="3392400" y="4246899"/>
                </a:cubicBezTo>
                <a:cubicBezTo>
                  <a:pt x="3381135" y="4246899"/>
                  <a:pt x="3366117" y="4246899"/>
                  <a:pt x="3354852" y="4246899"/>
                </a:cubicBezTo>
                <a:cubicBezTo>
                  <a:pt x="3332324" y="4245783"/>
                  <a:pt x="3313550" y="4250248"/>
                  <a:pt x="3294777" y="4248015"/>
                </a:cubicBezTo>
                <a:cubicBezTo>
                  <a:pt x="3287267" y="4248015"/>
                  <a:pt x="3283512" y="4248015"/>
                  <a:pt x="3279758" y="4248015"/>
                </a:cubicBezTo>
                <a:cubicBezTo>
                  <a:pt x="3276003" y="4248015"/>
                  <a:pt x="3272248" y="4249132"/>
                  <a:pt x="3268494" y="4246899"/>
                </a:cubicBezTo>
                <a:cubicBezTo>
                  <a:pt x="3268494" y="4245783"/>
                  <a:pt x="3272248" y="4243550"/>
                  <a:pt x="3276003" y="4243550"/>
                </a:cubicBezTo>
                <a:cubicBezTo>
                  <a:pt x="3287267" y="4242434"/>
                  <a:pt x="3298532" y="4239085"/>
                  <a:pt x="3313550" y="4239085"/>
                </a:cubicBezTo>
                <a:cubicBezTo>
                  <a:pt x="3321060" y="4239085"/>
                  <a:pt x="3321060" y="4236852"/>
                  <a:pt x="3328569" y="4235736"/>
                </a:cubicBezTo>
                <a:cubicBezTo>
                  <a:pt x="3309796" y="4232387"/>
                  <a:pt x="3291022" y="4232387"/>
                  <a:pt x="3272248" y="4231271"/>
                </a:cubicBezTo>
                <a:cubicBezTo>
                  <a:pt x="3257229" y="4230155"/>
                  <a:pt x="3245965" y="4227922"/>
                  <a:pt x="3230946" y="4226806"/>
                </a:cubicBezTo>
                <a:cubicBezTo>
                  <a:pt x="3227192" y="4226806"/>
                  <a:pt x="3219682" y="4224573"/>
                  <a:pt x="3223437" y="4222341"/>
                </a:cubicBezTo>
                <a:cubicBezTo>
                  <a:pt x="3227192" y="4220108"/>
                  <a:pt x="3234701" y="4221224"/>
                  <a:pt x="3238456" y="4221224"/>
                </a:cubicBezTo>
                <a:cubicBezTo>
                  <a:pt x="3264739" y="4221224"/>
                  <a:pt x="3287267" y="4221224"/>
                  <a:pt x="3313550" y="4221224"/>
                </a:cubicBezTo>
                <a:cubicBezTo>
                  <a:pt x="3358607" y="4221224"/>
                  <a:pt x="3403664" y="4217875"/>
                  <a:pt x="3444966" y="4211178"/>
                </a:cubicBezTo>
                <a:lnTo>
                  <a:pt x="3487146" y="4208284"/>
                </a:lnTo>
                <a:lnTo>
                  <a:pt x="2390123" y="4208284"/>
                </a:lnTo>
                <a:lnTo>
                  <a:pt x="2372817" y="4209141"/>
                </a:lnTo>
                <a:lnTo>
                  <a:pt x="2371425" y="4209066"/>
                </a:lnTo>
                <a:cubicBezTo>
                  <a:pt x="2367670" y="4207950"/>
                  <a:pt x="2363915" y="4207950"/>
                  <a:pt x="2356406" y="4207950"/>
                </a:cubicBezTo>
                <a:cubicBezTo>
                  <a:pt x="2345142" y="4207950"/>
                  <a:pt x="2333877" y="4207950"/>
                  <a:pt x="2326368" y="4207950"/>
                </a:cubicBezTo>
                <a:cubicBezTo>
                  <a:pt x="2307594" y="4206834"/>
                  <a:pt x="2288821" y="4207950"/>
                  <a:pt x="2273802" y="4211299"/>
                </a:cubicBezTo>
                <a:cubicBezTo>
                  <a:pt x="2262538" y="4214648"/>
                  <a:pt x="2247519" y="4213531"/>
                  <a:pt x="2236255" y="4210183"/>
                </a:cubicBezTo>
                <a:cubicBezTo>
                  <a:pt x="2217481" y="4205717"/>
                  <a:pt x="2191198" y="4205717"/>
                  <a:pt x="2172424" y="4202368"/>
                </a:cubicBezTo>
                <a:cubicBezTo>
                  <a:pt x="2168670" y="4201252"/>
                  <a:pt x="2104839" y="4207950"/>
                  <a:pt x="2104839" y="4209066"/>
                </a:cubicBezTo>
                <a:cubicBezTo>
                  <a:pt x="2097330" y="4213531"/>
                  <a:pt x="2082311" y="4214648"/>
                  <a:pt x="2071047" y="4214648"/>
                </a:cubicBezTo>
                <a:cubicBezTo>
                  <a:pt x="2059783" y="4215764"/>
                  <a:pt x="2048518" y="4212415"/>
                  <a:pt x="2037254" y="4210183"/>
                </a:cubicBezTo>
                <a:cubicBezTo>
                  <a:pt x="2037254" y="4209066"/>
                  <a:pt x="2037254" y="4207950"/>
                  <a:pt x="2033499" y="4207950"/>
                </a:cubicBezTo>
                <a:cubicBezTo>
                  <a:pt x="2010971" y="4207950"/>
                  <a:pt x="1995953" y="4203485"/>
                  <a:pt x="1977179" y="4202368"/>
                </a:cubicBezTo>
                <a:cubicBezTo>
                  <a:pt x="1965914" y="4201252"/>
                  <a:pt x="1962160" y="4205717"/>
                  <a:pt x="1950896" y="4203485"/>
                </a:cubicBezTo>
                <a:cubicBezTo>
                  <a:pt x="1947141" y="4203485"/>
                  <a:pt x="1917103" y="4209066"/>
                  <a:pt x="1913348" y="4211299"/>
                </a:cubicBezTo>
                <a:cubicBezTo>
                  <a:pt x="1909594" y="4212415"/>
                  <a:pt x="1905839" y="4213531"/>
                  <a:pt x="1902084" y="4214648"/>
                </a:cubicBezTo>
                <a:cubicBezTo>
                  <a:pt x="1883310" y="4217997"/>
                  <a:pt x="1868292" y="4217997"/>
                  <a:pt x="1853273" y="4213531"/>
                </a:cubicBezTo>
                <a:cubicBezTo>
                  <a:pt x="1849518" y="4212415"/>
                  <a:pt x="1845763" y="4211299"/>
                  <a:pt x="1838254" y="4210183"/>
                </a:cubicBezTo>
                <a:cubicBezTo>
                  <a:pt x="1838254" y="4209066"/>
                  <a:pt x="1834499" y="4207950"/>
                  <a:pt x="1834499" y="4207950"/>
                </a:cubicBezTo>
                <a:cubicBezTo>
                  <a:pt x="1815725" y="4207950"/>
                  <a:pt x="1800707" y="4204601"/>
                  <a:pt x="1785687" y="4205717"/>
                </a:cubicBezTo>
                <a:cubicBezTo>
                  <a:pt x="1770669" y="4206834"/>
                  <a:pt x="1755650" y="4207950"/>
                  <a:pt x="1744386" y="4210183"/>
                </a:cubicBezTo>
                <a:cubicBezTo>
                  <a:pt x="1721857" y="4214648"/>
                  <a:pt x="1710593" y="4214648"/>
                  <a:pt x="1691819" y="4210183"/>
                </a:cubicBezTo>
                <a:cubicBezTo>
                  <a:pt x="1684310" y="4207950"/>
                  <a:pt x="1676801" y="4207950"/>
                  <a:pt x="1665536" y="4207950"/>
                </a:cubicBezTo>
                <a:lnTo>
                  <a:pt x="1652930" y="4207950"/>
                </a:lnTo>
                <a:lnTo>
                  <a:pt x="1647927" y="4206958"/>
                </a:lnTo>
                <a:cubicBezTo>
                  <a:pt x="1644173" y="4204726"/>
                  <a:pt x="1636663" y="4203609"/>
                  <a:pt x="1644173" y="4201377"/>
                </a:cubicBezTo>
                <a:cubicBezTo>
                  <a:pt x="1647927" y="4200261"/>
                  <a:pt x="1647927" y="4198028"/>
                  <a:pt x="1651682" y="4198028"/>
                </a:cubicBezTo>
                <a:cubicBezTo>
                  <a:pt x="1659191" y="4198028"/>
                  <a:pt x="1666701" y="4196912"/>
                  <a:pt x="1670455" y="4198028"/>
                </a:cubicBezTo>
                <a:cubicBezTo>
                  <a:pt x="1685475" y="4200261"/>
                  <a:pt x="1700493" y="4201377"/>
                  <a:pt x="1715512" y="4202493"/>
                </a:cubicBezTo>
                <a:cubicBezTo>
                  <a:pt x="1726776" y="4204726"/>
                  <a:pt x="1726776" y="4203609"/>
                  <a:pt x="1734286" y="4200261"/>
                </a:cubicBezTo>
                <a:cubicBezTo>
                  <a:pt x="1734286" y="4198028"/>
                  <a:pt x="1738040" y="4194679"/>
                  <a:pt x="1745550" y="4193563"/>
                </a:cubicBezTo>
                <a:cubicBezTo>
                  <a:pt x="1756814" y="4193563"/>
                  <a:pt x="1764323" y="4191330"/>
                  <a:pt x="1779343" y="4191330"/>
                </a:cubicBezTo>
                <a:cubicBezTo>
                  <a:pt x="1786852" y="4192446"/>
                  <a:pt x="1798116" y="4191330"/>
                  <a:pt x="1809380" y="4192446"/>
                </a:cubicBezTo>
                <a:cubicBezTo>
                  <a:pt x="1816890" y="4192446"/>
                  <a:pt x="1816890" y="4190214"/>
                  <a:pt x="1816890" y="4189098"/>
                </a:cubicBezTo>
                <a:cubicBezTo>
                  <a:pt x="1816890" y="4186865"/>
                  <a:pt x="1813135" y="4185749"/>
                  <a:pt x="1809380" y="4185749"/>
                </a:cubicBezTo>
                <a:cubicBezTo>
                  <a:pt x="1801871" y="4185749"/>
                  <a:pt x="1801871" y="4186865"/>
                  <a:pt x="1798116" y="4186865"/>
                </a:cubicBezTo>
                <a:cubicBezTo>
                  <a:pt x="1779343" y="4189098"/>
                  <a:pt x="1764323" y="4187981"/>
                  <a:pt x="1753060" y="4183516"/>
                </a:cubicBezTo>
                <a:cubicBezTo>
                  <a:pt x="1749305" y="4181283"/>
                  <a:pt x="1756814" y="4179051"/>
                  <a:pt x="1749305" y="4176818"/>
                </a:cubicBezTo>
                <a:cubicBezTo>
                  <a:pt x="1738040" y="4176818"/>
                  <a:pt x="1726776" y="4176818"/>
                  <a:pt x="1715512" y="4176818"/>
                </a:cubicBezTo>
                <a:cubicBezTo>
                  <a:pt x="1708003" y="4175702"/>
                  <a:pt x="1696738" y="4177935"/>
                  <a:pt x="1685475" y="4175702"/>
                </a:cubicBezTo>
                <a:cubicBezTo>
                  <a:pt x="1674210" y="4172353"/>
                  <a:pt x="1670455" y="4176818"/>
                  <a:pt x="1659191" y="4176818"/>
                </a:cubicBezTo>
                <a:cubicBezTo>
                  <a:pt x="1625399" y="4175702"/>
                  <a:pt x="1595361" y="4179051"/>
                  <a:pt x="1565323" y="4177935"/>
                </a:cubicBezTo>
                <a:cubicBezTo>
                  <a:pt x="1550304" y="4177935"/>
                  <a:pt x="1539040" y="4177935"/>
                  <a:pt x="1524021" y="4177935"/>
                </a:cubicBezTo>
                <a:cubicBezTo>
                  <a:pt x="1501493" y="4177935"/>
                  <a:pt x="1482719" y="4177935"/>
                  <a:pt x="1460191" y="4183516"/>
                </a:cubicBezTo>
                <a:cubicBezTo>
                  <a:pt x="1456436" y="4182400"/>
                  <a:pt x="1456436" y="4180167"/>
                  <a:pt x="1452682" y="4180167"/>
                </a:cubicBezTo>
                <a:cubicBezTo>
                  <a:pt x="1437663" y="4174586"/>
                  <a:pt x="1433908" y="4174586"/>
                  <a:pt x="1411380" y="4179051"/>
                </a:cubicBezTo>
                <a:cubicBezTo>
                  <a:pt x="1403870" y="4181283"/>
                  <a:pt x="1392606" y="4183516"/>
                  <a:pt x="1381342" y="4183516"/>
                </a:cubicBezTo>
                <a:cubicBezTo>
                  <a:pt x="1370077" y="4184632"/>
                  <a:pt x="1362568" y="4186865"/>
                  <a:pt x="1355059" y="4185749"/>
                </a:cubicBezTo>
                <a:cubicBezTo>
                  <a:pt x="1336285" y="4183516"/>
                  <a:pt x="1313757" y="4183516"/>
                  <a:pt x="1302492" y="4176818"/>
                </a:cubicBezTo>
                <a:cubicBezTo>
                  <a:pt x="1294983" y="4173469"/>
                  <a:pt x="1283719" y="4171237"/>
                  <a:pt x="1272455" y="4172353"/>
                </a:cubicBezTo>
                <a:cubicBezTo>
                  <a:pt x="1264945" y="4174586"/>
                  <a:pt x="1257436" y="4174586"/>
                  <a:pt x="1249927" y="4174586"/>
                </a:cubicBezTo>
                <a:cubicBezTo>
                  <a:pt x="1238662" y="4174586"/>
                  <a:pt x="1231153" y="4175702"/>
                  <a:pt x="1231153" y="4177935"/>
                </a:cubicBezTo>
                <a:cubicBezTo>
                  <a:pt x="1227398" y="4180167"/>
                  <a:pt x="1223643" y="4181283"/>
                  <a:pt x="1223643" y="4183516"/>
                </a:cubicBezTo>
                <a:cubicBezTo>
                  <a:pt x="1216134" y="4187981"/>
                  <a:pt x="1201115" y="4186865"/>
                  <a:pt x="1193605" y="4183516"/>
                </a:cubicBezTo>
                <a:cubicBezTo>
                  <a:pt x="1189851" y="4181283"/>
                  <a:pt x="1186096" y="4177935"/>
                  <a:pt x="1178587" y="4177935"/>
                </a:cubicBezTo>
                <a:cubicBezTo>
                  <a:pt x="1167322" y="4177935"/>
                  <a:pt x="1159813" y="4177935"/>
                  <a:pt x="1152304" y="4179051"/>
                </a:cubicBezTo>
                <a:cubicBezTo>
                  <a:pt x="1141039" y="4181283"/>
                  <a:pt x="1122266" y="4179051"/>
                  <a:pt x="1111002" y="4182400"/>
                </a:cubicBezTo>
                <a:cubicBezTo>
                  <a:pt x="1107247" y="4182400"/>
                  <a:pt x="1103492" y="4182400"/>
                  <a:pt x="1099737" y="4181283"/>
                </a:cubicBezTo>
                <a:cubicBezTo>
                  <a:pt x="1088473" y="4179051"/>
                  <a:pt x="1084719" y="4176818"/>
                  <a:pt x="1084719" y="4173469"/>
                </a:cubicBezTo>
                <a:cubicBezTo>
                  <a:pt x="1084719" y="4172353"/>
                  <a:pt x="1080964" y="4170120"/>
                  <a:pt x="1073454" y="4171237"/>
                </a:cubicBezTo>
                <a:cubicBezTo>
                  <a:pt x="1058435" y="4175702"/>
                  <a:pt x="1039662" y="4177935"/>
                  <a:pt x="1020888" y="4180167"/>
                </a:cubicBezTo>
                <a:cubicBezTo>
                  <a:pt x="1017134" y="4180167"/>
                  <a:pt x="1013379" y="4181283"/>
                  <a:pt x="1013379" y="4182400"/>
                </a:cubicBezTo>
                <a:cubicBezTo>
                  <a:pt x="1013379" y="4183516"/>
                  <a:pt x="1017134" y="4183516"/>
                  <a:pt x="1020888" y="4184632"/>
                </a:cubicBezTo>
                <a:cubicBezTo>
                  <a:pt x="1035907" y="4184632"/>
                  <a:pt x="1054681" y="4189098"/>
                  <a:pt x="1073454" y="4185749"/>
                </a:cubicBezTo>
                <a:cubicBezTo>
                  <a:pt x="1077209" y="4185749"/>
                  <a:pt x="1084719" y="4185749"/>
                  <a:pt x="1084719" y="4186865"/>
                </a:cubicBezTo>
                <a:cubicBezTo>
                  <a:pt x="1084719" y="4190214"/>
                  <a:pt x="1095983" y="4190214"/>
                  <a:pt x="1103492" y="4190214"/>
                </a:cubicBezTo>
                <a:cubicBezTo>
                  <a:pt x="1111002" y="4190214"/>
                  <a:pt x="1114756" y="4192446"/>
                  <a:pt x="1111002" y="4194679"/>
                </a:cubicBezTo>
                <a:cubicBezTo>
                  <a:pt x="1111002" y="4195795"/>
                  <a:pt x="1103492" y="4196912"/>
                  <a:pt x="1099737" y="4199144"/>
                </a:cubicBezTo>
                <a:cubicBezTo>
                  <a:pt x="1107247" y="4199144"/>
                  <a:pt x="1111002" y="4200261"/>
                  <a:pt x="1114756" y="4199144"/>
                </a:cubicBezTo>
                <a:cubicBezTo>
                  <a:pt x="1122266" y="4196912"/>
                  <a:pt x="1133530" y="4198028"/>
                  <a:pt x="1141039" y="4198028"/>
                </a:cubicBezTo>
                <a:cubicBezTo>
                  <a:pt x="1152304" y="4196912"/>
                  <a:pt x="1159813" y="4200261"/>
                  <a:pt x="1171077" y="4199144"/>
                </a:cubicBezTo>
                <a:cubicBezTo>
                  <a:pt x="1186096" y="4198028"/>
                  <a:pt x="1182341" y="4202493"/>
                  <a:pt x="1189851" y="4204726"/>
                </a:cubicBezTo>
                <a:lnTo>
                  <a:pt x="1203329" y="4205728"/>
                </a:lnTo>
                <a:lnTo>
                  <a:pt x="1162403" y="4206834"/>
                </a:lnTo>
                <a:cubicBezTo>
                  <a:pt x="1151139" y="4209066"/>
                  <a:pt x="1139875" y="4207950"/>
                  <a:pt x="1132366" y="4204601"/>
                </a:cubicBezTo>
                <a:cubicBezTo>
                  <a:pt x="1124856" y="4202368"/>
                  <a:pt x="1117347" y="4203485"/>
                  <a:pt x="1113592" y="4205717"/>
                </a:cubicBezTo>
                <a:cubicBezTo>
                  <a:pt x="1109837" y="4209066"/>
                  <a:pt x="1102328" y="4209066"/>
                  <a:pt x="1091064" y="4209066"/>
                </a:cubicBezTo>
                <a:cubicBezTo>
                  <a:pt x="1068535" y="4209066"/>
                  <a:pt x="1046007" y="4210183"/>
                  <a:pt x="1023479" y="4205717"/>
                </a:cubicBezTo>
                <a:cubicBezTo>
                  <a:pt x="1023479" y="4205717"/>
                  <a:pt x="1019724" y="4205717"/>
                  <a:pt x="1019724" y="4205717"/>
                </a:cubicBezTo>
                <a:cubicBezTo>
                  <a:pt x="982177" y="4206834"/>
                  <a:pt x="948384" y="4203485"/>
                  <a:pt x="914592" y="4203485"/>
                </a:cubicBezTo>
                <a:cubicBezTo>
                  <a:pt x="907082" y="4203485"/>
                  <a:pt x="903328" y="4203485"/>
                  <a:pt x="903328" y="4205717"/>
                </a:cubicBezTo>
                <a:lnTo>
                  <a:pt x="899518" y="4206567"/>
                </a:lnTo>
                <a:lnTo>
                  <a:pt x="908246" y="4201377"/>
                </a:lnTo>
                <a:cubicBezTo>
                  <a:pt x="915756" y="4201377"/>
                  <a:pt x="927020" y="4201377"/>
                  <a:pt x="938284" y="4201377"/>
                </a:cubicBezTo>
                <a:cubicBezTo>
                  <a:pt x="945794" y="4201377"/>
                  <a:pt x="949549" y="4201377"/>
                  <a:pt x="949549" y="4199144"/>
                </a:cubicBezTo>
                <a:cubicBezTo>
                  <a:pt x="949549" y="4196912"/>
                  <a:pt x="945794" y="4198028"/>
                  <a:pt x="938284" y="4198028"/>
                </a:cubicBezTo>
                <a:cubicBezTo>
                  <a:pt x="934530" y="4198028"/>
                  <a:pt x="927020" y="4196912"/>
                  <a:pt x="923265" y="4199144"/>
                </a:cubicBezTo>
                <a:cubicBezTo>
                  <a:pt x="915756" y="4200261"/>
                  <a:pt x="908246" y="4200261"/>
                  <a:pt x="904492" y="4199144"/>
                </a:cubicBezTo>
                <a:cubicBezTo>
                  <a:pt x="893228" y="4198028"/>
                  <a:pt x="881964" y="4198028"/>
                  <a:pt x="874454" y="4198028"/>
                </a:cubicBezTo>
                <a:cubicBezTo>
                  <a:pt x="866944" y="4198028"/>
                  <a:pt x="859435" y="4196912"/>
                  <a:pt x="855680" y="4195795"/>
                </a:cubicBezTo>
                <a:cubicBezTo>
                  <a:pt x="836907" y="4191330"/>
                  <a:pt x="818133" y="4186865"/>
                  <a:pt x="810624" y="4179051"/>
                </a:cubicBezTo>
                <a:cubicBezTo>
                  <a:pt x="818133" y="4177935"/>
                  <a:pt x="821888" y="4177935"/>
                  <a:pt x="825643" y="4177935"/>
                </a:cubicBezTo>
                <a:cubicBezTo>
                  <a:pt x="848171" y="4177935"/>
                  <a:pt x="866944" y="4177935"/>
                  <a:pt x="885718" y="4177935"/>
                </a:cubicBezTo>
                <a:cubicBezTo>
                  <a:pt x="893228" y="4179051"/>
                  <a:pt x="900737" y="4176818"/>
                  <a:pt x="904492" y="4174586"/>
                </a:cubicBezTo>
                <a:cubicBezTo>
                  <a:pt x="881964" y="4174586"/>
                  <a:pt x="859435" y="4174586"/>
                  <a:pt x="836907" y="4174586"/>
                </a:cubicBezTo>
                <a:cubicBezTo>
                  <a:pt x="814379" y="4174586"/>
                  <a:pt x="791850" y="4173469"/>
                  <a:pt x="769322" y="4174586"/>
                </a:cubicBezTo>
                <a:cubicBezTo>
                  <a:pt x="746793" y="4175702"/>
                  <a:pt x="728020" y="4172353"/>
                  <a:pt x="705491" y="4172353"/>
                </a:cubicBezTo>
                <a:cubicBezTo>
                  <a:pt x="675454" y="4172353"/>
                  <a:pt x="645416" y="4172353"/>
                  <a:pt x="615378" y="4172353"/>
                </a:cubicBezTo>
                <a:cubicBezTo>
                  <a:pt x="604114" y="4172353"/>
                  <a:pt x="596604" y="4170120"/>
                  <a:pt x="589095" y="4171237"/>
                </a:cubicBezTo>
                <a:cubicBezTo>
                  <a:pt x="562812" y="4173469"/>
                  <a:pt x="536529" y="4172353"/>
                  <a:pt x="514001" y="4177935"/>
                </a:cubicBezTo>
                <a:lnTo>
                  <a:pt x="509005" y="4176449"/>
                </a:lnTo>
                <a:lnTo>
                  <a:pt x="513386" y="4168289"/>
                </a:lnTo>
                <a:lnTo>
                  <a:pt x="510432" y="4166568"/>
                </a:lnTo>
                <a:lnTo>
                  <a:pt x="534182" y="4166492"/>
                </a:lnTo>
                <a:cubicBezTo>
                  <a:pt x="562812" y="4166492"/>
                  <a:pt x="590972" y="4166213"/>
                  <a:pt x="619133" y="4164539"/>
                </a:cubicBezTo>
                <a:cubicBezTo>
                  <a:pt x="641661" y="4163423"/>
                  <a:pt x="664189" y="4162306"/>
                  <a:pt x="697982" y="4162306"/>
                </a:cubicBezTo>
                <a:cubicBezTo>
                  <a:pt x="679208" y="4160074"/>
                  <a:pt x="667944" y="4156725"/>
                  <a:pt x="656680" y="4156725"/>
                </a:cubicBezTo>
                <a:cubicBezTo>
                  <a:pt x="647293" y="4157283"/>
                  <a:pt x="637906" y="4156725"/>
                  <a:pt x="628989" y="4156725"/>
                </a:cubicBezTo>
                <a:cubicBezTo>
                  <a:pt x="620071" y="4156725"/>
                  <a:pt x="611623" y="4157283"/>
                  <a:pt x="604114" y="4160074"/>
                </a:cubicBezTo>
                <a:cubicBezTo>
                  <a:pt x="600359" y="4161190"/>
                  <a:pt x="592850" y="4161190"/>
                  <a:pt x="585340" y="4161190"/>
                </a:cubicBezTo>
                <a:lnTo>
                  <a:pt x="507350" y="4161190"/>
                </a:lnTo>
                <a:lnTo>
                  <a:pt x="508894" y="4156077"/>
                </a:lnTo>
                <a:lnTo>
                  <a:pt x="510188" y="4154075"/>
                </a:lnTo>
                <a:lnTo>
                  <a:pt x="529019" y="4153376"/>
                </a:lnTo>
                <a:cubicBezTo>
                  <a:pt x="540284" y="4153376"/>
                  <a:pt x="540284" y="4152260"/>
                  <a:pt x="532774" y="4147794"/>
                </a:cubicBezTo>
                <a:lnTo>
                  <a:pt x="526494" y="4146394"/>
                </a:lnTo>
                <a:lnTo>
                  <a:pt x="530302" y="4143513"/>
                </a:lnTo>
                <a:lnTo>
                  <a:pt x="532774" y="4143329"/>
                </a:lnTo>
                <a:cubicBezTo>
                  <a:pt x="532774" y="4143329"/>
                  <a:pt x="536529" y="4143329"/>
                  <a:pt x="536529" y="4143329"/>
                </a:cubicBezTo>
                <a:cubicBezTo>
                  <a:pt x="538406" y="4142213"/>
                  <a:pt x="537468" y="4141655"/>
                  <a:pt x="535590" y="4141376"/>
                </a:cubicBezTo>
                <a:lnTo>
                  <a:pt x="533258" y="4141277"/>
                </a:lnTo>
                <a:lnTo>
                  <a:pt x="534321" y="4140473"/>
                </a:lnTo>
                <a:lnTo>
                  <a:pt x="537638" y="4136251"/>
                </a:lnTo>
                <a:lnTo>
                  <a:pt x="544038" y="4136632"/>
                </a:lnTo>
                <a:cubicBezTo>
                  <a:pt x="547793" y="4137748"/>
                  <a:pt x="551548" y="4137748"/>
                  <a:pt x="551548" y="4139980"/>
                </a:cubicBezTo>
                <a:cubicBezTo>
                  <a:pt x="559057" y="4139980"/>
                  <a:pt x="562812" y="4138864"/>
                  <a:pt x="570321" y="4139980"/>
                </a:cubicBezTo>
                <a:cubicBezTo>
                  <a:pt x="570321" y="4143329"/>
                  <a:pt x="570321" y="4145562"/>
                  <a:pt x="570321" y="4148911"/>
                </a:cubicBezTo>
                <a:cubicBezTo>
                  <a:pt x="596604" y="4147794"/>
                  <a:pt x="619133" y="4152260"/>
                  <a:pt x="645416" y="4151143"/>
                </a:cubicBezTo>
                <a:cubicBezTo>
                  <a:pt x="645416" y="4151143"/>
                  <a:pt x="649171" y="4151143"/>
                  <a:pt x="649171" y="4151143"/>
                </a:cubicBezTo>
                <a:cubicBezTo>
                  <a:pt x="667944" y="4155609"/>
                  <a:pt x="682963" y="4150027"/>
                  <a:pt x="697982" y="4151143"/>
                </a:cubicBezTo>
                <a:cubicBezTo>
                  <a:pt x="701737" y="4151143"/>
                  <a:pt x="705491" y="4150027"/>
                  <a:pt x="709246" y="4148911"/>
                </a:cubicBezTo>
                <a:cubicBezTo>
                  <a:pt x="701737" y="4147794"/>
                  <a:pt x="694227" y="4147794"/>
                  <a:pt x="686718" y="4147794"/>
                </a:cubicBezTo>
                <a:cubicBezTo>
                  <a:pt x="682963" y="4146678"/>
                  <a:pt x="679208" y="4145562"/>
                  <a:pt x="682963" y="4144446"/>
                </a:cubicBezTo>
                <a:cubicBezTo>
                  <a:pt x="686718" y="4142213"/>
                  <a:pt x="690472" y="4141097"/>
                  <a:pt x="697982" y="4141097"/>
                </a:cubicBezTo>
                <a:cubicBezTo>
                  <a:pt x="724265" y="4141097"/>
                  <a:pt x="750548" y="4141097"/>
                  <a:pt x="776831" y="4139980"/>
                </a:cubicBezTo>
                <a:cubicBezTo>
                  <a:pt x="810624" y="4137748"/>
                  <a:pt x="840661" y="4138864"/>
                  <a:pt x="874454" y="4139980"/>
                </a:cubicBezTo>
                <a:cubicBezTo>
                  <a:pt x="904492" y="4139980"/>
                  <a:pt x="934530" y="4137748"/>
                  <a:pt x="964567" y="4141097"/>
                </a:cubicBezTo>
                <a:cubicBezTo>
                  <a:pt x="968322" y="4142213"/>
                  <a:pt x="972077" y="4142213"/>
                  <a:pt x="975831" y="4141097"/>
                </a:cubicBezTo>
                <a:cubicBezTo>
                  <a:pt x="1005869" y="4137748"/>
                  <a:pt x="1035907" y="4139980"/>
                  <a:pt x="1065945" y="4138864"/>
                </a:cubicBezTo>
                <a:cubicBezTo>
                  <a:pt x="1084719" y="4138864"/>
                  <a:pt x="1107247" y="4139980"/>
                  <a:pt x="1122266" y="4142213"/>
                </a:cubicBezTo>
                <a:cubicBezTo>
                  <a:pt x="1141039" y="4143329"/>
                  <a:pt x="1159813" y="4144446"/>
                  <a:pt x="1174832" y="4143329"/>
                </a:cubicBezTo>
                <a:lnTo>
                  <a:pt x="1198833" y="4141682"/>
                </a:lnTo>
                <a:lnTo>
                  <a:pt x="1227250" y="4142354"/>
                </a:lnTo>
                <a:cubicBezTo>
                  <a:pt x="1254472" y="4142354"/>
                  <a:pt x="1281693" y="4142075"/>
                  <a:pt x="1309854" y="4142633"/>
                </a:cubicBezTo>
                <a:cubicBezTo>
                  <a:pt x="1309854" y="4142633"/>
                  <a:pt x="1309854" y="4141517"/>
                  <a:pt x="1313608" y="4141517"/>
                </a:cubicBezTo>
                <a:cubicBezTo>
                  <a:pt x="1309854" y="4139284"/>
                  <a:pt x="1306099" y="4140401"/>
                  <a:pt x="1298590" y="4140401"/>
                </a:cubicBezTo>
                <a:cubicBezTo>
                  <a:pt x="1294835" y="4140401"/>
                  <a:pt x="1294835" y="4139284"/>
                  <a:pt x="1294835" y="4139284"/>
                </a:cubicBezTo>
                <a:cubicBezTo>
                  <a:pt x="1294835" y="4138168"/>
                  <a:pt x="1294835" y="4135936"/>
                  <a:pt x="1298590" y="4137052"/>
                </a:cubicBezTo>
                <a:cubicBezTo>
                  <a:pt x="1302344" y="4137052"/>
                  <a:pt x="1306099" y="4134819"/>
                  <a:pt x="1309854" y="4134819"/>
                </a:cubicBezTo>
                <a:cubicBezTo>
                  <a:pt x="1332382" y="4135936"/>
                  <a:pt x="1351156" y="4132587"/>
                  <a:pt x="1373684" y="4132587"/>
                </a:cubicBezTo>
                <a:cubicBezTo>
                  <a:pt x="1441269" y="4132587"/>
                  <a:pt x="1512609" y="4132587"/>
                  <a:pt x="1580194" y="4132587"/>
                </a:cubicBezTo>
                <a:cubicBezTo>
                  <a:pt x="1602722" y="4132587"/>
                  <a:pt x="1621496" y="4131470"/>
                  <a:pt x="1632760" y="4125889"/>
                </a:cubicBezTo>
                <a:cubicBezTo>
                  <a:pt x="1629005" y="4123656"/>
                  <a:pt x="1621496" y="4123656"/>
                  <a:pt x="1617741" y="4122540"/>
                </a:cubicBezTo>
                <a:cubicBezTo>
                  <a:pt x="1595213" y="4120307"/>
                  <a:pt x="1587704" y="4120307"/>
                  <a:pt x="1580194" y="4127005"/>
                </a:cubicBezTo>
                <a:cubicBezTo>
                  <a:pt x="1576439" y="4129238"/>
                  <a:pt x="1572684" y="4129238"/>
                  <a:pt x="1568930" y="4128121"/>
                </a:cubicBezTo>
                <a:cubicBezTo>
                  <a:pt x="1557666" y="4125889"/>
                  <a:pt x="1542647" y="4127005"/>
                  <a:pt x="1531382" y="4127005"/>
                </a:cubicBezTo>
                <a:cubicBezTo>
                  <a:pt x="1508854" y="4127005"/>
                  <a:pt x="1490081" y="4127005"/>
                  <a:pt x="1467552" y="4123656"/>
                </a:cubicBezTo>
                <a:cubicBezTo>
                  <a:pt x="1460043" y="4122540"/>
                  <a:pt x="1445024" y="4121424"/>
                  <a:pt x="1441269" y="4122540"/>
                </a:cubicBezTo>
                <a:lnTo>
                  <a:pt x="1430009" y="4123524"/>
                </a:lnTo>
                <a:lnTo>
                  <a:pt x="1396361" y="4119887"/>
                </a:lnTo>
                <a:cubicBezTo>
                  <a:pt x="1377587" y="4118771"/>
                  <a:pt x="1358813" y="4118771"/>
                  <a:pt x="1340040" y="4115422"/>
                </a:cubicBezTo>
                <a:cubicBezTo>
                  <a:pt x="1347549" y="4114306"/>
                  <a:pt x="1347549" y="4112073"/>
                  <a:pt x="1355059" y="4112073"/>
                </a:cubicBezTo>
                <a:lnTo>
                  <a:pt x="1355276" y="4112047"/>
                </a:lnTo>
                <a:lnTo>
                  <a:pt x="1376031" y="4115423"/>
                </a:lnTo>
                <a:cubicBezTo>
                  <a:pt x="1384948" y="4115563"/>
                  <a:pt x="1394335" y="4114726"/>
                  <a:pt x="1403722" y="4113610"/>
                </a:cubicBezTo>
                <a:cubicBezTo>
                  <a:pt x="1418741" y="4111377"/>
                  <a:pt x="1433760" y="4112493"/>
                  <a:pt x="1448779" y="4109144"/>
                </a:cubicBezTo>
                <a:cubicBezTo>
                  <a:pt x="1448779" y="4109144"/>
                  <a:pt x="1452533" y="4109144"/>
                  <a:pt x="1456288" y="4110261"/>
                </a:cubicBezTo>
                <a:cubicBezTo>
                  <a:pt x="1460043" y="4111377"/>
                  <a:pt x="1463797" y="4111377"/>
                  <a:pt x="1467552" y="4111377"/>
                </a:cubicBezTo>
                <a:cubicBezTo>
                  <a:pt x="1505099" y="4110261"/>
                  <a:pt x="1542647" y="4114726"/>
                  <a:pt x="1580194" y="4112493"/>
                </a:cubicBezTo>
                <a:cubicBezTo>
                  <a:pt x="1595213" y="4112493"/>
                  <a:pt x="1602722" y="4115842"/>
                  <a:pt x="1613986" y="4114726"/>
                </a:cubicBezTo>
                <a:cubicBezTo>
                  <a:pt x="1625251" y="4114726"/>
                  <a:pt x="1640269" y="4114726"/>
                  <a:pt x="1651534" y="4114726"/>
                </a:cubicBezTo>
                <a:cubicBezTo>
                  <a:pt x="1674062" y="4115842"/>
                  <a:pt x="1692836" y="4111377"/>
                  <a:pt x="1711609" y="4113610"/>
                </a:cubicBezTo>
                <a:cubicBezTo>
                  <a:pt x="1719119" y="4113610"/>
                  <a:pt x="1722874" y="4113610"/>
                  <a:pt x="1726628" y="4113610"/>
                </a:cubicBezTo>
                <a:cubicBezTo>
                  <a:pt x="1730383" y="4113610"/>
                  <a:pt x="1734138" y="4112493"/>
                  <a:pt x="1737892" y="4114726"/>
                </a:cubicBezTo>
                <a:cubicBezTo>
                  <a:pt x="1737892" y="4115842"/>
                  <a:pt x="1734138" y="4118075"/>
                  <a:pt x="1730383" y="4118075"/>
                </a:cubicBezTo>
                <a:cubicBezTo>
                  <a:pt x="1719119" y="4119191"/>
                  <a:pt x="1707854" y="4122540"/>
                  <a:pt x="1692836" y="4122540"/>
                </a:cubicBezTo>
                <a:cubicBezTo>
                  <a:pt x="1685326" y="4122540"/>
                  <a:pt x="1685326" y="4124773"/>
                  <a:pt x="1677817" y="4125889"/>
                </a:cubicBezTo>
                <a:cubicBezTo>
                  <a:pt x="1696590" y="4129238"/>
                  <a:pt x="1715364" y="4129238"/>
                  <a:pt x="1734138" y="4130354"/>
                </a:cubicBezTo>
                <a:cubicBezTo>
                  <a:pt x="1749157" y="4131470"/>
                  <a:pt x="1760421" y="4133703"/>
                  <a:pt x="1775440" y="4134819"/>
                </a:cubicBezTo>
                <a:cubicBezTo>
                  <a:pt x="1779194" y="4134819"/>
                  <a:pt x="1786704" y="4137052"/>
                  <a:pt x="1782949" y="4139284"/>
                </a:cubicBezTo>
                <a:cubicBezTo>
                  <a:pt x="1779194" y="4141517"/>
                  <a:pt x="1771685" y="4140401"/>
                  <a:pt x="1767930" y="4140401"/>
                </a:cubicBezTo>
                <a:cubicBezTo>
                  <a:pt x="1741647" y="4140401"/>
                  <a:pt x="1719119" y="4140401"/>
                  <a:pt x="1692836" y="4140401"/>
                </a:cubicBezTo>
                <a:cubicBezTo>
                  <a:pt x="1647779" y="4140401"/>
                  <a:pt x="1602722" y="4143750"/>
                  <a:pt x="1561420" y="4150447"/>
                </a:cubicBezTo>
                <a:lnTo>
                  <a:pt x="1519240" y="4153341"/>
                </a:lnTo>
                <a:lnTo>
                  <a:pt x="2616263" y="4153341"/>
                </a:lnTo>
                <a:lnTo>
                  <a:pt x="2657444" y="4151301"/>
                </a:lnTo>
                <a:cubicBezTo>
                  <a:pt x="2664953" y="4151301"/>
                  <a:pt x="2679972" y="4153533"/>
                  <a:pt x="2676217" y="4149068"/>
                </a:cubicBezTo>
                <a:cubicBezTo>
                  <a:pt x="2676217" y="4145719"/>
                  <a:pt x="2664953" y="4147952"/>
                  <a:pt x="2657444" y="4146836"/>
                </a:cubicBezTo>
                <a:cubicBezTo>
                  <a:pt x="2612387" y="4145719"/>
                  <a:pt x="2571085" y="4149068"/>
                  <a:pt x="2526028" y="4149068"/>
                </a:cubicBezTo>
                <a:cubicBezTo>
                  <a:pt x="2503500" y="4149068"/>
                  <a:pt x="2492236" y="4143487"/>
                  <a:pt x="2469707" y="4142370"/>
                </a:cubicBezTo>
                <a:cubicBezTo>
                  <a:pt x="2469707" y="4142370"/>
                  <a:pt x="2469707" y="4141254"/>
                  <a:pt x="2469707" y="4140138"/>
                </a:cubicBezTo>
                <a:cubicBezTo>
                  <a:pt x="2469707" y="4139022"/>
                  <a:pt x="2465953" y="4136789"/>
                  <a:pt x="2473462" y="4135673"/>
                </a:cubicBezTo>
                <a:cubicBezTo>
                  <a:pt x="2484726" y="4135673"/>
                  <a:pt x="2495991" y="4135673"/>
                  <a:pt x="2507255" y="4135673"/>
                </a:cubicBezTo>
                <a:cubicBezTo>
                  <a:pt x="2518519" y="4135673"/>
                  <a:pt x="2522274" y="4133440"/>
                  <a:pt x="2529783" y="4133440"/>
                </a:cubicBezTo>
                <a:cubicBezTo>
                  <a:pt x="2533538" y="4133440"/>
                  <a:pt x="2533538" y="4132324"/>
                  <a:pt x="2533538" y="4131208"/>
                </a:cubicBezTo>
                <a:cubicBezTo>
                  <a:pt x="2533538" y="4130091"/>
                  <a:pt x="2529783" y="4130091"/>
                  <a:pt x="2526028" y="4130091"/>
                </a:cubicBezTo>
                <a:cubicBezTo>
                  <a:pt x="2514764" y="4130091"/>
                  <a:pt x="2503500" y="4130091"/>
                  <a:pt x="2492236" y="4130091"/>
                </a:cubicBezTo>
                <a:cubicBezTo>
                  <a:pt x="2488481" y="4130091"/>
                  <a:pt x="2480972" y="4130091"/>
                  <a:pt x="2480972" y="4127859"/>
                </a:cubicBezTo>
                <a:cubicBezTo>
                  <a:pt x="2480972" y="4126742"/>
                  <a:pt x="2488481" y="4126742"/>
                  <a:pt x="2488481" y="4125626"/>
                </a:cubicBezTo>
                <a:cubicBezTo>
                  <a:pt x="2503500" y="4122277"/>
                  <a:pt x="2518519" y="4120045"/>
                  <a:pt x="2533538" y="4120045"/>
                </a:cubicBezTo>
                <a:cubicBezTo>
                  <a:pt x="2559821" y="4120045"/>
                  <a:pt x="2578594" y="4114463"/>
                  <a:pt x="2604878" y="4115579"/>
                </a:cubicBezTo>
                <a:cubicBezTo>
                  <a:pt x="2604878" y="4115579"/>
                  <a:pt x="2604878" y="4114463"/>
                  <a:pt x="2604878" y="4114463"/>
                </a:cubicBezTo>
                <a:cubicBezTo>
                  <a:pt x="2604878" y="4113347"/>
                  <a:pt x="2604878" y="4113347"/>
                  <a:pt x="2604878" y="4112230"/>
                </a:cubicBezTo>
                <a:cubicBezTo>
                  <a:pt x="2601123" y="4112230"/>
                  <a:pt x="2593613" y="4112230"/>
                  <a:pt x="2589859" y="4112230"/>
                </a:cubicBezTo>
                <a:cubicBezTo>
                  <a:pt x="2574840" y="4111114"/>
                  <a:pt x="2574840" y="4109998"/>
                  <a:pt x="2578594" y="4105533"/>
                </a:cubicBezTo>
                <a:cubicBezTo>
                  <a:pt x="2582349" y="4104416"/>
                  <a:pt x="2582349" y="4103300"/>
                  <a:pt x="2574840" y="4102184"/>
                </a:cubicBezTo>
                <a:cubicBezTo>
                  <a:pt x="2563576" y="4101067"/>
                  <a:pt x="2552311" y="4101067"/>
                  <a:pt x="2541047" y="4098835"/>
                </a:cubicBezTo>
                <a:cubicBezTo>
                  <a:pt x="2552311" y="4098835"/>
                  <a:pt x="2559821" y="4098835"/>
                  <a:pt x="2567330" y="4098835"/>
                </a:cubicBezTo>
                <a:cubicBezTo>
                  <a:pt x="2574840" y="4098835"/>
                  <a:pt x="2574840" y="4096602"/>
                  <a:pt x="2571085" y="4095486"/>
                </a:cubicBezTo>
                <a:cubicBezTo>
                  <a:pt x="2571085" y="4094370"/>
                  <a:pt x="2563576" y="4094370"/>
                  <a:pt x="2571085" y="4093253"/>
                </a:cubicBezTo>
                <a:cubicBezTo>
                  <a:pt x="2571085" y="4093253"/>
                  <a:pt x="2574840" y="4092137"/>
                  <a:pt x="2574840" y="4093253"/>
                </a:cubicBezTo>
                <a:cubicBezTo>
                  <a:pt x="2586104" y="4095486"/>
                  <a:pt x="2601123" y="4094370"/>
                  <a:pt x="2612387" y="4094370"/>
                </a:cubicBezTo>
                <a:cubicBezTo>
                  <a:pt x="2616142" y="4094370"/>
                  <a:pt x="2619896" y="4094370"/>
                  <a:pt x="2619896" y="4093253"/>
                </a:cubicBezTo>
                <a:cubicBezTo>
                  <a:pt x="2619896" y="4092137"/>
                  <a:pt x="2619896" y="4092137"/>
                  <a:pt x="2616142" y="4091021"/>
                </a:cubicBezTo>
                <a:cubicBezTo>
                  <a:pt x="2608632" y="4088788"/>
                  <a:pt x="2597368" y="4088788"/>
                  <a:pt x="2593613" y="4086556"/>
                </a:cubicBezTo>
                <a:cubicBezTo>
                  <a:pt x="2589859" y="4084323"/>
                  <a:pt x="2582349" y="4083207"/>
                  <a:pt x="2589859" y="4080974"/>
                </a:cubicBezTo>
                <a:cubicBezTo>
                  <a:pt x="2593613" y="4079858"/>
                  <a:pt x="2593613" y="4077625"/>
                  <a:pt x="2597368" y="4077625"/>
                </a:cubicBezTo>
                <a:cubicBezTo>
                  <a:pt x="2604878" y="4077625"/>
                  <a:pt x="2612387" y="4076509"/>
                  <a:pt x="2616142" y="4077625"/>
                </a:cubicBezTo>
                <a:cubicBezTo>
                  <a:pt x="2631161" y="4079858"/>
                  <a:pt x="2646179" y="4080974"/>
                  <a:pt x="2661198" y="4082090"/>
                </a:cubicBezTo>
                <a:cubicBezTo>
                  <a:pt x="2672463" y="4084323"/>
                  <a:pt x="2672463" y="4083207"/>
                  <a:pt x="2679972" y="4079858"/>
                </a:cubicBezTo>
                <a:cubicBezTo>
                  <a:pt x="2679972" y="4077625"/>
                  <a:pt x="2683727" y="4074276"/>
                  <a:pt x="2691236" y="4073160"/>
                </a:cubicBezTo>
                <a:cubicBezTo>
                  <a:pt x="2702500" y="4073160"/>
                  <a:pt x="2710010" y="4070927"/>
                  <a:pt x="2725029" y="4070927"/>
                </a:cubicBezTo>
                <a:cubicBezTo>
                  <a:pt x="2732538" y="4072044"/>
                  <a:pt x="2743802" y="4070927"/>
                  <a:pt x="2755066" y="4072044"/>
                </a:cubicBezTo>
                <a:cubicBezTo>
                  <a:pt x="2762576" y="4072044"/>
                  <a:pt x="2762576" y="4069811"/>
                  <a:pt x="2762576" y="4068695"/>
                </a:cubicBezTo>
                <a:cubicBezTo>
                  <a:pt x="2762576" y="4066462"/>
                  <a:pt x="2758821" y="4065346"/>
                  <a:pt x="2755066" y="4065346"/>
                </a:cubicBezTo>
                <a:cubicBezTo>
                  <a:pt x="2747557" y="4065346"/>
                  <a:pt x="2747557" y="4066462"/>
                  <a:pt x="2743802" y="4066462"/>
                </a:cubicBezTo>
                <a:cubicBezTo>
                  <a:pt x="2725029" y="4068695"/>
                  <a:pt x="2710010" y="4067578"/>
                  <a:pt x="2698746" y="4063113"/>
                </a:cubicBezTo>
                <a:cubicBezTo>
                  <a:pt x="2694991" y="4060880"/>
                  <a:pt x="2702500" y="4058648"/>
                  <a:pt x="2694991" y="4056415"/>
                </a:cubicBezTo>
                <a:cubicBezTo>
                  <a:pt x="2683727" y="4056415"/>
                  <a:pt x="2672463" y="4056415"/>
                  <a:pt x="2661198" y="4056415"/>
                </a:cubicBezTo>
                <a:cubicBezTo>
                  <a:pt x="2653689" y="4055299"/>
                  <a:pt x="2642425" y="4057532"/>
                  <a:pt x="2631161" y="4055299"/>
                </a:cubicBezTo>
                <a:cubicBezTo>
                  <a:pt x="2619896" y="4051950"/>
                  <a:pt x="2616142" y="4056415"/>
                  <a:pt x="2604878" y="4056415"/>
                </a:cubicBezTo>
                <a:cubicBezTo>
                  <a:pt x="2571085" y="4055299"/>
                  <a:pt x="2541047" y="4058648"/>
                  <a:pt x="2511009" y="4057532"/>
                </a:cubicBezTo>
                <a:cubicBezTo>
                  <a:pt x="2495991" y="4057532"/>
                  <a:pt x="2484726" y="4057532"/>
                  <a:pt x="2469707" y="4057532"/>
                </a:cubicBezTo>
                <a:cubicBezTo>
                  <a:pt x="2447179" y="4057532"/>
                  <a:pt x="2428405" y="4057532"/>
                  <a:pt x="2405877" y="4063113"/>
                </a:cubicBezTo>
                <a:cubicBezTo>
                  <a:pt x="2402122" y="4061997"/>
                  <a:pt x="2402122" y="4059764"/>
                  <a:pt x="2398368" y="4059764"/>
                </a:cubicBezTo>
                <a:cubicBezTo>
                  <a:pt x="2383349" y="4054183"/>
                  <a:pt x="2379594" y="4054183"/>
                  <a:pt x="2357066" y="4058648"/>
                </a:cubicBezTo>
                <a:cubicBezTo>
                  <a:pt x="2349556" y="4060880"/>
                  <a:pt x="2338292" y="4063113"/>
                  <a:pt x="2327028" y="4063113"/>
                </a:cubicBezTo>
                <a:cubicBezTo>
                  <a:pt x="2315764" y="4064229"/>
                  <a:pt x="2308254" y="4066462"/>
                  <a:pt x="2300745" y="4065346"/>
                </a:cubicBezTo>
                <a:cubicBezTo>
                  <a:pt x="2281971" y="4063113"/>
                  <a:pt x="2259443" y="4063113"/>
                  <a:pt x="2248179" y="4056415"/>
                </a:cubicBezTo>
                <a:cubicBezTo>
                  <a:pt x="2240669" y="4053066"/>
                  <a:pt x="2229405" y="4050834"/>
                  <a:pt x="2218141" y="4051950"/>
                </a:cubicBezTo>
                <a:cubicBezTo>
                  <a:pt x="2210631" y="4054183"/>
                  <a:pt x="2203122" y="4054183"/>
                  <a:pt x="2195613" y="4054183"/>
                </a:cubicBezTo>
                <a:cubicBezTo>
                  <a:pt x="2184348" y="4054183"/>
                  <a:pt x="2176839" y="4055299"/>
                  <a:pt x="2176839" y="4057532"/>
                </a:cubicBezTo>
                <a:cubicBezTo>
                  <a:pt x="2173084" y="4059764"/>
                  <a:pt x="2169329" y="4060880"/>
                  <a:pt x="2169329" y="4063113"/>
                </a:cubicBezTo>
                <a:cubicBezTo>
                  <a:pt x="2161820" y="4067578"/>
                  <a:pt x="2146801" y="4066462"/>
                  <a:pt x="2139292" y="4063113"/>
                </a:cubicBezTo>
                <a:cubicBezTo>
                  <a:pt x="2135537" y="4060880"/>
                  <a:pt x="2131782" y="4057532"/>
                  <a:pt x="2124273" y="4057532"/>
                </a:cubicBezTo>
                <a:cubicBezTo>
                  <a:pt x="2113009" y="4057532"/>
                  <a:pt x="2105499" y="4057532"/>
                  <a:pt x="2097990" y="4058648"/>
                </a:cubicBezTo>
                <a:cubicBezTo>
                  <a:pt x="2086726" y="4060880"/>
                  <a:pt x="2067952" y="4058648"/>
                  <a:pt x="2056688" y="4061997"/>
                </a:cubicBezTo>
                <a:cubicBezTo>
                  <a:pt x="2052933" y="4061997"/>
                  <a:pt x="2049179" y="4061997"/>
                  <a:pt x="2045424" y="4060880"/>
                </a:cubicBezTo>
                <a:cubicBezTo>
                  <a:pt x="2034159" y="4058648"/>
                  <a:pt x="2030405" y="4056415"/>
                  <a:pt x="2030405" y="4053066"/>
                </a:cubicBezTo>
                <a:cubicBezTo>
                  <a:pt x="2030405" y="4051950"/>
                  <a:pt x="2026650" y="4049717"/>
                  <a:pt x="2019141" y="4050834"/>
                </a:cubicBezTo>
                <a:cubicBezTo>
                  <a:pt x="2004122" y="4055299"/>
                  <a:pt x="1985348" y="4057532"/>
                  <a:pt x="1966574" y="4059764"/>
                </a:cubicBezTo>
                <a:cubicBezTo>
                  <a:pt x="1962820" y="4059764"/>
                  <a:pt x="1959065" y="4060880"/>
                  <a:pt x="1959065" y="4061997"/>
                </a:cubicBezTo>
                <a:cubicBezTo>
                  <a:pt x="1959065" y="4063113"/>
                  <a:pt x="1962820" y="4063113"/>
                  <a:pt x="1966574" y="4064229"/>
                </a:cubicBezTo>
                <a:cubicBezTo>
                  <a:pt x="1981594" y="4064229"/>
                  <a:pt x="2000367" y="4068695"/>
                  <a:pt x="2019141" y="4065346"/>
                </a:cubicBezTo>
                <a:cubicBezTo>
                  <a:pt x="2022896" y="4065346"/>
                  <a:pt x="2030405" y="4065346"/>
                  <a:pt x="2030405" y="4066462"/>
                </a:cubicBezTo>
                <a:cubicBezTo>
                  <a:pt x="2030405" y="4069811"/>
                  <a:pt x="2041669" y="4069811"/>
                  <a:pt x="2049179" y="4069811"/>
                </a:cubicBezTo>
                <a:cubicBezTo>
                  <a:pt x="2056688" y="4069811"/>
                  <a:pt x="2060442" y="4072044"/>
                  <a:pt x="2056688" y="4074276"/>
                </a:cubicBezTo>
                <a:cubicBezTo>
                  <a:pt x="2056688" y="4075393"/>
                  <a:pt x="2049179" y="4076509"/>
                  <a:pt x="2045424" y="4078741"/>
                </a:cubicBezTo>
                <a:cubicBezTo>
                  <a:pt x="2052933" y="4078741"/>
                  <a:pt x="2056688" y="4079858"/>
                  <a:pt x="2060442" y="4078741"/>
                </a:cubicBezTo>
                <a:cubicBezTo>
                  <a:pt x="2067952" y="4076509"/>
                  <a:pt x="2079216" y="4077625"/>
                  <a:pt x="2086726" y="4077625"/>
                </a:cubicBezTo>
                <a:cubicBezTo>
                  <a:pt x="2097990" y="4076509"/>
                  <a:pt x="2105499" y="4079858"/>
                  <a:pt x="2116764" y="4078741"/>
                </a:cubicBezTo>
                <a:cubicBezTo>
                  <a:pt x="2131782" y="4077625"/>
                  <a:pt x="2128027" y="4082090"/>
                  <a:pt x="2135537" y="4084323"/>
                </a:cubicBezTo>
                <a:cubicBezTo>
                  <a:pt x="2139292" y="4085439"/>
                  <a:pt x="2146801" y="4085439"/>
                  <a:pt x="2150556" y="4085439"/>
                </a:cubicBezTo>
                <a:cubicBezTo>
                  <a:pt x="2169329" y="4085439"/>
                  <a:pt x="2188103" y="4085439"/>
                  <a:pt x="2210631" y="4085439"/>
                </a:cubicBezTo>
                <a:cubicBezTo>
                  <a:pt x="2229405" y="4085439"/>
                  <a:pt x="2251933" y="4085439"/>
                  <a:pt x="2274462" y="4085439"/>
                </a:cubicBezTo>
                <a:cubicBezTo>
                  <a:pt x="2274462" y="4085439"/>
                  <a:pt x="2274462" y="4086556"/>
                  <a:pt x="2274462" y="4086556"/>
                </a:cubicBezTo>
                <a:cubicBezTo>
                  <a:pt x="2255688" y="4086556"/>
                  <a:pt x="2233160" y="4086556"/>
                  <a:pt x="2210631" y="4087672"/>
                </a:cubicBezTo>
                <a:cubicBezTo>
                  <a:pt x="2218141" y="4088788"/>
                  <a:pt x="2221896" y="4091021"/>
                  <a:pt x="2225650" y="4091021"/>
                </a:cubicBezTo>
                <a:cubicBezTo>
                  <a:pt x="2263198" y="4092137"/>
                  <a:pt x="2300745" y="4095486"/>
                  <a:pt x="2338292" y="4094370"/>
                </a:cubicBezTo>
                <a:cubicBezTo>
                  <a:pt x="2345801" y="4094370"/>
                  <a:pt x="2353311" y="4094370"/>
                  <a:pt x="2360820" y="4094370"/>
                </a:cubicBezTo>
                <a:cubicBezTo>
                  <a:pt x="2383349" y="4094370"/>
                  <a:pt x="2398368" y="4096602"/>
                  <a:pt x="2409632" y="4101067"/>
                </a:cubicBezTo>
                <a:cubicBezTo>
                  <a:pt x="2420896" y="4101067"/>
                  <a:pt x="2432160" y="4101067"/>
                  <a:pt x="2443424" y="4101067"/>
                </a:cubicBezTo>
                <a:cubicBezTo>
                  <a:pt x="2450934" y="4101067"/>
                  <a:pt x="2450934" y="4102184"/>
                  <a:pt x="2454689" y="4103300"/>
                </a:cubicBezTo>
                <a:cubicBezTo>
                  <a:pt x="2458443" y="4104416"/>
                  <a:pt x="2454689" y="4105533"/>
                  <a:pt x="2450934" y="4106649"/>
                </a:cubicBezTo>
                <a:cubicBezTo>
                  <a:pt x="2439670" y="4111114"/>
                  <a:pt x="2439670" y="4111114"/>
                  <a:pt x="2424651" y="4107765"/>
                </a:cubicBezTo>
                <a:cubicBezTo>
                  <a:pt x="2420896" y="4106649"/>
                  <a:pt x="2409632" y="4103300"/>
                  <a:pt x="2409632" y="4102184"/>
                </a:cubicBezTo>
                <a:cubicBezTo>
                  <a:pt x="2394613" y="4104416"/>
                  <a:pt x="2383349" y="4101067"/>
                  <a:pt x="2372085" y="4101067"/>
                </a:cubicBezTo>
                <a:cubicBezTo>
                  <a:pt x="2357066" y="4103300"/>
                  <a:pt x="2338292" y="4103300"/>
                  <a:pt x="2327028" y="4101067"/>
                </a:cubicBezTo>
                <a:cubicBezTo>
                  <a:pt x="2319518" y="4101067"/>
                  <a:pt x="2315764" y="4099951"/>
                  <a:pt x="2308254" y="4101067"/>
                </a:cubicBezTo>
                <a:cubicBezTo>
                  <a:pt x="2300745" y="4101067"/>
                  <a:pt x="2293235" y="4099951"/>
                  <a:pt x="2281971" y="4102184"/>
                </a:cubicBezTo>
                <a:cubicBezTo>
                  <a:pt x="2274462" y="4103300"/>
                  <a:pt x="2263198" y="4099951"/>
                  <a:pt x="2255688" y="4101067"/>
                </a:cubicBezTo>
                <a:cubicBezTo>
                  <a:pt x="2251933" y="4103300"/>
                  <a:pt x="2244424" y="4102184"/>
                  <a:pt x="2240669" y="4102184"/>
                </a:cubicBezTo>
                <a:cubicBezTo>
                  <a:pt x="2233160" y="4102184"/>
                  <a:pt x="2236915" y="4099951"/>
                  <a:pt x="2233160" y="4098835"/>
                </a:cubicBezTo>
                <a:cubicBezTo>
                  <a:pt x="2229405" y="4098835"/>
                  <a:pt x="2221896" y="4098835"/>
                  <a:pt x="2214386" y="4098835"/>
                </a:cubicBezTo>
                <a:cubicBezTo>
                  <a:pt x="2214386" y="4099951"/>
                  <a:pt x="2210631" y="4101067"/>
                  <a:pt x="2206877" y="4101067"/>
                </a:cubicBezTo>
                <a:cubicBezTo>
                  <a:pt x="2199367" y="4099951"/>
                  <a:pt x="2203122" y="4097719"/>
                  <a:pt x="2203122" y="4096602"/>
                </a:cubicBezTo>
                <a:cubicBezTo>
                  <a:pt x="2195613" y="4096602"/>
                  <a:pt x="2188103" y="4096602"/>
                  <a:pt x="2180594" y="4096602"/>
                </a:cubicBezTo>
                <a:cubicBezTo>
                  <a:pt x="2184348" y="4098835"/>
                  <a:pt x="2176839" y="4098835"/>
                  <a:pt x="2173084" y="4098835"/>
                </a:cubicBezTo>
                <a:cubicBezTo>
                  <a:pt x="2165575" y="4097719"/>
                  <a:pt x="2169329" y="4096602"/>
                  <a:pt x="2169329" y="4094370"/>
                </a:cubicBezTo>
                <a:cubicBezTo>
                  <a:pt x="2150556" y="4094370"/>
                  <a:pt x="2128027" y="4096602"/>
                  <a:pt x="2109254" y="4093253"/>
                </a:cubicBezTo>
                <a:cubicBezTo>
                  <a:pt x="2105499" y="4092137"/>
                  <a:pt x="2101744" y="4092137"/>
                  <a:pt x="2097990" y="4093253"/>
                </a:cubicBezTo>
                <a:cubicBezTo>
                  <a:pt x="2094235" y="4095486"/>
                  <a:pt x="2086726" y="4095486"/>
                  <a:pt x="2082971" y="4094370"/>
                </a:cubicBezTo>
                <a:cubicBezTo>
                  <a:pt x="2071707" y="4094370"/>
                  <a:pt x="2056688" y="4095486"/>
                  <a:pt x="2049179" y="4096602"/>
                </a:cubicBezTo>
                <a:cubicBezTo>
                  <a:pt x="2037914" y="4098835"/>
                  <a:pt x="2026650" y="4098835"/>
                  <a:pt x="2015386" y="4096602"/>
                </a:cubicBezTo>
                <a:cubicBezTo>
                  <a:pt x="2007876" y="4095486"/>
                  <a:pt x="1996612" y="4094370"/>
                  <a:pt x="1981594" y="4094370"/>
                </a:cubicBezTo>
                <a:cubicBezTo>
                  <a:pt x="1974084" y="4095486"/>
                  <a:pt x="1962820" y="4094370"/>
                  <a:pt x="1955310" y="4094370"/>
                </a:cubicBezTo>
                <a:cubicBezTo>
                  <a:pt x="1951556" y="4097719"/>
                  <a:pt x="1944046" y="4096602"/>
                  <a:pt x="1940291" y="4096602"/>
                </a:cubicBezTo>
                <a:cubicBezTo>
                  <a:pt x="1932782" y="4096602"/>
                  <a:pt x="1929027" y="4096602"/>
                  <a:pt x="1921518" y="4096602"/>
                </a:cubicBezTo>
                <a:cubicBezTo>
                  <a:pt x="1910253" y="4099951"/>
                  <a:pt x="1898989" y="4099951"/>
                  <a:pt x="1887725" y="4096602"/>
                </a:cubicBezTo>
                <a:cubicBezTo>
                  <a:pt x="1887725" y="4096602"/>
                  <a:pt x="1883971" y="4096602"/>
                  <a:pt x="1883971" y="4096602"/>
                </a:cubicBezTo>
                <a:cubicBezTo>
                  <a:pt x="1853933" y="4096602"/>
                  <a:pt x="1853933" y="4096602"/>
                  <a:pt x="1842668" y="4089904"/>
                </a:cubicBezTo>
                <a:cubicBezTo>
                  <a:pt x="1842668" y="4088788"/>
                  <a:pt x="1842668" y="4087672"/>
                  <a:pt x="1842668" y="4087672"/>
                </a:cubicBezTo>
                <a:cubicBezTo>
                  <a:pt x="1835159" y="4084323"/>
                  <a:pt x="1838914" y="4080974"/>
                  <a:pt x="1853933" y="4080974"/>
                </a:cubicBezTo>
                <a:cubicBezTo>
                  <a:pt x="1861442" y="4080974"/>
                  <a:pt x="1872706" y="4080974"/>
                  <a:pt x="1883971" y="4080974"/>
                </a:cubicBezTo>
                <a:cubicBezTo>
                  <a:pt x="1891480" y="4080974"/>
                  <a:pt x="1895235" y="4080974"/>
                  <a:pt x="1895235" y="4078741"/>
                </a:cubicBezTo>
                <a:cubicBezTo>
                  <a:pt x="1895235" y="4076509"/>
                  <a:pt x="1891480" y="4077625"/>
                  <a:pt x="1883971" y="4077625"/>
                </a:cubicBezTo>
                <a:cubicBezTo>
                  <a:pt x="1880216" y="4077625"/>
                  <a:pt x="1872706" y="4076509"/>
                  <a:pt x="1868952" y="4078741"/>
                </a:cubicBezTo>
                <a:cubicBezTo>
                  <a:pt x="1861442" y="4079858"/>
                  <a:pt x="1853933" y="4079858"/>
                  <a:pt x="1850178" y="4078741"/>
                </a:cubicBezTo>
                <a:cubicBezTo>
                  <a:pt x="1838914" y="4077625"/>
                  <a:pt x="1827650" y="4077625"/>
                  <a:pt x="1820140" y="4077625"/>
                </a:cubicBezTo>
                <a:cubicBezTo>
                  <a:pt x="1812630" y="4077625"/>
                  <a:pt x="1805121" y="4076509"/>
                  <a:pt x="1801367" y="4075393"/>
                </a:cubicBezTo>
                <a:cubicBezTo>
                  <a:pt x="1782593" y="4070927"/>
                  <a:pt x="1763819" y="4066462"/>
                  <a:pt x="1756310" y="4058648"/>
                </a:cubicBezTo>
                <a:cubicBezTo>
                  <a:pt x="1763819" y="4057532"/>
                  <a:pt x="1767574" y="4057532"/>
                  <a:pt x="1771329" y="4057532"/>
                </a:cubicBezTo>
                <a:cubicBezTo>
                  <a:pt x="1793857" y="4057532"/>
                  <a:pt x="1812630" y="4057532"/>
                  <a:pt x="1831404" y="4057532"/>
                </a:cubicBezTo>
                <a:cubicBezTo>
                  <a:pt x="1838914" y="4058648"/>
                  <a:pt x="1846423" y="4056415"/>
                  <a:pt x="1850178" y="4054183"/>
                </a:cubicBezTo>
                <a:cubicBezTo>
                  <a:pt x="1827650" y="4054183"/>
                  <a:pt x="1805121" y="4054183"/>
                  <a:pt x="1782593" y="4054183"/>
                </a:cubicBezTo>
                <a:cubicBezTo>
                  <a:pt x="1760065" y="4054183"/>
                  <a:pt x="1737536" y="4053066"/>
                  <a:pt x="1715008" y="4054183"/>
                </a:cubicBezTo>
                <a:cubicBezTo>
                  <a:pt x="1692479" y="4055299"/>
                  <a:pt x="1673706" y="4051950"/>
                  <a:pt x="1651177" y="4051950"/>
                </a:cubicBezTo>
                <a:cubicBezTo>
                  <a:pt x="1621140" y="4051950"/>
                  <a:pt x="1591102" y="4051950"/>
                  <a:pt x="1561064" y="4051950"/>
                </a:cubicBezTo>
                <a:cubicBezTo>
                  <a:pt x="1549800" y="4051950"/>
                  <a:pt x="1542290" y="4049717"/>
                  <a:pt x="1534781" y="4050834"/>
                </a:cubicBezTo>
                <a:cubicBezTo>
                  <a:pt x="1508498" y="4053066"/>
                  <a:pt x="1482215" y="4051950"/>
                  <a:pt x="1459687" y="4057532"/>
                </a:cubicBezTo>
                <a:cubicBezTo>
                  <a:pt x="1455932" y="4058648"/>
                  <a:pt x="1452177" y="4057532"/>
                  <a:pt x="1452177" y="4055299"/>
                </a:cubicBezTo>
                <a:cubicBezTo>
                  <a:pt x="1452177" y="4054183"/>
                  <a:pt x="1455932" y="4051950"/>
                  <a:pt x="1448422" y="4049717"/>
                </a:cubicBezTo>
                <a:cubicBezTo>
                  <a:pt x="1439036" y="4049717"/>
                  <a:pt x="1431996" y="4049717"/>
                  <a:pt x="1426422" y="4049665"/>
                </a:cubicBezTo>
                <a:lnTo>
                  <a:pt x="1420774" y="4049508"/>
                </a:lnTo>
                <a:lnTo>
                  <a:pt x="4371810" y="4049508"/>
                </a:lnTo>
                <a:lnTo>
                  <a:pt x="2589320" y="976247"/>
                </a:lnTo>
                <a:lnTo>
                  <a:pt x="838064" y="3995653"/>
                </a:lnTo>
                <a:lnTo>
                  <a:pt x="783426" y="3992786"/>
                </a:lnTo>
                <a:cubicBezTo>
                  <a:pt x="775917" y="3991670"/>
                  <a:pt x="760898" y="3990554"/>
                  <a:pt x="757144" y="3991670"/>
                </a:cubicBezTo>
                <a:cubicBezTo>
                  <a:pt x="742124" y="3995019"/>
                  <a:pt x="723351" y="3992786"/>
                  <a:pt x="712087" y="3995019"/>
                </a:cubicBezTo>
                <a:cubicBezTo>
                  <a:pt x="704577" y="3996135"/>
                  <a:pt x="697068" y="3996135"/>
                  <a:pt x="689559" y="3995019"/>
                </a:cubicBezTo>
                <a:cubicBezTo>
                  <a:pt x="674539" y="3992786"/>
                  <a:pt x="663275" y="3992786"/>
                  <a:pt x="648256" y="3995019"/>
                </a:cubicBezTo>
                <a:cubicBezTo>
                  <a:pt x="636992" y="3996135"/>
                  <a:pt x="629483" y="3996135"/>
                  <a:pt x="618218" y="3993903"/>
                </a:cubicBezTo>
                <a:lnTo>
                  <a:pt x="607456" y="3992166"/>
                </a:lnTo>
                <a:lnTo>
                  <a:pt x="610427" y="3984921"/>
                </a:lnTo>
                <a:lnTo>
                  <a:pt x="614567" y="3980326"/>
                </a:lnTo>
                <a:lnTo>
                  <a:pt x="618218" y="3980507"/>
                </a:lnTo>
                <a:cubicBezTo>
                  <a:pt x="629483" y="3979391"/>
                  <a:pt x="644502" y="3980507"/>
                  <a:pt x="659521" y="3980507"/>
                </a:cubicBezTo>
                <a:lnTo>
                  <a:pt x="659929" y="3980507"/>
                </a:lnTo>
                <a:lnTo>
                  <a:pt x="656176" y="3979391"/>
                </a:lnTo>
                <a:cubicBezTo>
                  <a:pt x="650544" y="3976600"/>
                  <a:pt x="642095" y="3975204"/>
                  <a:pt x="633178" y="3975065"/>
                </a:cubicBezTo>
                <a:lnTo>
                  <a:pt x="617558" y="3977006"/>
                </a:lnTo>
                <a:lnTo>
                  <a:pt x="630968" y="3962124"/>
                </a:lnTo>
                <a:cubicBezTo>
                  <a:pt x="637869" y="3959627"/>
                  <a:pt x="644154" y="3953511"/>
                  <a:pt x="650236" y="3946191"/>
                </a:cubicBezTo>
                <a:lnTo>
                  <a:pt x="653758" y="3941666"/>
                </a:lnTo>
                <a:lnTo>
                  <a:pt x="678821" y="3898648"/>
                </a:lnTo>
                <a:lnTo>
                  <a:pt x="688494" y="3869620"/>
                </a:lnTo>
                <a:cubicBezTo>
                  <a:pt x="694414" y="3846997"/>
                  <a:pt x="696304" y="3843752"/>
                  <a:pt x="710640" y="3834722"/>
                </a:cubicBezTo>
                <a:lnTo>
                  <a:pt x="718455" y="3830619"/>
                </a:lnTo>
                <a:lnTo>
                  <a:pt x="718513" y="3830520"/>
                </a:lnTo>
                <a:lnTo>
                  <a:pt x="728623" y="3799572"/>
                </a:lnTo>
                <a:cubicBezTo>
                  <a:pt x="732975" y="3790158"/>
                  <a:pt x="738173" y="3781236"/>
                  <a:pt x="743843" y="3771503"/>
                </a:cubicBezTo>
                <a:cubicBezTo>
                  <a:pt x="751404" y="3758526"/>
                  <a:pt x="757075" y="3748793"/>
                  <a:pt x="764635" y="3735816"/>
                </a:cubicBezTo>
                <a:lnTo>
                  <a:pt x="781621" y="3705509"/>
                </a:lnTo>
                <a:lnTo>
                  <a:pt x="751200" y="3687785"/>
                </a:lnTo>
                <a:lnTo>
                  <a:pt x="760524" y="3678229"/>
                </a:lnTo>
                <a:cubicBezTo>
                  <a:pt x="764839" y="3667707"/>
                  <a:pt x="771865" y="3658762"/>
                  <a:pt x="775645" y="3652274"/>
                </a:cubicBezTo>
                <a:cubicBezTo>
                  <a:pt x="779961" y="3641752"/>
                  <a:pt x="787807" y="3637632"/>
                  <a:pt x="792122" y="3627110"/>
                </a:cubicBezTo>
                <a:cubicBezTo>
                  <a:pt x="797257" y="3621411"/>
                  <a:pt x="802393" y="3615712"/>
                  <a:pt x="806173" y="3609223"/>
                </a:cubicBezTo>
                <a:cubicBezTo>
                  <a:pt x="819404" y="3586514"/>
                  <a:pt x="830744" y="3567048"/>
                  <a:pt x="842086" y="3547582"/>
                </a:cubicBezTo>
                <a:cubicBezTo>
                  <a:pt x="849646" y="3534605"/>
                  <a:pt x="855852" y="3520838"/>
                  <a:pt x="865588" y="3513474"/>
                </a:cubicBezTo>
                <a:cubicBezTo>
                  <a:pt x="865588" y="3513474"/>
                  <a:pt x="867478" y="3510231"/>
                  <a:pt x="869368" y="3506986"/>
                </a:cubicBezTo>
                <a:cubicBezTo>
                  <a:pt x="874754" y="3488396"/>
                  <a:pt x="889624" y="3475333"/>
                  <a:pt x="897721" y="3458322"/>
                </a:cubicBezTo>
                <a:cubicBezTo>
                  <a:pt x="905816" y="3441310"/>
                  <a:pt x="915266" y="3425090"/>
                  <a:pt x="926073" y="3409658"/>
                </a:cubicBezTo>
                <a:cubicBezTo>
                  <a:pt x="958491" y="3363363"/>
                  <a:pt x="982242" y="3316364"/>
                  <a:pt x="1011949" y="3268489"/>
                </a:cubicBezTo>
                <a:cubicBezTo>
                  <a:pt x="1011949" y="3268489"/>
                  <a:pt x="1010595" y="3267700"/>
                  <a:pt x="1012484" y="3264456"/>
                </a:cubicBezTo>
                <a:cubicBezTo>
                  <a:pt x="1007884" y="3266120"/>
                  <a:pt x="1007349" y="3270155"/>
                  <a:pt x="1003569" y="3276643"/>
                </a:cubicBezTo>
                <a:cubicBezTo>
                  <a:pt x="1001679" y="3279887"/>
                  <a:pt x="1000323" y="3279097"/>
                  <a:pt x="1000323" y="3279097"/>
                </a:cubicBezTo>
                <a:cubicBezTo>
                  <a:pt x="998968" y="3278308"/>
                  <a:pt x="996259" y="3276729"/>
                  <a:pt x="999504" y="3274274"/>
                </a:cubicBezTo>
                <a:cubicBezTo>
                  <a:pt x="1001394" y="3271031"/>
                  <a:pt x="1000573" y="3266207"/>
                  <a:pt x="1002463" y="3262962"/>
                </a:cubicBezTo>
                <a:cubicBezTo>
                  <a:pt x="1015160" y="3244287"/>
                  <a:pt x="1020545" y="3225697"/>
                  <a:pt x="1031886" y="3206231"/>
                </a:cubicBezTo>
                <a:cubicBezTo>
                  <a:pt x="1065909" y="3147834"/>
                  <a:pt x="1101822" y="3086193"/>
                  <a:pt x="1135845" y="3027796"/>
                </a:cubicBezTo>
                <a:cubicBezTo>
                  <a:pt x="1147185" y="3008331"/>
                  <a:pt x="1155280" y="2991319"/>
                  <a:pt x="1154176" y="2977639"/>
                </a:cubicBezTo>
                <a:cubicBezTo>
                  <a:pt x="1149574" y="2979305"/>
                  <a:pt x="1145794" y="2985793"/>
                  <a:pt x="1142549" y="2988248"/>
                </a:cubicBezTo>
                <a:cubicBezTo>
                  <a:pt x="1128498" y="3006134"/>
                  <a:pt x="1124718" y="3012622"/>
                  <a:pt x="1129068" y="3023848"/>
                </a:cubicBezTo>
                <a:cubicBezTo>
                  <a:pt x="1129889" y="3028672"/>
                  <a:pt x="1127998" y="3031917"/>
                  <a:pt x="1124753" y="3034370"/>
                </a:cubicBezTo>
                <a:cubicBezTo>
                  <a:pt x="1116373" y="3042524"/>
                  <a:pt x="1110167" y="3056291"/>
                  <a:pt x="1104496" y="3066024"/>
                </a:cubicBezTo>
                <a:cubicBezTo>
                  <a:pt x="1093155" y="3085490"/>
                  <a:pt x="1083705" y="3101710"/>
                  <a:pt x="1068298" y="3118808"/>
                </a:cubicBezTo>
                <a:cubicBezTo>
                  <a:pt x="1063163" y="3124507"/>
                  <a:pt x="1054248" y="3136695"/>
                  <a:pt x="1053712" y="3140728"/>
                </a:cubicBezTo>
                <a:cubicBezTo>
                  <a:pt x="1050217" y="3156074"/>
                  <a:pt x="1038056" y="3170716"/>
                  <a:pt x="1035096" y="3182029"/>
                </a:cubicBezTo>
                <a:cubicBezTo>
                  <a:pt x="1032670" y="3189306"/>
                  <a:pt x="1028890" y="3195794"/>
                  <a:pt x="1023755" y="3201494"/>
                </a:cubicBezTo>
                <a:cubicBezTo>
                  <a:pt x="1013483" y="3212892"/>
                  <a:pt x="1007813" y="3222624"/>
                  <a:pt x="1002963" y="3237181"/>
                </a:cubicBezTo>
                <a:cubicBezTo>
                  <a:pt x="998648" y="3247703"/>
                  <a:pt x="994867" y="3254192"/>
                  <a:pt x="986487" y="3262346"/>
                </a:cubicBezTo>
                <a:cubicBezTo>
                  <a:pt x="970260" y="3274619"/>
                  <a:pt x="955674" y="3296539"/>
                  <a:pt x="943798" y="3320038"/>
                </a:cubicBezTo>
                <a:cubicBezTo>
                  <a:pt x="940018" y="3326527"/>
                  <a:pt x="937592" y="3333805"/>
                  <a:pt x="937058" y="3337839"/>
                </a:cubicBezTo>
                <a:cubicBezTo>
                  <a:pt x="933027" y="3357219"/>
                  <a:pt x="924932" y="3374229"/>
                  <a:pt x="915481" y="3390451"/>
                </a:cubicBezTo>
                <a:cubicBezTo>
                  <a:pt x="906030" y="3406672"/>
                  <a:pt x="894689" y="3426138"/>
                  <a:pt x="885239" y="3442358"/>
                </a:cubicBezTo>
                <a:cubicBezTo>
                  <a:pt x="873897" y="3461825"/>
                  <a:pt x="859312" y="3483745"/>
                  <a:pt x="843905" y="3500842"/>
                </a:cubicBezTo>
                <a:cubicBezTo>
                  <a:pt x="840125" y="3507331"/>
                  <a:pt x="836345" y="3513819"/>
                  <a:pt x="834454" y="3517063"/>
                </a:cubicBezTo>
                <a:cubicBezTo>
                  <a:pt x="828784" y="3526796"/>
                  <a:pt x="825539" y="3529251"/>
                  <a:pt x="820938" y="3530916"/>
                </a:cubicBezTo>
                <a:cubicBezTo>
                  <a:pt x="835524" y="3508995"/>
                  <a:pt x="840909" y="3490406"/>
                  <a:pt x="852250" y="3470939"/>
                </a:cubicBezTo>
                <a:cubicBezTo>
                  <a:pt x="866016" y="3444197"/>
                  <a:pt x="879783" y="3417453"/>
                  <a:pt x="890303" y="3393164"/>
                </a:cubicBezTo>
                <a:cubicBezTo>
                  <a:pt x="898399" y="3376153"/>
                  <a:pt x="906495" y="3359143"/>
                  <a:pt x="914590" y="3342131"/>
                </a:cubicBezTo>
                <a:cubicBezTo>
                  <a:pt x="924576" y="3321875"/>
                  <a:pt x="936737" y="3307234"/>
                  <a:pt x="944832" y="3290222"/>
                </a:cubicBezTo>
                <a:cubicBezTo>
                  <a:pt x="951038" y="3276456"/>
                  <a:pt x="960774" y="3269092"/>
                  <a:pt x="970225" y="3252871"/>
                </a:cubicBezTo>
                <a:cubicBezTo>
                  <a:pt x="974540" y="3242349"/>
                  <a:pt x="983456" y="3230161"/>
                  <a:pt x="991016" y="3217184"/>
                </a:cubicBezTo>
                <a:cubicBezTo>
                  <a:pt x="992907" y="3213940"/>
                  <a:pt x="992907" y="3213940"/>
                  <a:pt x="994797" y="3210695"/>
                </a:cubicBezTo>
                <a:cubicBezTo>
                  <a:pt x="1009133" y="3201665"/>
                  <a:pt x="1017229" y="3184655"/>
                  <a:pt x="1023970" y="3166855"/>
                </a:cubicBezTo>
                <a:cubicBezTo>
                  <a:pt x="1028820" y="3152298"/>
                  <a:pt x="1037735" y="3140111"/>
                  <a:pt x="1041230" y="3124765"/>
                </a:cubicBezTo>
                <a:cubicBezTo>
                  <a:pt x="1041230" y="3124765"/>
                  <a:pt x="1043120" y="3121521"/>
                  <a:pt x="1046366" y="3119067"/>
                </a:cubicBezTo>
                <a:cubicBezTo>
                  <a:pt x="1049611" y="3116611"/>
                  <a:pt x="1051501" y="3113368"/>
                  <a:pt x="1053391" y="3110123"/>
                </a:cubicBezTo>
                <a:cubicBezTo>
                  <a:pt x="1070938" y="3076891"/>
                  <a:pt x="1095260" y="3047606"/>
                  <a:pt x="1111451" y="3013584"/>
                </a:cubicBezTo>
                <a:cubicBezTo>
                  <a:pt x="1119012" y="3000607"/>
                  <a:pt x="1126857" y="2996488"/>
                  <a:pt x="1131173" y="2985966"/>
                </a:cubicBezTo>
                <a:cubicBezTo>
                  <a:pt x="1136844" y="2976232"/>
                  <a:pt x="1144404" y="2963256"/>
                  <a:pt x="1150075" y="2953522"/>
                </a:cubicBezTo>
                <a:cubicBezTo>
                  <a:pt x="1162770" y="2934846"/>
                  <a:pt x="1166801" y="2915467"/>
                  <a:pt x="1178962" y="2900825"/>
                </a:cubicBezTo>
                <a:cubicBezTo>
                  <a:pt x="1182743" y="2894336"/>
                  <a:pt x="1184633" y="2891092"/>
                  <a:pt x="1186523" y="2887848"/>
                </a:cubicBezTo>
                <a:cubicBezTo>
                  <a:pt x="1188413" y="2884604"/>
                  <a:pt x="1188947" y="2880569"/>
                  <a:pt x="1193548" y="2878905"/>
                </a:cubicBezTo>
                <a:cubicBezTo>
                  <a:pt x="1194903" y="2879694"/>
                  <a:pt x="1195724" y="2884517"/>
                  <a:pt x="1193834" y="2887762"/>
                </a:cubicBezTo>
                <a:cubicBezTo>
                  <a:pt x="1189518" y="2898284"/>
                  <a:pt x="1187913" y="2910386"/>
                  <a:pt x="1180353" y="2923362"/>
                </a:cubicBezTo>
                <a:cubicBezTo>
                  <a:pt x="1176572" y="2929851"/>
                  <a:pt x="1179283" y="2931430"/>
                  <a:pt x="1176857" y="2938708"/>
                </a:cubicBezTo>
                <a:cubicBezTo>
                  <a:pt x="1190374" y="2924856"/>
                  <a:pt x="1199825" y="2908634"/>
                  <a:pt x="1210630" y="2893202"/>
                </a:cubicBezTo>
                <a:lnTo>
                  <a:pt x="1214107" y="2888887"/>
                </a:lnTo>
                <a:lnTo>
                  <a:pt x="1211353" y="2887283"/>
                </a:lnTo>
                <a:lnTo>
                  <a:pt x="1220677" y="2877727"/>
                </a:lnTo>
                <a:cubicBezTo>
                  <a:pt x="1224993" y="2867205"/>
                  <a:pt x="1232018" y="2858260"/>
                  <a:pt x="1235799" y="2851772"/>
                </a:cubicBezTo>
                <a:cubicBezTo>
                  <a:pt x="1240114" y="2841250"/>
                  <a:pt x="1247960" y="2837130"/>
                  <a:pt x="1252276" y="2826608"/>
                </a:cubicBezTo>
                <a:cubicBezTo>
                  <a:pt x="1257411" y="2820909"/>
                  <a:pt x="1262546" y="2815209"/>
                  <a:pt x="1266326" y="2808721"/>
                </a:cubicBezTo>
                <a:cubicBezTo>
                  <a:pt x="1279557" y="2786012"/>
                  <a:pt x="1290898" y="2766546"/>
                  <a:pt x="1302239" y="2747080"/>
                </a:cubicBezTo>
                <a:cubicBezTo>
                  <a:pt x="1309800" y="2734103"/>
                  <a:pt x="1316006" y="2720336"/>
                  <a:pt x="1325742" y="2712972"/>
                </a:cubicBezTo>
                <a:cubicBezTo>
                  <a:pt x="1325742" y="2712972"/>
                  <a:pt x="1327632" y="2709729"/>
                  <a:pt x="1329522" y="2706484"/>
                </a:cubicBezTo>
                <a:cubicBezTo>
                  <a:pt x="1334907" y="2687894"/>
                  <a:pt x="1349778" y="2674831"/>
                  <a:pt x="1357874" y="2657820"/>
                </a:cubicBezTo>
                <a:cubicBezTo>
                  <a:pt x="1365969" y="2640809"/>
                  <a:pt x="1375420" y="2624588"/>
                  <a:pt x="1386227" y="2609156"/>
                </a:cubicBezTo>
                <a:cubicBezTo>
                  <a:pt x="1418644" y="2562861"/>
                  <a:pt x="1442396" y="2515861"/>
                  <a:pt x="1472103" y="2467987"/>
                </a:cubicBezTo>
                <a:cubicBezTo>
                  <a:pt x="1472103" y="2467987"/>
                  <a:pt x="1470748" y="2467198"/>
                  <a:pt x="1472638" y="2463954"/>
                </a:cubicBezTo>
                <a:cubicBezTo>
                  <a:pt x="1468037" y="2465619"/>
                  <a:pt x="1467503" y="2469653"/>
                  <a:pt x="1463723" y="2476141"/>
                </a:cubicBezTo>
                <a:cubicBezTo>
                  <a:pt x="1461833" y="2479385"/>
                  <a:pt x="1460477" y="2478595"/>
                  <a:pt x="1460477" y="2478595"/>
                </a:cubicBezTo>
                <a:cubicBezTo>
                  <a:pt x="1459122" y="2477806"/>
                  <a:pt x="1456412" y="2476227"/>
                  <a:pt x="1459657" y="2473772"/>
                </a:cubicBezTo>
                <a:cubicBezTo>
                  <a:pt x="1461547" y="2470529"/>
                  <a:pt x="1460727" y="2465705"/>
                  <a:pt x="1462617" y="2462461"/>
                </a:cubicBezTo>
                <a:cubicBezTo>
                  <a:pt x="1475314" y="2443785"/>
                  <a:pt x="1480699" y="2425195"/>
                  <a:pt x="1492040" y="2405730"/>
                </a:cubicBezTo>
                <a:lnTo>
                  <a:pt x="1515028" y="2366271"/>
                </a:lnTo>
                <a:lnTo>
                  <a:pt x="1513667" y="2365479"/>
                </a:lnTo>
                <a:lnTo>
                  <a:pt x="1500642" y="2370194"/>
                </a:lnTo>
                <a:lnTo>
                  <a:pt x="1495249" y="2381527"/>
                </a:lnTo>
                <a:cubicBezTo>
                  <a:pt x="1492824" y="2388804"/>
                  <a:pt x="1489044" y="2395292"/>
                  <a:pt x="1483909" y="2400992"/>
                </a:cubicBezTo>
                <a:cubicBezTo>
                  <a:pt x="1473637" y="2412390"/>
                  <a:pt x="1467967" y="2422122"/>
                  <a:pt x="1463117" y="2436679"/>
                </a:cubicBezTo>
                <a:cubicBezTo>
                  <a:pt x="1458801" y="2447201"/>
                  <a:pt x="1455021" y="2453690"/>
                  <a:pt x="1446641" y="2461844"/>
                </a:cubicBezTo>
                <a:cubicBezTo>
                  <a:pt x="1430414" y="2474116"/>
                  <a:pt x="1415828" y="2496038"/>
                  <a:pt x="1403952" y="2519536"/>
                </a:cubicBezTo>
                <a:cubicBezTo>
                  <a:pt x="1400171" y="2526025"/>
                  <a:pt x="1397746" y="2533303"/>
                  <a:pt x="1397212" y="2537338"/>
                </a:cubicBezTo>
                <a:cubicBezTo>
                  <a:pt x="1393181" y="2556717"/>
                  <a:pt x="1385085" y="2573727"/>
                  <a:pt x="1375634" y="2589949"/>
                </a:cubicBezTo>
                <a:cubicBezTo>
                  <a:pt x="1366184" y="2606171"/>
                  <a:pt x="1354843" y="2625636"/>
                  <a:pt x="1345392" y="2641857"/>
                </a:cubicBezTo>
                <a:cubicBezTo>
                  <a:pt x="1334051" y="2661323"/>
                  <a:pt x="1319465" y="2683243"/>
                  <a:pt x="1304059" y="2700340"/>
                </a:cubicBezTo>
                <a:cubicBezTo>
                  <a:pt x="1300278" y="2706829"/>
                  <a:pt x="1296498" y="2713317"/>
                  <a:pt x="1294608" y="2716561"/>
                </a:cubicBezTo>
                <a:cubicBezTo>
                  <a:pt x="1288938" y="2726294"/>
                  <a:pt x="1285692" y="2728749"/>
                  <a:pt x="1281092" y="2730413"/>
                </a:cubicBezTo>
                <a:cubicBezTo>
                  <a:pt x="1295678" y="2708493"/>
                  <a:pt x="1301063" y="2689904"/>
                  <a:pt x="1312404" y="2670437"/>
                </a:cubicBezTo>
                <a:cubicBezTo>
                  <a:pt x="1326170" y="2643695"/>
                  <a:pt x="1339936" y="2616951"/>
                  <a:pt x="1350457" y="2592662"/>
                </a:cubicBezTo>
                <a:cubicBezTo>
                  <a:pt x="1358553" y="2575651"/>
                  <a:pt x="1366648" y="2558641"/>
                  <a:pt x="1374743" y="2541629"/>
                </a:cubicBezTo>
                <a:cubicBezTo>
                  <a:pt x="1384730" y="2521374"/>
                  <a:pt x="1396891" y="2506732"/>
                  <a:pt x="1404986" y="2489721"/>
                </a:cubicBezTo>
                <a:cubicBezTo>
                  <a:pt x="1411192" y="2475954"/>
                  <a:pt x="1420928" y="2468590"/>
                  <a:pt x="1430378" y="2452370"/>
                </a:cubicBezTo>
                <a:cubicBezTo>
                  <a:pt x="1434694" y="2441847"/>
                  <a:pt x="1443609" y="2429659"/>
                  <a:pt x="1451170" y="2416682"/>
                </a:cubicBezTo>
                <a:cubicBezTo>
                  <a:pt x="1453060" y="2413438"/>
                  <a:pt x="1453060" y="2413438"/>
                  <a:pt x="1454951" y="2410193"/>
                </a:cubicBezTo>
                <a:cubicBezTo>
                  <a:pt x="1462118" y="2405679"/>
                  <a:pt x="1467726" y="2399169"/>
                  <a:pt x="1472385" y="2391562"/>
                </a:cubicBezTo>
                <a:lnTo>
                  <a:pt x="1473418" y="2389345"/>
                </a:lnTo>
                <a:lnTo>
                  <a:pt x="1456736" y="2406727"/>
                </a:lnTo>
                <a:cubicBezTo>
                  <a:pt x="1451391" y="2408501"/>
                  <a:pt x="1446854" y="2406944"/>
                  <a:pt x="1442520" y="2406591"/>
                </a:cubicBezTo>
                <a:cubicBezTo>
                  <a:pt x="1436832" y="2405450"/>
                  <a:pt x="1429932" y="2407949"/>
                  <a:pt x="1422425" y="2412265"/>
                </a:cubicBezTo>
                <a:lnTo>
                  <a:pt x="1408283" y="2422151"/>
                </a:lnTo>
                <a:lnTo>
                  <a:pt x="1409643" y="2411891"/>
                </a:lnTo>
                <a:cubicBezTo>
                  <a:pt x="1415029" y="2393301"/>
                  <a:pt x="1422589" y="2380325"/>
                  <a:pt x="1435571" y="2370506"/>
                </a:cubicBezTo>
                <a:cubicBezTo>
                  <a:pt x="1438816" y="2368051"/>
                  <a:pt x="1442061" y="2365596"/>
                  <a:pt x="1447196" y="2359898"/>
                </a:cubicBezTo>
                <a:cubicBezTo>
                  <a:pt x="1448552" y="2360688"/>
                  <a:pt x="1451797" y="2358232"/>
                  <a:pt x="1451797" y="2358232"/>
                </a:cubicBezTo>
                <a:cubicBezTo>
                  <a:pt x="1461248" y="2342011"/>
                  <a:pt x="1472874" y="2331403"/>
                  <a:pt x="1479080" y="2317635"/>
                </a:cubicBezTo>
                <a:cubicBezTo>
                  <a:pt x="1485284" y="2303870"/>
                  <a:pt x="1491490" y="2290103"/>
                  <a:pt x="1494450" y="2278791"/>
                </a:cubicBezTo>
                <a:cubicBezTo>
                  <a:pt x="1500371" y="2256166"/>
                  <a:pt x="1506041" y="2246434"/>
                  <a:pt x="1520912" y="2233370"/>
                </a:cubicBezTo>
                <a:cubicBezTo>
                  <a:pt x="1527403" y="2228462"/>
                  <a:pt x="1531183" y="2221974"/>
                  <a:pt x="1536854" y="2212240"/>
                </a:cubicBezTo>
                <a:lnTo>
                  <a:pt x="1543200" y="2201348"/>
                </a:lnTo>
                <a:lnTo>
                  <a:pt x="1546923" y="2197727"/>
                </a:lnTo>
                <a:cubicBezTo>
                  <a:pt x="1551522" y="2196062"/>
                  <a:pt x="1556659" y="2190362"/>
                  <a:pt x="1555588" y="2198430"/>
                </a:cubicBezTo>
                <a:cubicBezTo>
                  <a:pt x="1555053" y="2202463"/>
                  <a:pt x="1557764" y="2204042"/>
                  <a:pt x="1555874" y="2207287"/>
                </a:cubicBezTo>
                <a:cubicBezTo>
                  <a:pt x="1552093" y="2213776"/>
                  <a:pt x="1549668" y="2221054"/>
                  <a:pt x="1546423" y="2223508"/>
                </a:cubicBezTo>
                <a:cubicBezTo>
                  <a:pt x="1536151" y="2234907"/>
                  <a:pt x="1527236" y="2247093"/>
                  <a:pt x="1518321" y="2259281"/>
                </a:cubicBezTo>
                <a:cubicBezTo>
                  <a:pt x="1509939" y="2267434"/>
                  <a:pt x="1511295" y="2268224"/>
                  <a:pt x="1511579" y="2277082"/>
                </a:cubicBezTo>
                <a:cubicBezTo>
                  <a:pt x="1514290" y="2278661"/>
                  <a:pt x="1516466" y="2284273"/>
                  <a:pt x="1514040" y="2291551"/>
                </a:cubicBezTo>
                <a:cubicBezTo>
                  <a:pt x="1508370" y="2301284"/>
                  <a:pt x="1507301" y="2309352"/>
                  <a:pt x="1499739" y="2322330"/>
                </a:cubicBezTo>
                <a:cubicBezTo>
                  <a:pt x="1494604" y="2328028"/>
                  <a:pt x="1490289" y="2338551"/>
                  <a:pt x="1483264" y="2347494"/>
                </a:cubicBezTo>
                <a:cubicBezTo>
                  <a:pt x="1479483" y="2353983"/>
                  <a:pt x="1482193" y="2355562"/>
                  <a:pt x="1483548" y="2356351"/>
                </a:cubicBezTo>
                <a:cubicBezTo>
                  <a:pt x="1486258" y="2357931"/>
                  <a:pt x="1489503" y="2355475"/>
                  <a:pt x="1491394" y="2352230"/>
                </a:cubicBezTo>
                <a:cubicBezTo>
                  <a:pt x="1495174" y="2345742"/>
                  <a:pt x="1493819" y="2344953"/>
                  <a:pt x="1495709" y="2341708"/>
                </a:cubicBezTo>
                <a:cubicBezTo>
                  <a:pt x="1502449" y="2323908"/>
                  <a:pt x="1511366" y="2311720"/>
                  <a:pt x="1522456" y="2305147"/>
                </a:cubicBezTo>
                <a:cubicBezTo>
                  <a:pt x="1527057" y="2303482"/>
                  <a:pt x="1525987" y="2311548"/>
                  <a:pt x="1532478" y="2306640"/>
                </a:cubicBezTo>
                <a:cubicBezTo>
                  <a:pt x="1538149" y="2296906"/>
                  <a:pt x="1543819" y="2287173"/>
                  <a:pt x="1549490" y="2277440"/>
                </a:cubicBezTo>
                <a:cubicBezTo>
                  <a:pt x="1554624" y="2271741"/>
                  <a:pt x="1557584" y="2260429"/>
                  <a:pt x="1565965" y="2252276"/>
                </a:cubicBezTo>
                <a:cubicBezTo>
                  <a:pt x="1575702" y="2244912"/>
                  <a:pt x="1572171" y="2238509"/>
                  <a:pt x="1577842" y="2228776"/>
                </a:cubicBezTo>
                <a:cubicBezTo>
                  <a:pt x="1596208" y="2200368"/>
                  <a:pt x="1607264" y="2172045"/>
                  <a:pt x="1623740" y="2146880"/>
                </a:cubicBezTo>
                <a:cubicBezTo>
                  <a:pt x="1631300" y="2133902"/>
                  <a:pt x="1636971" y="2124170"/>
                  <a:pt x="1644531" y="2111193"/>
                </a:cubicBezTo>
                <a:cubicBezTo>
                  <a:pt x="1655872" y="2091728"/>
                  <a:pt x="1665323" y="2075506"/>
                  <a:pt x="1669889" y="2052093"/>
                </a:cubicBezTo>
                <a:cubicBezTo>
                  <a:pt x="1673134" y="2049638"/>
                  <a:pt x="1675844" y="2051218"/>
                  <a:pt x="1677734" y="2047974"/>
                </a:cubicBezTo>
                <a:cubicBezTo>
                  <a:pt x="1692070" y="2038944"/>
                  <a:pt x="1693960" y="2035700"/>
                  <a:pt x="1699881" y="2013076"/>
                </a:cubicBezTo>
                <a:cubicBezTo>
                  <a:pt x="1700952" y="2005009"/>
                  <a:pt x="1703911" y="1993696"/>
                  <a:pt x="1709582" y="1983964"/>
                </a:cubicBezTo>
                <a:cubicBezTo>
                  <a:pt x="1713898" y="1973441"/>
                  <a:pt x="1714967" y="1965374"/>
                  <a:pt x="1720102" y="1959675"/>
                </a:cubicBezTo>
                <a:cubicBezTo>
                  <a:pt x="1732264" y="1945032"/>
                  <a:pt x="1743604" y="1925567"/>
                  <a:pt x="1757406" y="1920571"/>
                </a:cubicBezTo>
                <a:cubicBezTo>
                  <a:pt x="1765252" y="1916452"/>
                  <a:pt x="1773632" y="1908298"/>
                  <a:pt x="1777948" y="1897776"/>
                </a:cubicBezTo>
                <a:cubicBezTo>
                  <a:pt x="1779017" y="1889707"/>
                  <a:pt x="1782798" y="1883219"/>
                  <a:pt x="1786578" y="1876731"/>
                </a:cubicBezTo>
                <a:cubicBezTo>
                  <a:pt x="1792249" y="1866998"/>
                  <a:pt x="1794674" y="1859719"/>
                  <a:pt x="1791963" y="1858140"/>
                </a:cubicBezTo>
                <a:cubicBezTo>
                  <a:pt x="1791144" y="1853317"/>
                  <a:pt x="1791679" y="1849284"/>
                  <a:pt x="1788968" y="1847704"/>
                </a:cubicBezTo>
                <a:cubicBezTo>
                  <a:pt x="1787328" y="1838058"/>
                  <a:pt x="1796244" y="1825870"/>
                  <a:pt x="1804090" y="1821751"/>
                </a:cubicBezTo>
                <a:cubicBezTo>
                  <a:pt x="1808690" y="1820086"/>
                  <a:pt x="1814645" y="1819209"/>
                  <a:pt x="1818425" y="1812721"/>
                </a:cubicBezTo>
                <a:cubicBezTo>
                  <a:pt x="1824096" y="1802988"/>
                  <a:pt x="1827876" y="1796499"/>
                  <a:pt x="1830301" y="1789222"/>
                </a:cubicBezTo>
                <a:cubicBezTo>
                  <a:pt x="1833263" y="1777909"/>
                  <a:pt x="1845423" y="1763267"/>
                  <a:pt x="1847027" y="1751166"/>
                </a:cubicBezTo>
                <a:cubicBezTo>
                  <a:pt x="1848918" y="1747922"/>
                  <a:pt x="1850808" y="1744677"/>
                  <a:pt x="1854054" y="1742222"/>
                </a:cubicBezTo>
                <a:cubicBezTo>
                  <a:pt x="1862434" y="1734068"/>
                  <a:pt x="1867035" y="1732405"/>
                  <a:pt x="1871100" y="1734773"/>
                </a:cubicBezTo>
                <a:cubicBezTo>
                  <a:pt x="1872455" y="1735563"/>
                  <a:pt x="1877056" y="1733897"/>
                  <a:pt x="1879481" y="1726619"/>
                </a:cubicBezTo>
                <a:cubicBezTo>
                  <a:pt x="1881621" y="1710483"/>
                  <a:pt x="1888361" y="1692683"/>
                  <a:pt x="1895102" y="1674882"/>
                </a:cubicBezTo>
                <a:cubicBezTo>
                  <a:pt x="1896992" y="1671639"/>
                  <a:pt x="1897527" y="1667606"/>
                  <a:pt x="1896171" y="1666815"/>
                </a:cubicBezTo>
                <a:cubicBezTo>
                  <a:pt x="1894817" y="1666026"/>
                  <a:pt x="1892926" y="1669270"/>
                  <a:pt x="1889682" y="1671724"/>
                </a:cubicBezTo>
                <a:cubicBezTo>
                  <a:pt x="1882121" y="1684702"/>
                  <a:pt x="1867249" y="1697765"/>
                  <a:pt x="1861864" y="1716354"/>
                </a:cubicBezTo>
                <a:cubicBezTo>
                  <a:pt x="1859973" y="1719599"/>
                  <a:pt x="1856193" y="1726088"/>
                  <a:pt x="1854838" y="1725299"/>
                </a:cubicBezTo>
                <a:cubicBezTo>
                  <a:pt x="1850772" y="1722930"/>
                  <a:pt x="1845102" y="1732662"/>
                  <a:pt x="1841322" y="1739151"/>
                </a:cubicBezTo>
                <a:cubicBezTo>
                  <a:pt x="1837541" y="1745639"/>
                  <a:pt x="1832942" y="1747304"/>
                  <a:pt x="1832121" y="1742482"/>
                </a:cubicBezTo>
                <a:cubicBezTo>
                  <a:pt x="1830766" y="1741693"/>
                  <a:pt x="1833191" y="1734413"/>
                  <a:pt x="1832371" y="1729590"/>
                </a:cubicBezTo>
                <a:cubicBezTo>
                  <a:pt x="1828591" y="1736080"/>
                  <a:pt x="1825345" y="1738533"/>
                  <a:pt x="1824811" y="1742567"/>
                </a:cubicBezTo>
                <a:cubicBezTo>
                  <a:pt x="1823740" y="1750635"/>
                  <a:pt x="1816715" y="1759578"/>
                  <a:pt x="1812935" y="1766066"/>
                </a:cubicBezTo>
                <a:cubicBezTo>
                  <a:pt x="1808618" y="1776590"/>
                  <a:pt x="1800773" y="1780709"/>
                  <a:pt x="1796458" y="1791231"/>
                </a:cubicBezTo>
                <a:cubicBezTo>
                  <a:pt x="1790253" y="1804997"/>
                  <a:pt x="1786722" y="1798595"/>
                  <a:pt x="1780231" y="1803505"/>
                </a:cubicBezTo>
                <a:lnTo>
                  <a:pt x="1772230" y="1814442"/>
                </a:lnTo>
                <a:lnTo>
                  <a:pt x="1791489" y="1778297"/>
                </a:lnTo>
                <a:cubicBezTo>
                  <a:pt x="1794450" y="1766986"/>
                  <a:pt x="1801475" y="1758043"/>
                  <a:pt x="1809321" y="1753923"/>
                </a:cubicBezTo>
                <a:cubicBezTo>
                  <a:pt x="1815813" y="1749014"/>
                  <a:pt x="1818237" y="1741736"/>
                  <a:pt x="1817417" y="1736912"/>
                </a:cubicBezTo>
                <a:cubicBezTo>
                  <a:pt x="1815242" y="1731299"/>
                  <a:pt x="1819022" y="1724811"/>
                  <a:pt x="1824692" y="1715078"/>
                </a:cubicBezTo>
                <a:cubicBezTo>
                  <a:pt x="1836034" y="1695612"/>
                  <a:pt x="1846018" y="1675357"/>
                  <a:pt x="1862781" y="1659050"/>
                </a:cubicBezTo>
                <a:cubicBezTo>
                  <a:pt x="1862781" y="1659050"/>
                  <a:pt x="1864671" y="1655806"/>
                  <a:pt x="1864671" y="1655806"/>
                </a:cubicBezTo>
                <a:cubicBezTo>
                  <a:pt x="1882216" y="1622573"/>
                  <a:pt x="1903294" y="1595743"/>
                  <a:pt x="1920305" y="1566545"/>
                </a:cubicBezTo>
                <a:cubicBezTo>
                  <a:pt x="1924085" y="1560056"/>
                  <a:pt x="1925975" y="1556812"/>
                  <a:pt x="1923266" y="1555234"/>
                </a:cubicBezTo>
                <a:lnTo>
                  <a:pt x="1924152" y="1551341"/>
                </a:lnTo>
                <a:lnTo>
                  <a:pt x="1926058" y="1562553"/>
                </a:lnTo>
                <a:cubicBezTo>
                  <a:pt x="1922278" y="1569042"/>
                  <a:pt x="1916608" y="1578775"/>
                  <a:pt x="1910937" y="1588507"/>
                </a:cubicBezTo>
                <a:cubicBezTo>
                  <a:pt x="1907157" y="1594996"/>
                  <a:pt x="1905266" y="1598241"/>
                  <a:pt x="1907977" y="1599820"/>
                </a:cubicBezTo>
                <a:cubicBezTo>
                  <a:pt x="1910687" y="1601399"/>
                  <a:pt x="1911222" y="1597365"/>
                  <a:pt x="1915003" y="1590876"/>
                </a:cubicBezTo>
                <a:cubicBezTo>
                  <a:pt x="1916893" y="1587632"/>
                  <a:pt x="1922028" y="1581933"/>
                  <a:pt x="1921209" y="1577109"/>
                </a:cubicBezTo>
                <a:cubicBezTo>
                  <a:pt x="1923633" y="1569831"/>
                  <a:pt x="1927413" y="1563342"/>
                  <a:pt x="1930659" y="1560888"/>
                </a:cubicBezTo>
                <a:cubicBezTo>
                  <a:pt x="1937684" y="1551945"/>
                  <a:pt x="1943355" y="1542212"/>
                  <a:pt x="1947135" y="1535723"/>
                </a:cubicBezTo>
                <a:cubicBezTo>
                  <a:pt x="1950916" y="1529234"/>
                  <a:pt x="1956051" y="1523536"/>
                  <a:pt x="1959297" y="1521081"/>
                </a:cubicBezTo>
                <a:cubicBezTo>
                  <a:pt x="1974168" y="1508018"/>
                  <a:pt x="1989039" y="1494955"/>
                  <a:pt x="2002305" y="1493993"/>
                </a:cubicBezTo>
                <a:cubicBezTo>
                  <a:pt x="1999880" y="1501270"/>
                  <a:pt x="1997990" y="1504515"/>
                  <a:pt x="1996099" y="1507760"/>
                </a:cubicBezTo>
                <a:cubicBezTo>
                  <a:pt x="1984759" y="1527225"/>
                  <a:pt x="1975308" y="1543445"/>
                  <a:pt x="1965857" y="1559668"/>
                </a:cubicBezTo>
                <a:cubicBezTo>
                  <a:pt x="1960722" y="1565368"/>
                  <a:pt x="1959653" y="1573435"/>
                  <a:pt x="1960472" y="1578258"/>
                </a:cubicBezTo>
                <a:cubicBezTo>
                  <a:pt x="1971813" y="1558792"/>
                  <a:pt x="1983154" y="1539327"/>
                  <a:pt x="1994495" y="1519861"/>
                </a:cubicBezTo>
                <a:cubicBezTo>
                  <a:pt x="2005835" y="1500396"/>
                  <a:pt x="2018533" y="1481719"/>
                  <a:pt x="2028517" y="1461464"/>
                </a:cubicBezTo>
                <a:cubicBezTo>
                  <a:pt x="2038504" y="1441209"/>
                  <a:pt x="2052020" y="1427357"/>
                  <a:pt x="2063361" y="1407890"/>
                </a:cubicBezTo>
                <a:cubicBezTo>
                  <a:pt x="2078482" y="1381937"/>
                  <a:pt x="2093603" y="1355982"/>
                  <a:pt x="2108725" y="1330028"/>
                </a:cubicBezTo>
                <a:cubicBezTo>
                  <a:pt x="2114395" y="1320296"/>
                  <a:pt x="2120886" y="1315386"/>
                  <a:pt x="2123310" y="1308107"/>
                </a:cubicBezTo>
                <a:cubicBezTo>
                  <a:pt x="2133832" y="1283819"/>
                  <a:pt x="2148418" y="1261899"/>
                  <a:pt x="2152982" y="1238485"/>
                </a:cubicBezTo>
                <a:cubicBezTo>
                  <a:pt x="2153518" y="1234452"/>
                  <a:pt x="2156763" y="1231996"/>
                  <a:pt x="2159473" y="1233576"/>
                </a:cubicBezTo>
                <a:cubicBezTo>
                  <a:pt x="2160828" y="1234365"/>
                  <a:pt x="2161649" y="1239189"/>
                  <a:pt x="2168140" y="1234280"/>
                </a:cubicBezTo>
                <a:lnTo>
                  <a:pt x="2182078" y="1214374"/>
                </a:lnTo>
                <a:lnTo>
                  <a:pt x="2168626" y="1206538"/>
                </a:lnTo>
                <a:lnTo>
                  <a:pt x="2168957" y="1205827"/>
                </a:lnTo>
                <a:cubicBezTo>
                  <a:pt x="2173807" y="1191271"/>
                  <a:pt x="2182722" y="1179083"/>
                  <a:pt x="2186217" y="1163737"/>
                </a:cubicBezTo>
                <a:cubicBezTo>
                  <a:pt x="2186217" y="1163737"/>
                  <a:pt x="2188107" y="1160494"/>
                  <a:pt x="2191353" y="1158039"/>
                </a:cubicBezTo>
                <a:cubicBezTo>
                  <a:pt x="2194598" y="1155584"/>
                  <a:pt x="2196489" y="1152340"/>
                  <a:pt x="2198379" y="1149096"/>
                </a:cubicBezTo>
                <a:cubicBezTo>
                  <a:pt x="2215926" y="1115863"/>
                  <a:pt x="2240247" y="1086579"/>
                  <a:pt x="2256438" y="1052557"/>
                </a:cubicBezTo>
                <a:cubicBezTo>
                  <a:pt x="2263999" y="1039580"/>
                  <a:pt x="2271844" y="1035460"/>
                  <a:pt x="2276160" y="1024938"/>
                </a:cubicBezTo>
                <a:cubicBezTo>
                  <a:pt x="2281831" y="1015205"/>
                  <a:pt x="2289392" y="1002228"/>
                  <a:pt x="2295062" y="992495"/>
                </a:cubicBezTo>
                <a:cubicBezTo>
                  <a:pt x="2307757" y="973819"/>
                  <a:pt x="2311788" y="954439"/>
                  <a:pt x="2323949" y="939798"/>
                </a:cubicBezTo>
                <a:cubicBezTo>
                  <a:pt x="2327730" y="933309"/>
                  <a:pt x="2329620" y="930064"/>
                  <a:pt x="2331510" y="926821"/>
                </a:cubicBezTo>
                <a:cubicBezTo>
                  <a:pt x="2333400" y="923576"/>
                  <a:pt x="2333934" y="919542"/>
                  <a:pt x="2338535" y="917877"/>
                </a:cubicBezTo>
                <a:cubicBezTo>
                  <a:pt x="2339890" y="918667"/>
                  <a:pt x="2340711" y="923490"/>
                  <a:pt x="2338821" y="926734"/>
                </a:cubicBezTo>
                <a:cubicBezTo>
                  <a:pt x="2334505" y="937256"/>
                  <a:pt x="2332900" y="949358"/>
                  <a:pt x="2325340" y="962335"/>
                </a:cubicBezTo>
                <a:cubicBezTo>
                  <a:pt x="2321559" y="968824"/>
                  <a:pt x="2324270" y="970403"/>
                  <a:pt x="2321845" y="977681"/>
                </a:cubicBezTo>
                <a:cubicBezTo>
                  <a:pt x="2335361" y="963828"/>
                  <a:pt x="2344812" y="947607"/>
                  <a:pt x="2355617" y="932174"/>
                </a:cubicBezTo>
                <a:cubicBezTo>
                  <a:pt x="2364533" y="919987"/>
                  <a:pt x="2372914" y="911833"/>
                  <a:pt x="2381829" y="899645"/>
                </a:cubicBezTo>
                <a:cubicBezTo>
                  <a:pt x="2383720" y="896401"/>
                  <a:pt x="2390211" y="891492"/>
                  <a:pt x="2391030" y="896315"/>
                </a:cubicBezTo>
                <a:cubicBezTo>
                  <a:pt x="2391851" y="901138"/>
                  <a:pt x="2386716" y="906838"/>
                  <a:pt x="2384825" y="910083"/>
                </a:cubicBezTo>
                <a:cubicBezTo>
                  <a:pt x="2371594" y="932792"/>
                  <a:pt x="2360253" y="952258"/>
                  <a:pt x="2347022" y="974967"/>
                </a:cubicBezTo>
                <a:cubicBezTo>
                  <a:pt x="2324340" y="1013899"/>
                  <a:pt x="2305724" y="1055199"/>
                  <a:pt x="2293062" y="1095623"/>
                </a:cubicBezTo>
                <a:cubicBezTo>
                  <a:pt x="2288213" y="1110178"/>
                  <a:pt x="2277407" y="1125611"/>
                  <a:pt x="2272556" y="1140167"/>
                </a:cubicBezTo>
                <a:cubicBezTo>
                  <a:pt x="2266352" y="1153934"/>
                  <a:pt x="2255545" y="1169365"/>
                  <a:pt x="2244739" y="1184797"/>
                </a:cubicBezTo>
                <a:cubicBezTo>
                  <a:pt x="2234468" y="1196195"/>
                  <a:pt x="2221772" y="1214871"/>
                  <a:pt x="2212321" y="1231092"/>
                </a:cubicBezTo>
                <a:lnTo>
                  <a:pt x="2211935" y="1231770"/>
                </a:lnTo>
                <a:lnTo>
                  <a:pt x="2198481" y="1223931"/>
                </a:lnTo>
                <a:lnTo>
                  <a:pt x="2189002" y="1242089"/>
                </a:lnTo>
                <a:cubicBezTo>
                  <a:pt x="2185222" y="1248577"/>
                  <a:pt x="2180906" y="1259099"/>
                  <a:pt x="2175236" y="1268832"/>
                </a:cubicBezTo>
                <a:cubicBezTo>
                  <a:pt x="2169565" y="1278566"/>
                  <a:pt x="2170920" y="1279355"/>
                  <a:pt x="2180122" y="1276024"/>
                </a:cubicBezTo>
                <a:cubicBezTo>
                  <a:pt x="2185257" y="1270325"/>
                  <a:pt x="2187683" y="1263047"/>
                  <a:pt x="2191747" y="1265415"/>
                </a:cubicBezTo>
                <a:cubicBezTo>
                  <a:pt x="2192568" y="1270239"/>
                  <a:pt x="2187433" y="1275937"/>
                  <a:pt x="2185542" y="1279182"/>
                </a:cubicBezTo>
                <a:cubicBezTo>
                  <a:pt x="2185542" y="1279182"/>
                  <a:pt x="2183652" y="1282427"/>
                  <a:pt x="2183652" y="1282427"/>
                </a:cubicBezTo>
                <a:cubicBezTo>
                  <a:pt x="2184471" y="1287250"/>
                  <a:pt x="2188252" y="1280761"/>
                  <a:pt x="2190142" y="1277517"/>
                </a:cubicBezTo>
                <a:cubicBezTo>
                  <a:pt x="2195813" y="1267783"/>
                  <a:pt x="2203373" y="1254807"/>
                  <a:pt x="2210934" y="1241831"/>
                </a:cubicBezTo>
                <a:cubicBezTo>
                  <a:pt x="2212824" y="1238586"/>
                  <a:pt x="2214714" y="1235341"/>
                  <a:pt x="2216070" y="1236131"/>
                </a:cubicBezTo>
                <a:cubicBezTo>
                  <a:pt x="2218780" y="1237710"/>
                  <a:pt x="2223381" y="1236045"/>
                  <a:pt x="2219600" y="1242535"/>
                </a:cubicBezTo>
                <a:cubicBezTo>
                  <a:pt x="2212574" y="1251476"/>
                  <a:pt x="2212859" y="1260333"/>
                  <a:pt x="2209614" y="1262789"/>
                </a:cubicBezTo>
                <a:cubicBezTo>
                  <a:pt x="2201233" y="1270941"/>
                  <a:pt x="2196383" y="1285499"/>
                  <a:pt x="2188002" y="1293652"/>
                </a:cubicBezTo>
                <a:cubicBezTo>
                  <a:pt x="2184757" y="1296107"/>
                  <a:pt x="2182867" y="1299351"/>
                  <a:pt x="2180157" y="1297772"/>
                </a:cubicBezTo>
                <a:cubicBezTo>
                  <a:pt x="2176377" y="1304261"/>
                  <a:pt x="2175841" y="1308295"/>
                  <a:pt x="2170707" y="1313993"/>
                </a:cubicBezTo>
                <a:cubicBezTo>
                  <a:pt x="2166641" y="1311625"/>
                  <a:pt x="2163930" y="1310045"/>
                  <a:pt x="2159865" y="1307677"/>
                </a:cubicBezTo>
                <a:cubicBezTo>
                  <a:pt x="2147990" y="1331177"/>
                  <a:pt x="2131227" y="1347484"/>
                  <a:pt x="2119352" y="1370984"/>
                </a:cubicBezTo>
                <a:cubicBezTo>
                  <a:pt x="2119352" y="1370984"/>
                  <a:pt x="2117461" y="1374228"/>
                  <a:pt x="2117461" y="1374228"/>
                </a:cubicBezTo>
                <a:cubicBezTo>
                  <a:pt x="2102589" y="1387291"/>
                  <a:pt x="2101805" y="1404216"/>
                  <a:pt x="2092890" y="1416403"/>
                </a:cubicBezTo>
                <a:cubicBezTo>
                  <a:pt x="2090999" y="1419648"/>
                  <a:pt x="2090464" y="1423681"/>
                  <a:pt x="2089929" y="1427715"/>
                </a:cubicBezTo>
                <a:cubicBezTo>
                  <a:pt x="2095065" y="1422016"/>
                  <a:pt x="2098846" y="1415527"/>
                  <a:pt x="2102626" y="1409040"/>
                </a:cubicBezTo>
                <a:cubicBezTo>
                  <a:pt x="2105871" y="1406585"/>
                  <a:pt x="2109116" y="1404129"/>
                  <a:pt x="2108580" y="1408163"/>
                </a:cubicBezTo>
                <a:cubicBezTo>
                  <a:pt x="2109401" y="1412987"/>
                  <a:pt x="2108866" y="1417020"/>
                  <a:pt x="2105085" y="1423509"/>
                </a:cubicBezTo>
                <a:cubicBezTo>
                  <a:pt x="2091854" y="1446219"/>
                  <a:pt x="2078623" y="1468929"/>
                  <a:pt x="2066748" y="1492429"/>
                </a:cubicBezTo>
                <a:cubicBezTo>
                  <a:pt x="2052446" y="1523206"/>
                  <a:pt x="2035970" y="1548371"/>
                  <a:pt x="2017604" y="1576780"/>
                </a:cubicBezTo>
                <a:cubicBezTo>
                  <a:pt x="2002483" y="1602734"/>
                  <a:pt x="1990071" y="1630266"/>
                  <a:pt x="1970885" y="1653851"/>
                </a:cubicBezTo>
                <a:cubicBezTo>
                  <a:pt x="1967639" y="1656307"/>
                  <a:pt x="1965749" y="1659552"/>
                  <a:pt x="1965214" y="1663585"/>
                </a:cubicBezTo>
                <a:cubicBezTo>
                  <a:pt x="1954158" y="1691908"/>
                  <a:pt x="1936328" y="1716284"/>
                  <a:pt x="1922561" y="1743027"/>
                </a:cubicBezTo>
                <a:cubicBezTo>
                  <a:pt x="1913110" y="1759249"/>
                  <a:pt x="1900415" y="1777924"/>
                  <a:pt x="1890143" y="1789322"/>
                </a:cubicBezTo>
                <a:cubicBezTo>
                  <a:pt x="1879338" y="1804754"/>
                  <a:pt x="1868531" y="1820185"/>
                  <a:pt x="1862326" y="1833952"/>
                </a:cubicBezTo>
                <a:cubicBezTo>
                  <a:pt x="1857475" y="1848508"/>
                  <a:pt x="1846670" y="1863940"/>
                  <a:pt x="1841820" y="1878496"/>
                </a:cubicBezTo>
                <a:cubicBezTo>
                  <a:pt x="1829158" y="1918921"/>
                  <a:pt x="1810542" y="1960220"/>
                  <a:pt x="1787860" y="1999151"/>
                </a:cubicBezTo>
                <a:cubicBezTo>
                  <a:pt x="1774629" y="2021862"/>
                  <a:pt x="1763288" y="2041327"/>
                  <a:pt x="1750057" y="2064036"/>
                </a:cubicBezTo>
                <a:cubicBezTo>
                  <a:pt x="1748167" y="2067281"/>
                  <a:pt x="1743032" y="2072980"/>
                  <a:pt x="1743853" y="2077803"/>
                </a:cubicBezTo>
                <a:cubicBezTo>
                  <a:pt x="1744672" y="2082626"/>
                  <a:pt x="1751163" y="2077717"/>
                  <a:pt x="1753053" y="2074473"/>
                </a:cubicBezTo>
                <a:cubicBezTo>
                  <a:pt x="1761968" y="2062285"/>
                  <a:pt x="1770350" y="2054132"/>
                  <a:pt x="1779265" y="2041944"/>
                </a:cubicBezTo>
                <a:cubicBezTo>
                  <a:pt x="1790071" y="2026512"/>
                  <a:pt x="1799522" y="2010291"/>
                  <a:pt x="1813038" y="1996438"/>
                </a:cubicBezTo>
                <a:cubicBezTo>
                  <a:pt x="1810613" y="2003715"/>
                  <a:pt x="1813323" y="2005295"/>
                  <a:pt x="1809543" y="2011784"/>
                </a:cubicBezTo>
                <a:cubicBezTo>
                  <a:pt x="1801983" y="2024760"/>
                  <a:pt x="1800377" y="2036863"/>
                  <a:pt x="1796062" y="2047384"/>
                </a:cubicBezTo>
                <a:cubicBezTo>
                  <a:pt x="1794172" y="2050630"/>
                  <a:pt x="1794993" y="2055452"/>
                  <a:pt x="1796347" y="2056242"/>
                </a:cubicBezTo>
                <a:cubicBezTo>
                  <a:pt x="1800948" y="2054577"/>
                  <a:pt x="1801482" y="2050542"/>
                  <a:pt x="1803372" y="2047298"/>
                </a:cubicBezTo>
                <a:cubicBezTo>
                  <a:pt x="1805262" y="2044054"/>
                  <a:pt x="1807153" y="2040810"/>
                  <a:pt x="1810933" y="2034321"/>
                </a:cubicBezTo>
                <a:cubicBezTo>
                  <a:pt x="1823094" y="2019680"/>
                  <a:pt x="1827125" y="2000300"/>
                  <a:pt x="1839820" y="1981624"/>
                </a:cubicBezTo>
                <a:cubicBezTo>
                  <a:pt x="1845491" y="1971891"/>
                  <a:pt x="1853052" y="1958914"/>
                  <a:pt x="1858722" y="1949180"/>
                </a:cubicBezTo>
                <a:cubicBezTo>
                  <a:pt x="1863038" y="1938658"/>
                  <a:pt x="1870884" y="1934540"/>
                  <a:pt x="1878444" y="1921562"/>
                </a:cubicBezTo>
                <a:cubicBezTo>
                  <a:pt x="1894635" y="1887540"/>
                  <a:pt x="1918957" y="1858255"/>
                  <a:pt x="1936504" y="1825023"/>
                </a:cubicBezTo>
                <a:cubicBezTo>
                  <a:pt x="1938394" y="1821779"/>
                  <a:pt x="1940284" y="1818535"/>
                  <a:pt x="1943529" y="1816080"/>
                </a:cubicBezTo>
                <a:cubicBezTo>
                  <a:pt x="1946775" y="1813626"/>
                  <a:pt x="1948665" y="1810381"/>
                  <a:pt x="1948665" y="1810381"/>
                </a:cubicBezTo>
                <a:cubicBezTo>
                  <a:pt x="1952160" y="1795036"/>
                  <a:pt x="1961076" y="1782848"/>
                  <a:pt x="1965925" y="1768291"/>
                </a:cubicBezTo>
                <a:cubicBezTo>
                  <a:pt x="1972667" y="1750491"/>
                  <a:pt x="1980763" y="1733481"/>
                  <a:pt x="1995098" y="1724451"/>
                </a:cubicBezTo>
                <a:cubicBezTo>
                  <a:pt x="1996989" y="1721207"/>
                  <a:pt x="1996989" y="1721207"/>
                  <a:pt x="1998879" y="1717962"/>
                </a:cubicBezTo>
                <a:cubicBezTo>
                  <a:pt x="2006440" y="1704985"/>
                  <a:pt x="2015355" y="1692798"/>
                  <a:pt x="2019671" y="1682276"/>
                </a:cubicBezTo>
                <a:cubicBezTo>
                  <a:pt x="2029121" y="1666055"/>
                  <a:pt x="2038857" y="1658691"/>
                  <a:pt x="2045063" y="1644923"/>
                </a:cubicBezTo>
                <a:cubicBezTo>
                  <a:pt x="2053158" y="1627912"/>
                  <a:pt x="2065319" y="1613271"/>
                  <a:pt x="2075306" y="1593015"/>
                </a:cubicBezTo>
                <a:cubicBezTo>
                  <a:pt x="2083401" y="1576004"/>
                  <a:pt x="2091496" y="1558994"/>
                  <a:pt x="2099592" y="1541983"/>
                </a:cubicBezTo>
                <a:cubicBezTo>
                  <a:pt x="2110113" y="1517694"/>
                  <a:pt x="2123879" y="1490949"/>
                  <a:pt x="2137645" y="1464207"/>
                </a:cubicBezTo>
                <a:cubicBezTo>
                  <a:pt x="2148986" y="1444740"/>
                  <a:pt x="2154371" y="1426151"/>
                  <a:pt x="2168957" y="1404230"/>
                </a:cubicBezTo>
                <a:cubicBezTo>
                  <a:pt x="2164356" y="1405895"/>
                  <a:pt x="2161111" y="1408350"/>
                  <a:pt x="2155441" y="1418082"/>
                </a:cubicBezTo>
                <a:cubicBezTo>
                  <a:pt x="2153551" y="1421327"/>
                  <a:pt x="2149771" y="1427815"/>
                  <a:pt x="2145990" y="1434305"/>
                </a:cubicBezTo>
                <a:cubicBezTo>
                  <a:pt x="2130584" y="1451401"/>
                  <a:pt x="2115998" y="1473322"/>
                  <a:pt x="2104657" y="1492788"/>
                </a:cubicBezTo>
                <a:cubicBezTo>
                  <a:pt x="2095206" y="1509009"/>
                  <a:pt x="2083865" y="1528474"/>
                  <a:pt x="2074414" y="1544695"/>
                </a:cubicBezTo>
                <a:cubicBezTo>
                  <a:pt x="2064964" y="1560917"/>
                  <a:pt x="2056868" y="1577927"/>
                  <a:pt x="2052837" y="1597307"/>
                </a:cubicBezTo>
                <a:cubicBezTo>
                  <a:pt x="2052303" y="1601341"/>
                  <a:pt x="2049878" y="1608618"/>
                  <a:pt x="2046097" y="1615108"/>
                </a:cubicBezTo>
                <a:cubicBezTo>
                  <a:pt x="2034221" y="1638608"/>
                  <a:pt x="2019635" y="1660528"/>
                  <a:pt x="2003408" y="1672801"/>
                </a:cubicBezTo>
                <a:cubicBezTo>
                  <a:pt x="1995028" y="1680954"/>
                  <a:pt x="1991248" y="1687443"/>
                  <a:pt x="1986932" y="1697965"/>
                </a:cubicBezTo>
                <a:cubicBezTo>
                  <a:pt x="1982082" y="1712522"/>
                  <a:pt x="1976412" y="1722254"/>
                  <a:pt x="1966140" y="1733653"/>
                </a:cubicBezTo>
                <a:cubicBezTo>
                  <a:pt x="1961005" y="1739352"/>
                  <a:pt x="1957225" y="1745840"/>
                  <a:pt x="1954800" y="1753118"/>
                </a:cubicBezTo>
                <a:cubicBezTo>
                  <a:pt x="1951840" y="1764431"/>
                  <a:pt x="1939678" y="1779072"/>
                  <a:pt x="1936183" y="1794418"/>
                </a:cubicBezTo>
                <a:cubicBezTo>
                  <a:pt x="1935648" y="1798452"/>
                  <a:pt x="1926732" y="1810640"/>
                  <a:pt x="1921597" y="1816339"/>
                </a:cubicBezTo>
                <a:cubicBezTo>
                  <a:pt x="1906191" y="1833436"/>
                  <a:pt x="1896740" y="1849657"/>
                  <a:pt x="1885399" y="1869122"/>
                </a:cubicBezTo>
                <a:cubicBezTo>
                  <a:pt x="1879729" y="1878855"/>
                  <a:pt x="1873523" y="1892622"/>
                  <a:pt x="1865143" y="1900775"/>
                </a:cubicBezTo>
                <a:cubicBezTo>
                  <a:pt x="1861897" y="1903229"/>
                  <a:pt x="1860007" y="1906474"/>
                  <a:pt x="1860827" y="1911298"/>
                </a:cubicBezTo>
                <a:cubicBezTo>
                  <a:pt x="1865178" y="1922524"/>
                  <a:pt x="1861398" y="1929012"/>
                  <a:pt x="1847346" y="1946898"/>
                </a:cubicBezTo>
                <a:cubicBezTo>
                  <a:pt x="1844101" y="1949354"/>
                  <a:pt x="1840321" y="1955842"/>
                  <a:pt x="1835720" y="1957507"/>
                </a:cubicBezTo>
                <a:cubicBezTo>
                  <a:pt x="1834615" y="1943827"/>
                  <a:pt x="1842710" y="1926816"/>
                  <a:pt x="1854051" y="1907350"/>
                </a:cubicBezTo>
                <a:cubicBezTo>
                  <a:pt x="1888073" y="1848954"/>
                  <a:pt x="1923986" y="1787312"/>
                  <a:pt x="1958009" y="1728915"/>
                </a:cubicBezTo>
                <a:cubicBezTo>
                  <a:pt x="1969350" y="1709450"/>
                  <a:pt x="1974735" y="1690859"/>
                  <a:pt x="1987432" y="1672185"/>
                </a:cubicBezTo>
                <a:cubicBezTo>
                  <a:pt x="1989322" y="1668940"/>
                  <a:pt x="1988502" y="1664116"/>
                  <a:pt x="1990392" y="1660873"/>
                </a:cubicBezTo>
                <a:cubicBezTo>
                  <a:pt x="1993637" y="1658417"/>
                  <a:pt x="1990927" y="1656838"/>
                  <a:pt x="1989572" y="1656049"/>
                </a:cubicBezTo>
                <a:cubicBezTo>
                  <a:pt x="1989572" y="1656049"/>
                  <a:pt x="1988216" y="1655259"/>
                  <a:pt x="1986326" y="1658503"/>
                </a:cubicBezTo>
                <a:cubicBezTo>
                  <a:pt x="1982546" y="1664992"/>
                  <a:pt x="1982012" y="1669027"/>
                  <a:pt x="1977411" y="1670690"/>
                </a:cubicBezTo>
                <a:cubicBezTo>
                  <a:pt x="1979301" y="1667447"/>
                  <a:pt x="1977946" y="1666658"/>
                  <a:pt x="1977946" y="1666658"/>
                </a:cubicBezTo>
                <a:cubicBezTo>
                  <a:pt x="2007653" y="1618783"/>
                  <a:pt x="2031404" y="1571784"/>
                  <a:pt x="2063822" y="1525488"/>
                </a:cubicBezTo>
                <a:cubicBezTo>
                  <a:pt x="2074629" y="1510056"/>
                  <a:pt x="2084080" y="1493835"/>
                  <a:pt x="2092175" y="1476824"/>
                </a:cubicBezTo>
                <a:cubicBezTo>
                  <a:pt x="2100271" y="1459813"/>
                  <a:pt x="2115142" y="1446750"/>
                  <a:pt x="2120527" y="1428160"/>
                </a:cubicBezTo>
                <a:cubicBezTo>
                  <a:pt x="2122417" y="1424916"/>
                  <a:pt x="2124307" y="1421671"/>
                  <a:pt x="2124307" y="1421671"/>
                </a:cubicBezTo>
                <a:cubicBezTo>
                  <a:pt x="2134043" y="1414307"/>
                  <a:pt x="2140249" y="1400541"/>
                  <a:pt x="2147810" y="1387564"/>
                </a:cubicBezTo>
                <a:cubicBezTo>
                  <a:pt x="2159151" y="1368097"/>
                  <a:pt x="2170492" y="1348632"/>
                  <a:pt x="2183723" y="1325922"/>
                </a:cubicBezTo>
                <a:cubicBezTo>
                  <a:pt x="2187503" y="1319435"/>
                  <a:pt x="2192638" y="1313735"/>
                  <a:pt x="2197773" y="1308037"/>
                </a:cubicBezTo>
                <a:cubicBezTo>
                  <a:pt x="2202089" y="1297514"/>
                  <a:pt x="2209935" y="1293394"/>
                  <a:pt x="2214250" y="1282872"/>
                </a:cubicBezTo>
                <a:cubicBezTo>
                  <a:pt x="2218030" y="1276384"/>
                  <a:pt x="2225056" y="1267439"/>
                  <a:pt x="2229372" y="1256918"/>
                </a:cubicBezTo>
                <a:lnTo>
                  <a:pt x="2238264" y="1247803"/>
                </a:lnTo>
                <a:lnTo>
                  <a:pt x="2242375" y="1250199"/>
                </a:lnTo>
                <a:lnTo>
                  <a:pt x="2223559" y="1282862"/>
                </a:lnTo>
                <a:cubicBezTo>
                  <a:pt x="2216097" y="1293724"/>
                  <a:pt x="2207920" y="1303084"/>
                  <a:pt x="2199129" y="1308826"/>
                </a:cubicBezTo>
                <a:cubicBezTo>
                  <a:pt x="2188323" y="1324257"/>
                  <a:pt x="2186184" y="1340393"/>
                  <a:pt x="2175377" y="1355825"/>
                </a:cubicBezTo>
                <a:cubicBezTo>
                  <a:pt x="2181333" y="1354949"/>
                  <a:pt x="2180798" y="1358983"/>
                  <a:pt x="2175128" y="1368716"/>
                </a:cubicBezTo>
                <a:cubicBezTo>
                  <a:pt x="2171348" y="1375203"/>
                  <a:pt x="2169457" y="1378448"/>
                  <a:pt x="2167567" y="1381693"/>
                </a:cubicBezTo>
                <a:cubicBezTo>
                  <a:pt x="2168922" y="1382482"/>
                  <a:pt x="2170277" y="1383272"/>
                  <a:pt x="2171632" y="1384061"/>
                </a:cubicBezTo>
                <a:cubicBezTo>
                  <a:pt x="2175412" y="1377572"/>
                  <a:pt x="2179192" y="1371083"/>
                  <a:pt x="2181083" y="1367839"/>
                </a:cubicBezTo>
                <a:cubicBezTo>
                  <a:pt x="2184863" y="1361351"/>
                  <a:pt x="2186753" y="1358107"/>
                  <a:pt x="2188643" y="1354863"/>
                </a:cubicBezTo>
                <a:cubicBezTo>
                  <a:pt x="2190533" y="1351618"/>
                  <a:pt x="2192959" y="1344340"/>
                  <a:pt x="2195670" y="1345919"/>
                </a:cubicBezTo>
                <a:cubicBezTo>
                  <a:pt x="2201625" y="1345044"/>
                  <a:pt x="2196489" y="1350742"/>
                  <a:pt x="2194065" y="1358020"/>
                </a:cubicBezTo>
                <a:cubicBezTo>
                  <a:pt x="2193529" y="1362054"/>
                  <a:pt x="2196774" y="1359600"/>
                  <a:pt x="2198130" y="1360389"/>
                </a:cubicBezTo>
                <a:cubicBezTo>
                  <a:pt x="2205975" y="1356269"/>
                  <a:pt x="2211645" y="1346537"/>
                  <a:pt x="2218672" y="1337595"/>
                </a:cubicBezTo>
                <a:cubicBezTo>
                  <a:pt x="2231903" y="1314884"/>
                  <a:pt x="2241068" y="1289805"/>
                  <a:pt x="2253764" y="1271129"/>
                </a:cubicBezTo>
                <a:lnTo>
                  <a:pt x="2259894" y="1259711"/>
                </a:lnTo>
                <a:lnTo>
                  <a:pt x="2252938" y="1255659"/>
                </a:lnTo>
                <a:lnTo>
                  <a:pt x="2255402" y="1247500"/>
                </a:lnTo>
                <a:cubicBezTo>
                  <a:pt x="2257826" y="1240222"/>
                  <a:pt x="2262427" y="1238556"/>
                  <a:pt x="2263782" y="1239345"/>
                </a:cubicBezTo>
                <a:cubicBezTo>
                  <a:pt x="2267848" y="1241715"/>
                  <a:pt x="2272448" y="1240051"/>
                  <a:pt x="2280829" y="1231895"/>
                </a:cubicBezTo>
                <a:cubicBezTo>
                  <a:pt x="2284075" y="1229440"/>
                  <a:pt x="2285965" y="1226197"/>
                  <a:pt x="2287855" y="1222953"/>
                </a:cubicBezTo>
                <a:cubicBezTo>
                  <a:pt x="2289460" y="1210852"/>
                  <a:pt x="2301620" y="1196208"/>
                  <a:pt x="2304581" y="1184897"/>
                </a:cubicBezTo>
                <a:cubicBezTo>
                  <a:pt x="2307006" y="1177620"/>
                  <a:pt x="2310787" y="1171131"/>
                  <a:pt x="2316457" y="1161398"/>
                </a:cubicBezTo>
                <a:lnTo>
                  <a:pt x="2330760" y="1152389"/>
                </a:lnTo>
                <a:lnTo>
                  <a:pt x="2345907" y="1126391"/>
                </a:lnTo>
                <a:lnTo>
                  <a:pt x="2342919" y="1115978"/>
                </a:lnTo>
                <a:cubicBezTo>
                  <a:pt x="2340209" y="1114399"/>
                  <a:pt x="2342634" y="1107122"/>
                  <a:pt x="2348305" y="1097388"/>
                </a:cubicBezTo>
                <a:cubicBezTo>
                  <a:pt x="2352085" y="1090900"/>
                  <a:pt x="2355865" y="1084412"/>
                  <a:pt x="2356935" y="1076344"/>
                </a:cubicBezTo>
                <a:cubicBezTo>
                  <a:pt x="2361250" y="1065822"/>
                  <a:pt x="2369630" y="1057668"/>
                  <a:pt x="2377476" y="1053547"/>
                </a:cubicBezTo>
                <a:cubicBezTo>
                  <a:pt x="2384377" y="1051049"/>
                  <a:pt x="2390662" y="1044934"/>
                  <a:pt x="2396744" y="1037613"/>
                </a:cubicBezTo>
                <a:lnTo>
                  <a:pt x="2400266" y="1033088"/>
                </a:lnTo>
                <a:lnTo>
                  <a:pt x="2425329" y="990071"/>
                </a:lnTo>
                <a:lnTo>
                  <a:pt x="2435002" y="961043"/>
                </a:lnTo>
                <a:cubicBezTo>
                  <a:pt x="2440922" y="938420"/>
                  <a:pt x="2442813" y="935175"/>
                  <a:pt x="2457148" y="926145"/>
                </a:cubicBezTo>
                <a:lnTo>
                  <a:pt x="2464964" y="922041"/>
                </a:lnTo>
                <a:lnTo>
                  <a:pt x="2465021" y="921943"/>
                </a:lnTo>
                <a:lnTo>
                  <a:pt x="2475131" y="890995"/>
                </a:lnTo>
                <a:cubicBezTo>
                  <a:pt x="2479483" y="881581"/>
                  <a:pt x="2484681" y="872659"/>
                  <a:pt x="2490351" y="862926"/>
                </a:cubicBezTo>
                <a:cubicBezTo>
                  <a:pt x="2497912" y="849949"/>
                  <a:pt x="2503583" y="840215"/>
                  <a:pt x="2511143" y="827239"/>
                </a:cubicBezTo>
                <a:lnTo>
                  <a:pt x="2528129" y="796932"/>
                </a:lnTo>
                <a:lnTo>
                  <a:pt x="2497708" y="779208"/>
                </a:lnTo>
                <a:lnTo>
                  <a:pt x="2507032" y="769651"/>
                </a:lnTo>
                <a:cubicBezTo>
                  <a:pt x="2511347" y="759129"/>
                  <a:pt x="2518373" y="750185"/>
                  <a:pt x="2522153" y="743697"/>
                </a:cubicBezTo>
                <a:cubicBezTo>
                  <a:pt x="2526469" y="733175"/>
                  <a:pt x="2534315" y="729055"/>
                  <a:pt x="2538631" y="718533"/>
                </a:cubicBezTo>
                <a:cubicBezTo>
                  <a:pt x="2543765" y="712834"/>
                  <a:pt x="2548901" y="707134"/>
                  <a:pt x="2552681" y="700646"/>
                </a:cubicBezTo>
                <a:cubicBezTo>
                  <a:pt x="2565912" y="677936"/>
                  <a:pt x="2577253" y="658471"/>
                  <a:pt x="2588594" y="639005"/>
                </a:cubicBezTo>
                <a:cubicBezTo>
                  <a:pt x="2596155" y="626028"/>
                  <a:pt x="2602360" y="612261"/>
                  <a:pt x="2612096" y="604897"/>
                </a:cubicBezTo>
                <a:cubicBezTo>
                  <a:pt x="2612096" y="604897"/>
                  <a:pt x="2613986" y="601654"/>
                  <a:pt x="2615876" y="598409"/>
                </a:cubicBezTo>
                <a:cubicBezTo>
                  <a:pt x="2621262" y="579819"/>
                  <a:pt x="2636133" y="566756"/>
                  <a:pt x="2644229" y="549745"/>
                </a:cubicBezTo>
                <a:cubicBezTo>
                  <a:pt x="2652324" y="532733"/>
                  <a:pt x="2661774" y="516512"/>
                  <a:pt x="2672581" y="501081"/>
                </a:cubicBezTo>
                <a:cubicBezTo>
                  <a:pt x="2704999" y="454785"/>
                  <a:pt x="2728750" y="407786"/>
                  <a:pt x="2758458" y="359912"/>
                </a:cubicBezTo>
                <a:cubicBezTo>
                  <a:pt x="2758458" y="359912"/>
                  <a:pt x="2757103" y="359122"/>
                  <a:pt x="2758993" y="355879"/>
                </a:cubicBezTo>
                <a:cubicBezTo>
                  <a:pt x="2754392" y="357543"/>
                  <a:pt x="2753858" y="361577"/>
                  <a:pt x="2750078" y="368065"/>
                </a:cubicBezTo>
                <a:cubicBezTo>
                  <a:pt x="2748187" y="371310"/>
                  <a:pt x="2746831" y="370520"/>
                  <a:pt x="2746831" y="370520"/>
                </a:cubicBezTo>
                <a:cubicBezTo>
                  <a:pt x="2745477" y="369731"/>
                  <a:pt x="2742767" y="368152"/>
                  <a:pt x="2746012" y="365697"/>
                </a:cubicBezTo>
                <a:cubicBezTo>
                  <a:pt x="2747902" y="362453"/>
                  <a:pt x="2747081" y="357629"/>
                  <a:pt x="2748972" y="354385"/>
                </a:cubicBezTo>
                <a:cubicBezTo>
                  <a:pt x="2755320" y="345048"/>
                  <a:pt x="2759841" y="335731"/>
                  <a:pt x="2764191" y="326316"/>
                </a:cubicBezTo>
                <a:close/>
                <a:moveTo>
                  <a:pt x="2755540" y="286906"/>
                </a:moveTo>
                <a:lnTo>
                  <a:pt x="2764627" y="302591"/>
                </a:lnTo>
                <a:lnTo>
                  <a:pt x="2749472" y="328604"/>
                </a:lnTo>
                <a:cubicBezTo>
                  <a:pt x="2745156" y="339126"/>
                  <a:pt x="2741375" y="345615"/>
                  <a:pt x="2732995" y="353769"/>
                </a:cubicBezTo>
                <a:cubicBezTo>
                  <a:pt x="2716769" y="366041"/>
                  <a:pt x="2702183" y="387962"/>
                  <a:pt x="2690306" y="411461"/>
                </a:cubicBezTo>
                <a:cubicBezTo>
                  <a:pt x="2686526" y="417950"/>
                  <a:pt x="2684101" y="425227"/>
                  <a:pt x="2683566" y="429262"/>
                </a:cubicBezTo>
                <a:cubicBezTo>
                  <a:pt x="2679536" y="448642"/>
                  <a:pt x="2671440" y="465652"/>
                  <a:pt x="2661989" y="481873"/>
                </a:cubicBezTo>
                <a:cubicBezTo>
                  <a:pt x="2652538" y="498095"/>
                  <a:pt x="2641197" y="517560"/>
                  <a:pt x="2631747" y="533781"/>
                </a:cubicBezTo>
                <a:cubicBezTo>
                  <a:pt x="2620406" y="553247"/>
                  <a:pt x="2605820" y="575168"/>
                  <a:pt x="2590414" y="592265"/>
                </a:cubicBezTo>
                <a:cubicBezTo>
                  <a:pt x="2586633" y="598753"/>
                  <a:pt x="2582853" y="605242"/>
                  <a:pt x="2580963" y="608486"/>
                </a:cubicBezTo>
                <a:cubicBezTo>
                  <a:pt x="2575292" y="618219"/>
                  <a:pt x="2572047" y="620674"/>
                  <a:pt x="2567447" y="622338"/>
                </a:cubicBezTo>
                <a:cubicBezTo>
                  <a:pt x="2582032" y="600418"/>
                  <a:pt x="2587417" y="581828"/>
                  <a:pt x="2598758" y="562362"/>
                </a:cubicBezTo>
                <a:cubicBezTo>
                  <a:pt x="2612524" y="535619"/>
                  <a:pt x="2626291" y="508876"/>
                  <a:pt x="2636811" y="484587"/>
                </a:cubicBezTo>
                <a:cubicBezTo>
                  <a:pt x="2644907" y="467576"/>
                  <a:pt x="2653003" y="450565"/>
                  <a:pt x="2661098" y="433554"/>
                </a:cubicBezTo>
                <a:cubicBezTo>
                  <a:pt x="2671084" y="413298"/>
                  <a:pt x="2683246" y="398657"/>
                  <a:pt x="2691341" y="381645"/>
                </a:cubicBezTo>
                <a:cubicBezTo>
                  <a:pt x="2697547" y="367879"/>
                  <a:pt x="2707283" y="360515"/>
                  <a:pt x="2716733" y="344294"/>
                </a:cubicBezTo>
                <a:cubicBezTo>
                  <a:pt x="2721049" y="333772"/>
                  <a:pt x="2729964" y="321584"/>
                  <a:pt x="2737525" y="308607"/>
                </a:cubicBezTo>
                <a:cubicBezTo>
                  <a:pt x="2739415" y="305362"/>
                  <a:pt x="2739415" y="305362"/>
                  <a:pt x="2741305" y="302118"/>
                </a:cubicBezTo>
                <a:close/>
                <a:moveTo>
                  <a:pt x="2605391" y="27742"/>
                </a:moveTo>
                <a:lnTo>
                  <a:pt x="2613689" y="42064"/>
                </a:lnTo>
                <a:lnTo>
                  <a:pt x="2611315" y="47173"/>
                </a:lnTo>
                <a:cubicBezTo>
                  <a:pt x="2610102" y="50811"/>
                  <a:pt x="2608417" y="55261"/>
                  <a:pt x="2604904" y="59732"/>
                </a:cubicBezTo>
                <a:cubicBezTo>
                  <a:pt x="2601123" y="66222"/>
                  <a:pt x="2605725" y="64556"/>
                  <a:pt x="2608434" y="66135"/>
                </a:cubicBezTo>
                <a:cubicBezTo>
                  <a:pt x="2609790" y="66925"/>
                  <a:pt x="2611680" y="63681"/>
                  <a:pt x="2613571" y="60436"/>
                </a:cubicBezTo>
                <a:lnTo>
                  <a:pt x="2618967" y="51174"/>
                </a:lnTo>
                <a:lnTo>
                  <a:pt x="2630137" y="70454"/>
                </a:lnTo>
                <a:lnTo>
                  <a:pt x="2626023" y="78335"/>
                </a:lnTo>
                <a:lnTo>
                  <a:pt x="2600040" y="63197"/>
                </a:lnTo>
                <a:lnTo>
                  <a:pt x="2576491" y="103617"/>
                </a:lnTo>
                <a:cubicBezTo>
                  <a:pt x="2553809" y="142549"/>
                  <a:pt x="2535192" y="183849"/>
                  <a:pt x="2522531" y="224273"/>
                </a:cubicBezTo>
                <a:cubicBezTo>
                  <a:pt x="2517681" y="238829"/>
                  <a:pt x="2506875" y="254261"/>
                  <a:pt x="2502024" y="268816"/>
                </a:cubicBezTo>
                <a:cubicBezTo>
                  <a:pt x="2495820" y="282584"/>
                  <a:pt x="2485013" y="298015"/>
                  <a:pt x="2474208" y="313447"/>
                </a:cubicBezTo>
                <a:cubicBezTo>
                  <a:pt x="2463936" y="324845"/>
                  <a:pt x="2451241" y="343521"/>
                  <a:pt x="2441790" y="359742"/>
                </a:cubicBezTo>
                <a:cubicBezTo>
                  <a:pt x="2428023" y="386486"/>
                  <a:pt x="2410192" y="410861"/>
                  <a:pt x="2399136" y="439185"/>
                </a:cubicBezTo>
                <a:cubicBezTo>
                  <a:pt x="2398601" y="443217"/>
                  <a:pt x="2396711" y="446462"/>
                  <a:pt x="2393466" y="448917"/>
                </a:cubicBezTo>
                <a:cubicBezTo>
                  <a:pt x="2374279" y="472502"/>
                  <a:pt x="2361868" y="500035"/>
                  <a:pt x="2346746" y="525989"/>
                </a:cubicBezTo>
                <a:cubicBezTo>
                  <a:pt x="2328380" y="554399"/>
                  <a:pt x="2311904" y="579563"/>
                  <a:pt x="2297602" y="610340"/>
                </a:cubicBezTo>
                <a:cubicBezTo>
                  <a:pt x="2285727" y="633840"/>
                  <a:pt x="2272496" y="656550"/>
                  <a:pt x="2259265" y="679260"/>
                </a:cubicBezTo>
                <a:cubicBezTo>
                  <a:pt x="2255485" y="685749"/>
                  <a:pt x="2254950" y="689782"/>
                  <a:pt x="2255770" y="694606"/>
                </a:cubicBezTo>
                <a:cubicBezTo>
                  <a:pt x="2255235" y="698640"/>
                  <a:pt x="2258480" y="696184"/>
                  <a:pt x="2261725" y="693729"/>
                </a:cubicBezTo>
                <a:cubicBezTo>
                  <a:pt x="2265505" y="687241"/>
                  <a:pt x="2269285" y="680752"/>
                  <a:pt x="2274421" y="675054"/>
                </a:cubicBezTo>
                <a:cubicBezTo>
                  <a:pt x="2273886" y="679088"/>
                  <a:pt x="2273351" y="683121"/>
                  <a:pt x="2271461" y="686365"/>
                </a:cubicBezTo>
                <a:cubicBezTo>
                  <a:pt x="2262545" y="698553"/>
                  <a:pt x="2261761" y="715478"/>
                  <a:pt x="2246889" y="728540"/>
                </a:cubicBezTo>
                <a:cubicBezTo>
                  <a:pt x="2246889" y="728540"/>
                  <a:pt x="2244999" y="731785"/>
                  <a:pt x="2244999" y="731785"/>
                </a:cubicBezTo>
                <a:lnTo>
                  <a:pt x="2236775" y="744636"/>
                </a:lnTo>
                <a:lnTo>
                  <a:pt x="2240354" y="745169"/>
                </a:lnTo>
                <a:lnTo>
                  <a:pt x="2631790" y="73307"/>
                </a:lnTo>
                <a:lnTo>
                  <a:pt x="2698582" y="188594"/>
                </a:lnTo>
                <a:lnTo>
                  <a:pt x="2691432" y="201336"/>
                </a:lnTo>
                <a:cubicBezTo>
                  <a:pt x="2684313" y="215114"/>
                  <a:pt x="2677430" y="228486"/>
                  <a:pt x="2669192" y="241068"/>
                </a:cubicBezTo>
                <a:cubicBezTo>
                  <a:pt x="2661631" y="254045"/>
                  <a:pt x="2655961" y="263777"/>
                  <a:pt x="2648400" y="276755"/>
                </a:cubicBezTo>
                <a:cubicBezTo>
                  <a:pt x="2637060" y="296220"/>
                  <a:pt x="2627609" y="312442"/>
                  <a:pt x="2623043" y="335855"/>
                </a:cubicBezTo>
                <a:cubicBezTo>
                  <a:pt x="2619798" y="338310"/>
                  <a:pt x="2617087" y="336730"/>
                  <a:pt x="2615198" y="339974"/>
                </a:cubicBezTo>
                <a:cubicBezTo>
                  <a:pt x="2600862" y="349004"/>
                  <a:pt x="2598971" y="352248"/>
                  <a:pt x="2593051" y="374872"/>
                </a:cubicBezTo>
                <a:cubicBezTo>
                  <a:pt x="2591980" y="382939"/>
                  <a:pt x="2589020" y="394251"/>
                  <a:pt x="2583350" y="403984"/>
                </a:cubicBezTo>
                <a:cubicBezTo>
                  <a:pt x="2579034" y="414507"/>
                  <a:pt x="2577965" y="422574"/>
                  <a:pt x="2572830" y="428273"/>
                </a:cubicBezTo>
                <a:cubicBezTo>
                  <a:pt x="2560668" y="442915"/>
                  <a:pt x="2549327" y="462381"/>
                  <a:pt x="2535525" y="467377"/>
                </a:cubicBezTo>
                <a:cubicBezTo>
                  <a:pt x="2527680" y="471496"/>
                  <a:pt x="2519300" y="479650"/>
                  <a:pt x="2514984" y="490172"/>
                </a:cubicBezTo>
                <a:cubicBezTo>
                  <a:pt x="2513914" y="498241"/>
                  <a:pt x="2510134" y="504729"/>
                  <a:pt x="2506354" y="511217"/>
                </a:cubicBezTo>
                <a:cubicBezTo>
                  <a:pt x="2500683" y="520950"/>
                  <a:pt x="2498258" y="528228"/>
                  <a:pt x="2500969" y="529807"/>
                </a:cubicBezTo>
                <a:cubicBezTo>
                  <a:pt x="2501788" y="534631"/>
                  <a:pt x="2501253" y="538664"/>
                  <a:pt x="2503963" y="540244"/>
                </a:cubicBezTo>
                <a:cubicBezTo>
                  <a:pt x="2505604" y="549890"/>
                  <a:pt x="2496688" y="562078"/>
                  <a:pt x="2488842" y="566198"/>
                </a:cubicBezTo>
                <a:cubicBezTo>
                  <a:pt x="2484241" y="567862"/>
                  <a:pt x="2478287" y="568739"/>
                  <a:pt x="2474507" y="575227"/>
                </a:cubicBezTo>
                <a:cubicBezTo>
                  <a:pt x="2468836" y="584961"/>
                  <a:pt x="2465056" y="591449"/>
                  <a:pt x="2462630" y="598726"/>
                </a:cubicBezTo>
                <a:cubicBezTo>
                  <a:pt x="2459669" y="610038"/>
                  <a:pt x="2447509" y="624680"/>
                  <a:pt x="2445904" y="636782"/>
                </a:cubicBezTo>
                <a:cubicBezTo>
                  <a:pt x="2444014" y="640026"/>
                  <a:pt x="2442124" y="643271"/>
                  <a:pt x="2438877" y="645725"/>
                </a:cubicBezTo>
                <a:cubicBezTo>
                  <a:pt x="2430498" y="653879"/>
                  <a:pt x="2425897" y="655544"/>
                  <a:pt x="2421831" y="653175"/>
                </a:cubicBezTo>
                <a:cubicBezTo>
                  <a:pt x="2420477" y="652386"/>
                  <a:pt x="2415875" y="654051"/>
                  <a:pt x="2413451" y="661330"/>
                </a:cubicBezTo>
                <a:cubicBezTo>
                  <a:pt x="2411311" y="677465"/>
                  <a:pt x="2404571" y="695265"/>
                  <a:pt x="2397830" y="713065"/>
                </a:cubicBezTo>
                <a:cubicBezTo>
                  <a:pt x="2395940" y="716309"/>
                  <a:pt x="2395404" y="720343"/>
                  <a:pt x="2396760" y="721133"/>
                </a:cubicBezTo>
                <a:cubicBezTo>
                  <a:pt x="2398115" y="721922"/>
                  <a:pt x="2400005" y="718678"/>
                  <a:pt x="2403250" y="716223"/>
                </a:cubicBezTo>
                <a:cubicBezTo>
                  <a:pt x="2410811" y="703246"/>
                  <a:pt x="2425683" y="690183"/>
                  <a:pt x="2431068" y="671594"/>
                </a:cubicBezTo>
                <a:cubicBezTo>
                  <a:pt x="2432958" y="668349"/>
                  <a:pt x="2436739" y="661860"/>
                  <a:pt x="2438094" y="662650"/>
                </a:cubicBezTo>
                <a:cubicBezTo>
                  <a:pt x="2442159" y="665018"/>
                  <a:pt x="2447830" y="655286"/>
                  <a:pt x="2451610" y="648797"/>
                </a:cubicBezTo>
                <a:cubicBezTo>
                  <a:pt x="2455390" y="642308"/>
                  <a:pt x="2459990" y="640644"/>
                  <a:pt x="2460811" y="645466"/>
                </a:cubicBezTo>
                <a:cubicBezTo>
                  <a:pt x="2462166" y="646256"/>
                  <a:pt x="2459741" y="653535"/>
                  <a:pt x="2460560" y="658358"/>
                </a:cubicBezTo>
                <a:cubicBezTo>
                  <a:pt x="2464341" y="651869"/>
                  <a:pt x="2467587" y="649414"/>
                  <a:pt x="2468121" y="645381"/>
                </a:cubicBezTo>
                <a:cubicBezTo>
                  <a:pt x="2469192" y="637313"/>
                  <a:pt x="2476217" y="628370"/>
                  <a:pt x="2479997" y="621882"/>
                </a:cubicBezTo>
                <a:cubicBezTo>
                  <a:pt x="2484313" y="611359"/>
                  <a:pt x="2492159" y="607239"/>
                  <a:pt x="2496473" y="596717"/>
                </a:cubicBezTo>
                <a:cubicBezTo>
                  <a:pt x="2502679" y="582950"/>
                  <a:pt x="2506209" y="589353"/>
                  <a:pt x="2512701" y="584443"/>
                </a:cubicBezTo>
                <a:lnTo>
                  <a:pt x="2520702" y="573506"/>
                </a:lnTo>
                <a:lnTo>
                  <a:pt x="2501442" y="609650"/>
                </a:lnTo>
                <a:cubicBezTo>
                  <a:pt x="2498481" y="620962"/>
                  <a:pt x="2491456" y="629905"/>
                  <a:pt x="2483611" y="634025"/>
                </a:cubicBezTo>
                <a:cubicBezTo>
                  <a:pt x="2477119" y="638934"/>
                  <a:pt x="2474695" y="646212"/>
                  <a:pt x="2475514" y="651036"/>
                </a:cubicBezTo>
                <a:cubicBezTo>
                  <a:pt x="2477690" y="656649"/>
                  <a:pt x="2473910" y="663137"/>
                  <a:pt x="2468239" y="672870"/>
                </a:cubicBezTo>
                <a:cubicBezTo>
                  <a:pt x="2456898" y="692336"/>
                  <a:pt x="2446913" y="712591"/>
                  <a:pt x="2430151" y="728898"/>
                </a:cubicBezTo>
                <a:cubicBezTo>
                  <a:pt x="2430151" y="728898"/>
                  <a:pt x="2428261" y="732142"/>
                  <a:pt x="2428261" y="732142"/>
                </a:cubicBezTo>
                <a:cubicBezTo>
                  <a:pt x="2410715" y="765375"/>
                  <a:pt x="2389638" y="792205"/>
                  <a:pt x="2372627" y="821403"/>
                </a:cubicBezTo>
                <a:cubicBezTo>
                  <a:pt x="2368846" y="827892"/>
                  <a:pt x="2366956" y="831135"/>
                  <a:pt x="2369666" y="832714"/>
                </a:cubicBezTo>
                <a:lnTo>
                  <a:pt x="2368780" y="836607"/>
                </a:lnTo>
                <a:lnTo>
                  <a:pt x="2366873" y="825395"/>
                </a:lnTo>
                <a:cubicBezTo>
                  <a:pt x="2370654" y="818906"/>
                  <a:pt x="2376324" y="809173"/>
                  <a:pt x="2381994" y="799441"/>
                </a:cubicBezTo>
                <a:cubicBezTo>
                  <a:pt x="2385775" y="792952"/>
                  <a:pt x="2387665" y="789707"/>
                  <a:pt x="2384955" y="788128"/>
                </a:cubicBezTo>
                <a:cubicBezTo>
                  <a:pt x="2382245" y="786549"/>
                  <a:pt x="2381709" y="790583"/>
                  <a:pt x="2377929" y="797072"/>
                </a:cubicBezTo>
                <a:cubicBezTo>
                  <a:pt x="2376039" y="800316"/>
                  <a:pt x="2370904" y="806015"/>
                  <a:pt x="2371723" y="810838"/>
                </a:cubicBezTo>
                <a:cubicBezTo>
                  <a:pt x="2369299" y="818117"/>
                  <a:pt x="2365518" y="824606"/>
                  <a:pt x="2362272" y="827059"/>
                </a:cubicBezTo>
                <a:cubicBezTo>
                  <a:pt x="2355247" y="836003"/>
                  <a:pt x="2349577" y="845735"/>
                  <a:pt x="2345796" y="852224"/>
                </a:cubicBezTo>
                <a:cubicBezTo>
                  <a:pt x="2342016" y="858713"/>
                  <a:pt x="2336881" y="864412"/>
                  <a:pt x="2333635" y="866867"/>
                </a:cubicBezTo>
                <a:cubicBezTo>
                  <a:pt x="2318764" y="879929"/>
                  <a:pt x="2303892" y="892993"/>
                  <a:pt x="2290626" y="893955"/>
                </a:cubicBezTo>
                <a:cubicBezTo>
                  <a:pt x="2293052" y="886677"/>
                  <a:pt x="2294942" y="883432"/>
                  <a:pt x="2296832" y="880188"/>
                </a:cubicBezTo>
                <a:cubicBezTo>
                  <a:pt x="2308173" y="860723"/>
                  <a:pt x="2317623" y="844502"/>
                  <a:pt x="2327074" y="828280"/>
                </a:cubicBezTo>
                <a:cubicBezTo>
                  <a:pt x="2332210" y="822581"/>
                  <a:pt x="2333279" y="814513"/>
                  <a:pt x="2332460" y="809690"/>
                </a:cubicBezTo>
                <a:cubicBezTo>
                  <a:pt x="2321119" y="829155"/>
                  <a:pt x="2309778" y="848622"/>
                  <a:pt x="2298437" y="868087"/>
                </a:cubicBezTo>
                <a:cubicBezTo>
                  <a:pt x="2287096" y="887552"/>
                  <a:pt x="2274399" y="906228"/>
                  <a:pt x="2264414" y="926484"/>
                </a:cubicBezTo>
                <a:cubicBezTo>
                  <a:pt x="2254428" y="946739"/>
                  <a:pt x="2240912" y="960591"/>
                  <a:pt x="2229570" y="980057"/>
                </a:cubicBezTo>
                <a:cubicBezTo>
                  <a:pt x="2214450" y="1006011"/>
                  <a:pt x="2199328" y="1031965"/>
                  <a:pt x="2184207" y="1057919"/>
                </a:cubicBezTo>
                <a:cubicBezTo>
                  <a:pt x="2178537" y="1067652"/>
                  <a:pt x="2172045" y="1072562"/>
                  <a:pt x="2169621" y="1079840"/>
                </a:cubicBezTo>
                <a:cubicBezTo>
                  <a:pt x="2159100" y="1104128"/>
                  <a:pt x="2144514" y="1126049"/>
                  <a:pt x="2139949" y="1149462"/>
                </a:cubicBezTo>
                <a:cubicBezTo>
                  <a:pt x="2139414" y="1153496"/>
                  <a:pt x="2136169" y="1155951"/>
                  <a:pt x="2133458" y="1154372"/>
                </a:cubicBezTo>
                <a:cubicBezTo>
                  <a:pt x="2132103" y="1153583"/>
                  <a:pt x="2131283" y="1148759"/>
                  <a:pt x="2124791" y="1153668"/>
                </a:cubicBezTo>
                <a:lnTo>
                  <a:pt x="2110853" y="1173573"/>
                </a:lnTo>
                <a:lnTo>
                  <a:pt x="2124305" y="1181410"/>
                </a:lnTo>
                <a:lnTo>
                  <a:pt x="2123975" y="1182120"/>
                </a:lnTo>
                <a:cubicBezTo>
                  <a:pt x="2119125" y="1196676"/>
                  <a:pt x="2110209" y="1208865"/>
                  <a:pt x="2106714" y="1224210"/>
                </a:cubicBezTo>
                <a:cubicBezTo>
                  <a:pt x="2106714" y="1224210"/>
                  <a:pt x="2104824" y="1227454"/>
                  <a:pt x="2101578" y="1229908"/>
                </a:cubicBezTo>
                <a:cubicBezTo>
                  <a:pt x="2098333" y="1232364"/>
                  <a:pt x="2096443" y="1235608"/>
                  <a:pt x="2094553" y="1238852"/>
                </a:cubicBezTo>
                <a:cubicBezTo>
                  <a:pt x="2077006" y="1272085"/>
                  <a:pt x="2052684" y="1301368"/>
                  <a:pt x="2036493" y="1335391"/>
                </a:cubicBezTo>
                <a:cubicBezTo>
                  <a:pt x="2028933" y="1348367"/>
                  <a:pt x="2021087" y="1352487"/>
                  <a:pt x="2016771" y="1363010"/>
                </a:cubicBezTo>
                <a:cubicBezTo>
                  <a:pt x="2011101" y="1372743"/>
                  <a:pt x="2003540" y="1385720"/>
                  <a:pt x="1997870" y="1395453"/>
                </a:cubicBezTo>
                <a:cubicBezTo>
                  <a:pt x="1985174" y="1414129"/>
                  <a:pt x="1981144" y="1433508"/>
                  <a:pt x="1968982" y="1448150"/>
                </a:cubicBezTo>
                <a:cubicBezTo>
                  <a:pt x="1965202" y="1454639"/>
                  <a:pt x="1963311" y="1457883"/>
                  <a:pt x="1961422" y="1461126"/>
                </a:cubicBezTo>
                <a:cubicBezTo>
                  <a:pt x="1959531" y="1464371"/>
                  <a:pt x="1958997" y="1468406"/>
                  <a:pt x="1954396" y="1470071"/>
                </a:cubicBezTo>
                <a:cubicBezTo>
                  <a:pt x="1953042" y="1469281"/>
                  <a:pt x="1952221" y="1464458"/>
                  <a:pt x="1954111" y="1461213"/>
                </a:cubicBezTo>
                <a:cubicBezTo>
                  <a:pt x="1958426" y="1450692"/>
                  <a:pt x="1960031" y="1438590"/>
                  <a:pt x="1967592" y="1425613"/>
                </a:cubicBezTo>
                <a:cubicBezTo>
                  <a:pt x="1971372" y="1419125"/>
                  <a:pt x="1968662" y="1417545"/>
                  <a:pt x="1971087" y="1410267"/>
                </a:cubicBezTo>
                <a:cubicBezTo>
                  <a:pt x="1957570" y="1424120"/>
                  <a:pt x="1948120" y="1440341"/>
                  <a:pt x="1937314" y="1455773"/>
                </a:cubicBezTo>
                <a:cubicBezTo>
                  <a:pt x="1928399" y="1467961"/>
                  <a:pt x="1920018" y="1476115"/>
                  <a:pt x="1911102" y="1488302"/>
                </a:cubicBezTo>
                <a:cubicBezTo>
                  <a:pt x="1909212" y="1491547"/>
                  <a:pt x="1902721" y="1496456"/>
                  <a:pt x="1901902" y="1491632"/>
                </a:cubicBezTo>
                <a:cubicBezTo>
                  <a:pt x="1901081" y="1486809"/>
                  <a:pt x="1906216" y="1481110"/>
                  <a:pt x="1908106" y="1477865"/>
                </a:cubicBezTo>
                <a:cubicBezTo>
                  <a:pt x="1921337" y="1455155"/>
                  <a:pt x="1932678" y="1435690"/>
                  <a:pt x="1945909" y="1412981"/>
                </a:cubicBezTo>
                <a:cubicBezTo>
                  <a:pt x="1968591" y="1374049"/>
                  <a:pt x="1987207" y="1332748"/>
                  <a:pt x="1999869" y="1292325"/>
                </a:cubicBezTo>
                <a:cubicBezTo>
                  <a:pt x="2004719" y="1277769"/>
                  <a:pt x="2015524" y="1262337"/>
                  <a:pt x="2020375" y="1247781"/>
                </a:cubicBezTo>
                <a:cubicBezTo>
                  <a:pt x="2026580" y="1234014"/>
                  <a:pt x="2037386" y="1218583"/>
                  <a:pt x="2048192" y="1203151"/>
                </a:cubicBezTo>
                <a:cubicBezTo>
                  <a:pt x="2058464" y="1191753"/>
                  <a:pt x="2071159" y="1173077"/>
                  <a:pt x="2080610" y="1156856"/>
                </a:cubicBezTo>
                <a:lnTo>
                  <a:pt x="2080998" y="1156179"/>
                </a:lnTo>
                <a:lnTo>
                  <a:pt x="2094450" y="1164016"/>
                </a:lnTo>
                <a:lnTo>
                  <a:pt x="2103930" y="1145859"/>
                </a:lnTo>
                <a:cubicBezTo>
                  <a:pt x="2107710" y="1139371"/>
                  <a:pt x="2112025" y="1128849"/>
                  <a:pt x="2117696" y="1119116"/>
                </a:cubicBezTo>
                <a:cubicBezTo>
                  <a:pt x="2123366" y="1109382"/>
                  <a:pt x="2122012" y="1108593"/>
                  <a:pt x="2112809" y="1111923"/>
                </a:cubicBezTo>
                <a:cubicBezTo>
                  <a:pt x="2107675" y="1117622"/>
                  <a:pt x="2105249" y="1124901"/>
                  <a:pt x="2101184" y="1122533"/>
                </a:cubicBezTo>
                <a:cubicBezTo>
                  <a:pt x="2100364" y="1117709"/>
                  <a:pt x="2105499" y="1112010"/>
                  <a:pt x="2107389" y="1108765"/>
                </a:cubicBezTo>
                <a:cubicBezTo>
                  <a:pt x="2107389" y="1108765"/>
                  <a:pt x="2109279" y="1105521"/>
                  <a:pt x="2109279" y="1105521"/>
                </a:cubicBezTo>
                <a:cubicBezTo>
                  <a:pt x="2108460" y="1100698"/>
                  <a:pt x="2104679" y="1107187"/>
                  <a:pt x="2102789" y="1110431"/>
                </a:cubicBezTo>
                <a:cubicBezTo>
                  <a:pt x="2097119" y="1120164"/>
                  <a:pt x="2089558" y="1133141"/>
                  <a:pt x="2081998" y="1146117"/>
                </a:cubicBezTo>
                <a:cubicBezTo>
                  <a:pt x="2080108" y="1149362"/>
                  <a:pt x="2078217" y="1152606"/>
                  <a:pt x="2076861" y="1151816"/>
                </a:cubicBezTo>
                <a:cubicBezTo>
                  <a:pt x="2074152" y="1150238"/>
                  <a:pt x="2069551" y="1151903"/>
                  <a:pt x="2073331" y="1145414"/>
                </a:cubicBezTo>
                <a:cubicBezTo>
                  <a:pt x="2080358" y="1136471"/>
                  <a:pt x="2080072" y="1127614"/>
                  <a:pt x="2083317" y="1125159"/>
                </a:cubicBezTo>
                <a:cubicBezTo>
                  <a:pt x="2091698" y="1117006"/>
                  <a:pt x="2096548" y="1102449"/>
                  <a:pt x="2104929" y="1094296"/>
                </a:cubicBezTo>
                <a:cubicBezTo>
                  <a:pt x="2108175" y="1091841"/>
                  <a:pt x="2110065" y="1088596"/>
                  <a:pt x="2112774" y="1090175"/>
                </a:cubicBezTo>
                <a:cubicBezTo>
                  <a:pt x="2116555" y="1083687"/>
                  <a:pt x="2117090" y="1079653"/>
                  <a:pt x="2122225" y="1073954"/>
                </a:cubicBezTo>
                <a:cubicBezTo>
                  <a:pt x="2126290" y="1076323"/>
                  <a:pt x="2129001" y="1077902"/>
                  <a:pt x="2133067" y="1080271"/>
                </a:cubicBezTo>
                <a:cubicBezTo>
                  <a:pt x="2144942" y="1056771"/>
                  <a:pt x="2161705" y="1040464"/>
                  <a:pt x="2173580" y="1016964"/>
                </a:cubicBezTo>
                <a:cubicBezTo>
                  <a:pt x="2173580" y="1016964"/>
                  <a:pt x="2175470" y="1013719"/>
                  <a:pt x="2175470" y="1013719"/>
                </a:cubicBezTo>
                <a:cubicBezTo>
                  <a:pt x="2190342" y="1000657"/>
                  <a:pt x="2191126" y="983732"/>
                  <a:pt x="2200042" y="971544"/>
                </a:cubicBezTo>
                <a:cubicBezTo>
                  <a:pt x="2201932" y="968300"/>
                  <a:pt x="2202467" y="964267"/>
                  <a:pt x="2203003" y="960233"/>
                </a:cubicBezTo>
                <a:cubicBezTo>
                  <a:pt x="2197867" y="965931"/>
                  <a:pt x="2194086" y="972420"/>
                  <a:pt x="2190306" y="978908"/>
                </a:cubicBezTo>
                <a:cubicBezTo>
                  <a:pt x="2187061" y="981363"/>
                  <a:pt x="2183816" y="983818"/>
                  <a:pt x="2184351" y="979785"/>
                </a:cubicBezTo>
                <a:cubicBezTo>
                  <a:pt x="2183531" y="974961"/>
                  <a:pt x="2184066" y="970928"/>
                  <a:pt x="2187846" y="964439"/>
                </a:cubicBezTo>
                <a:cubicBezTo>
                  <a:pt x="2201077" y="941729"/>
                  <a:pt x="2214308" y="919019"/>
                  <a:pt x="2226183" y="895519"/>
                </a:cubicBezTo>
                <a:cubicBezTo>
                  <a:pt x="2240485" y="864742"/>
                  <a:pt x="2256961" y="839578"/>
                  <a:pt x="2275327" y="811168"/>
                </a:cubicBezTo>
                <a:cubicBezTo>
                  <a:pt x="2290449" y="785214"/>
                  <a:pt x="2302860" y="757681"/>
                  <a:pt x="2322047" y="734096"/>
                </a:cubicBezTo>
                <a:cubicBezTo>
                  <a:pt x="2325292" y="731641"/>
                  <a:pt x="2327182" y="728396"/>
                  <a:pt x="2327717" y="724363"/>
                </a:cubicBezTo>
                <a:cubicBezTo>
                  <a:pt x="2338773" y="696041"/>
                  <a:pt x="2356604" y="671665"/>
                  <a:pt x="2370370" y="644921"/>
                </a:cubicBezTo>
                <a:cubicBezTo>
                  <a:pt x="2379821" y="628699"/>
                  <a:pt x="2392517" y="610023"/>
                  <a:pt x="2402789" y="598626"/>
                </a:cubicBezTo>
                <a:cubicBezTo>
                  <a:pt x="2413594" y="583194"/>
                  <a:pt x="2424401" y="567763"/>
                  <a:pt x="2430606" y="553995"/>
                </a:cubicBezTo>
                <a:cubicBezTo>
                  <a:pt x="2435457" y="539440"/>
                  <a:pt x="2446262" y="524008"/>
                  <a:pt x="2451112" y="509452"/>
                </a:cubicBezTo>
                <a:cubicBezTo>
                  <a:pt x="2463773" y="469028"/>
                  <a:pt x="2482390" y="427728"/>
                  <a:pt x="2505072" y="388796"/>
                </a:cubicBezTo>
                <a:cubicBezTo>
                  <a:pt x="2518303" y="366086"/>
                  <a:pt x="2529644" y="346621"/>
                  <a:pt x="2542875" y="323911"/>
                </a:cubicBezTo>
                <a:cubicBezTo>
                  <a:pt x="2544765" y="320667"/>
                  <a:pt x="2549900" y="314968"/>
                  <a:pt x="2549079" y="310144"/>
                </a:cubicBezTo>
                <a:cubicBezTo>
                  <a:pt x="2548260" y="305321"/>
                  <a:pt x="2541769" y="310231"/>
                  <a:pt x="2539879" y="313474"/>
                </a:cubicBezTo>
                <a:cubicBezTo>
                  <a:pt x="2530963" y="325662"/>
                  <a:pt x="2522582" y="333816"/>
                  <a:pt x="2513667" y="346003"/>
                </a:cubicBezTo>
                <a:cubicBezTo>
                  <a:pt x="2502861" y="361436"/>
                  <a:pt x="2493410" y="377657"/>
                  <a:pt x="2479894" y="391510"/>
                </a:cubicBezTo>
                <a:cubicBezTo>
                  <a:pt x="2482319" y="384232"/>
                  <a:pt x="2479608" y="382653"/>
                  <a:pt x="2483389" y="376164"/>
                </a:cubicBezTo>
                <a:cubicBezTo>
                  <a:pt x="2490949" y="363187"/>
                  <a:pt x="2492554" y="351085"/>
                  <a:pt x="2496870" y="340563"/>
                </a:cubicBezTo>
                <a:cubicBezTo>
                  <a:pt x="2498760" y="337319"/>
                  <a:pt x="2497939" y="332496"/>
                  <a:pt x="2496584" y="331706"/>
                </a:cubicBezTo>
                <a:cubicBezTo>
                  <a:pt x="2491984" y="333370"/>
                  <a:pt x="2491450" y="337405"/>
                  <a:pt x="2489559" y="340650"/>
                </a:cubicBezTo>
                <a:cubicBezTo>
                  <a:pt x="2487669" y="343893"/>
                  <a:pt x="2485779" y="347138"/>
                  <a:pt x="2481999" y="353627"/>
                </a:cubicBezTo>
                <a:cubicBezTo>
                  <a:pt x="2469837" y="368268"/>
                  <a:pt x="2465807" y="387648"/>
                  <a:pt x="2453111" y="406324"/>
                </a:cubicBezTo>
                <a:cubicBezTo>
                  <a:pt x="2447440" y="416057"/>
                  <a:pt x="2439880" y="429034"/>
                  <a:pt x="2434209" y="438767"/>
                </a:cubicBezTo>
                <a:cubicBezTo>
                  <a:pt x="2429894" y="449289"/>
                  <a:pt x="2422048" y="453409"/>
                  <a:pt x="2414487" y="466386"/>
                </a:cubicBezTo>
                <a:cubicBezTo>
                  <a:pt x="2398297" y="500408"/>
                  <a:pt x="2373974" y="529693"/>
                  <a:pt x="2356428" y="562925"/>
                </a:cubicBezTo>
                <a:cubicBezTo>
                  <a:pt x="2354537" y="566169"/>
                  <a:pt x="2352648" y="569413"/>
                  <a:pt x="2349402" y="571868"/>
                </a:cubicBezTo>
                <a:cubicBezTo>
                  <a:pt x="2346156" y="574323"/>
                  <a:pt x="2344266" y="577566"/>
                  <a:pt x="2344266" y="577566"/>
                </a:cubicBezTo>
                <a:cubicBezTo>
                  <a:pt x="2340771" y="592912"/>
                  <a:pt x="2331856" y="605100"/>
                  <a:pt x="2327006" y="619657"/>
                </a:cubicBezTo>
                <a:cubicBezTo>
                  <a:pt x="2320265" y="637457"/>
                  <a:pt x="2312169" y="654467"/>
                  <a:pt x="2297833" y="663497"/>
                </a:cubicBezTo>
                <a:cubicBezTo>
                  <a:pt x="2295943" y="666741"/>
                  <a:pt x="2295943" y="666741"/>
                  <a:pt x="2294053" y="669986"/>
                </a:cubicBezTo>
                <a:cubicBezTo>
                  <a:pt x="2286492" y="682963"/>
                  <a:pt x="2277576" y="695151"/>
                  <a:pt x="2273261" y="705673"/>
                </a:cubicBezTo>
                <a:cubicBezTo>
                  <a:pt x="2263810" y="721894"/>
                  <a:pt x="2254074" y="729258"/>
                  <a:pt x="2247869" y="743024"/>
                </a:cubicBezTo>
                <a:cubicBezTo>
                  <a:pt x="2239774" y="760036"/>
                  <a:pt x="2227612" y="774677"/>
                  <a:pt x="2217626" y="794933"/>
                </a:cubicBezTo>
                <a:cubicBezTo>
                  <a:pt x="2209531" y="811944"/>
                  <a:pt x="2201435" y="828954"/>
                  <a:pt x="2193339" y="845965"/>
                </a:cubicBezTo>
                <a:cubicBezTo>
                  <a:pt x="2182819" y="870255"/>
                  <a:pt x="2169052" y="896998"/>
                  <a:pt x="2155286" y="923741"/>
                </a:cubicBezTo>
                <a:cubicBezTo>
                  <a:pt x="2143945" y="943207"/>
                  <a:pt x="2138560" y="961797"/>
                  <a:pt x="2123974" y="983717"/>
                </a:cubicBezTo>
                <a:cubicBezTo>
                  <a:pt x="2128575" y="982053"/>
                  <a:pt x="2131820" y="979598"/>
                  <a:pt x="2137491" y="969865"/>
                </a:cubicBezTo>
                <a:cubicBezTo>
                  <a:pt x="2139381" y="966621"/>
                  <a:pt x="2143161" y="960133"/>
                  <a:pt x="2146941" y="953643"/>
                </a:cubicBezTo>
                <a:cubicBezTo>
                  <a:pt x="2162348" y="936547"/>
                  <a:pt x="2176934" y="914626"/>
                  <a:pt x="2188275" y="895160"/>
                </a:cubicBezTo>
                <a:cubicBezTo>
                  <a:pt x="2197725" y="878939"/>
                  <a:pt x="2209066" y="859474"/>
                  <a:pt x="2218517" y="843252"/>
                </a:cubicBezTo>
                <a:cubicBezTo>
                  <a:pt x="2227968" y="827031"/>
                  <a:pt x="2236064" y="810021"/>
                  <a:pt x="2240094" y="790641"/>
                </a:cubicBezTo>
                <a:cubicBezTo>
                  <a:pt x="2240628" y="786606"/>
                  <a:pt x="2243054" y="779329"/>
                  <a:pt x="2246834" y="772840"/>
                </a:cubicBezTo>
                <a:cubicBezTo>
                  <a:pt x="2258711" y="749341"/>
                  <a:pt x="2273296" y="727420"/>
                  <a:pt x="2289523" y="715147"/>
                </a:cubicBezTo>
                <a:cubicBezTo>
                  <a:pt x="2297903" y="706994"/>
                  <a:pt x="2301684" y="700504"/>
                  <a:pt x="2305999" y="689983"/>
                </a:cubicBezTo>
                <a:cubicBezTo>
                  <a:pt x="2310849" y="675426"/>
                  <a:pt x="2316520" y="665693"/>
                  <a:pt x="2326791" y="654295"/>
                </a:cubicBezTo>
                <a:cubicBezTo>
                  <a:pt x="2331926" y="648596"/>
                  <a:pt x="2335707" y="642108"/>
                  <a:pt x="2338132" y="634830"/>
                </a:cubicBezTo>
                <a:cubicBezTo>
                  <a:pt x="2341092" y="623517"/>
                  <a:pt x="2353253" y="608876"/>
                  <a:pt x="2356748" y="593530"/>
                </a:cubicBezTo>
                <a:cubicBezTo>
                  <a:pt x="2357284" y="589496"/>
                  <a:pt x="2366199" y="577308"/>
                  <a:pt x="2371334" y="571609"/>
                </a:cubicBezTo>
                <a:cubicBezTo>
                  <a:pt x="2386741" y="554512"/>
                  <a:pt x="2396192" y="538291"/>
                  <a:pt x="2407532" y="518826"/>
                </a:cubicBezTo>
                <a:cubicBezTo>
                  <a:pt x="2413203" y="509092"/>
                  <a:pt x="2419409" y="495326"/>
                  <a:pt x="2427789" y="487172"/>
                </a:cubicBezTo>
                <a:cubicBezTo>
                  <a:pt x="2431035" y="484718"/>
                  <a:pt x="2432925" y="481474"/>
                  <a:pt x="2432105" y="476650"/>
                </a:cubicBezTo>
                <a:cubicBezTo>
                  <a:pt x="2427754" y="465424"/>
                  <a:pt x="2431534" y="458935"/>
                  <a:pt x="2445586" y="441050"/>
                </a:cubicBezTo>
                <a:cubicBezTo>
                  <a:pt x="2448831" y="438594"/>
                  <a:pt x="2452611" y="432106"/>
                  <a:pt x="2457212" y="430441"/>
                </a:cubicBezTo>
                <a:cubicBezTo>
                  <a:pt x="2458317" y="444121"/>
                  <a:pt x="2450222" y="461133"/>
                  <a:pt x="2438881" y="480598"/>
                </a:cubicBezTo>
                <a:cubicBezTo>
                  <a:pt x="2404858" y="538995"/>
                  <a:pt x="2368945" y="600636"/>
                  <a:pt x="2334922" y="659033"/>
                </a:cubicBezTo>
                <a:cubicBezTo>
                  <a:pt x="2323582" y="678498"/>
                  <a:pt x="2318196" y="697088"/>
                  <a:pt x="2305499" y="715764"/>
                </a:cubicBezTo>
                <a:cubicBezTo>
                  <a:pt x="2303609" y="719008"/>
                  <a:pt x="2304430" y="723832"/>
                  <a:pt x="2302540" y="727076"/>
                </a:cubicBezTo>
                <a:cubicBezTo>
                  <a:pt x="2299295" y="729531"/>
                  <a:pt x="2302004" y="731110"/>
                  <a:pt x="2303359" y="731899"/>
                </a:cubicBezTo>
                <a:cubicBezTo>
                  <a:pt x="2303359" y="731899"/>
                  <a:pt x="2304715" y="732689"/>
                  <a:pt x="2306606" y="729445"/>
                </a:cubicBezTo>
                <a:cubicBezTo>
                  <a:pt x="2310386" y="722956"/>
                  <a:pt x="2310920" y="718922"/>
                  <a:pt x="2315520" y="717257"/>
                </a:cubicBezTo>
                <a:cubicBezTo>
                  <a:pt x="2313631" y="720501"/>
                  <a:pt x="2314985" y="721290"/>
                  <a:pt x="2314985" y="721290"/>
                </a:cubicBezTo>
                <a:cubicBezTo>
                  <a:pt x="2285278" y="769165"/>
                  <a:pt x="2261527" y="816164"/>
                  <a:pt x="2229109" y="862460"/>
                </a:cubicBezTo>
                <a:cubicBezTo>
                  <a:pt x="2218302" y="877891"/>
                  <a:pt x="2208852" y="894112"/>
                  <a:pt x="2200757" y="911124"/>
                </a:cubicBezTo>
                <a:cubicBezTo>
                  <a:pt x="2192661" y="928135"/>
                  <a:pt x="2177790" y="941198"/>
                  <a:pt x="2172404" y="959788"/>
                </a:cubicBezTo>
                <a:cubicBezTo>
                  <a:pt x="2170514" y="963033"/>
                  <a:pt x="2168624" y="966276"/>
                  <a:pt x="2168624" y="966276"/>
                </a:cubicBezTo>
                <a:cubicBezTo>
                  <a:pt x="2158888" y="973640"/>
                  <a:pt x="2152682" y="987407"/>
                  <a:pt x="2145122" y="1000384"/>
                </a:cubicBezTo>
                <a:cubicBezTo>
                  <a:pt x="2133781" y="1019850"/>
                  <a:pt x="2122440" y="1039315"/>
                  <a:pt x="2109209" y="1062025"/>
                </a:cubicBezTo>
                <a:cubicBezTo>
                  <a:pt x="2105429" y="1068513"/>
                  <a:pt x="2100293" y="1074213"/>
                  <a:pt x="2095158" y="1079912"/>
                </a:cubicBezTo>
                <a:cubicBezTo>
                  <a:pt x="2090843" y="1090434"/>
                  <a:pt x="2082997" y="1094554"/>
                  <a:pt x="2078681" y="1105076"/>
                </a:cubicBezTo>
                <a:cubicBezTo>
                  <a:pt x="2074901" y="1111564"/>
                  <a:pt x="2067875" y="1120508"/>
                  <a:pt x="2063560" y="1131030"/>
                </a:cubicBezTo>
                <a:lnTo>
                  <a:pt x="2054668" y="1140144"/>
                </a:lnTo>
                <a:lnTo>
                  <a:pt x="2050556" y="1137749"/>
                </a:lnTo>
                <a:lnTo>
                  <a:pt x="2069373" y="1105085"/>
                </a:lnTo>
                <a:cubicBezTo>
                  <a:pt x="2076835" y="1094223"/>
                  <a:pt x="2085011" y="1084864"/>
                  <a:pt x="2093802" y="1079122"/>
                </a:cubicBezTo>
                <a:cubicBezTo>
                  <a:pt x="2104609" y="1063691"/>
                  <a:pt x="2106748" y="1047555"/>
                  <a:pt x="2117555" y="1032123"/>
                </a:cubicBezTo>
                <a:cubicBezTo>
                  <a:pt x="2111599" y="1032999"/>
                  <a:pt x="2112133" y="1028965"/>
                  <a:pt x="2117804" y="1019232"/>
                </a:cubicBezTo>
                <a:cubicBezTo>
                  <a:pt x="2121584" y="1012744"/>
                  <a:pt x="2123474" y="1009499"/>
                  <a:pt x="2125364" y="1006255"/>
                </a:cubicBezTo>
                <a:cubicBezTo>
                  <a:pt x="2124010" y="1005466"/>
                  <a:pt x="2122655" y="1004676"/>
                  <a:pt x="2121300" y="1003887"/>
                </a:cubicBezTo>
                <a:cubicBezTo>
                  <a:pt x="2117519" y="1010376"/>
                  <a:pt x="2113739" y="1016864"/>
                  <a:pt x="2111849" y="1020109"/>
                </a:cubicBezTo>
                <a:cubicBezTo>
                  <a:pt x="2108069" y="1026597"/>
                  <a:pt x="2106179" y="1029841"/>
                  <a:pt x="2104288" y="1033086"/>
                </a:cubicBezTo>
                <a:cubicBezTo>
                  <a:pt x="2102399" y="1036329"/>
                  <a:pt x="2099973" y="1043608"/>
                  <a:pt x="2097262" y="1042028"/>
                </a:cubicBezTo>
                <a:cubicBezTo>
                  <a:pt x="2091307" y="1042903"/>
                  <a:pt x="2096443" y="1037205"/>
                  <a:pt x="2098867" y="1029927"/>
                </a:cubicBezTo>
                <a:cubicBezTo>
                  <a:pt x="2099402" y="1025893"/>
                  <a:pt x="2096157" y="1028348"/>
                  <a:pt x="2094801" y="1027558"/>
                </a:cubicBezTo>
                <a:cubicBezTo>
                  <a:pt x="2086957" y="1031678"/>
                  <a:pt x="2081286" y="1041411"/>
                  <a:pt x="2074260" y="1050354"/>
                </a:cubicBezTo>
                <a:cubicBezTo>
                  <a:pt x="2061029" y="1073064"/>
                  <a:pt x="2051863" y="1098142"/>
                  <a:pt x="2039167" y="1116819"/>
                </a:cubicBezTo>
                <a:lnTo>
                  <a:pt x="2033037" y="1128236"/>
                </a:lnTo>
                <a:lnTo>
                  <a:pt x="2039993" y="1132289"/>
                </a:lnTo>
                <a:lnTo>
                  <a:pt x="2037530" y="1140448"/>
                </a:lnTo>
                <a:cubicBezTo>
                  <a:pt x="2035105" y="1147726"/>
                  <a:pt x="2030504" y="1149391"/>
                  <a:pt x="2029150" y="1148602"/>
                </a:cubicBezTo>
                <a:cubicBezTo>
                  <a:pt x="2025084" y="1146233"/>
                  <a:pt x="2020483" y="1147897"/>
                  <a:pt x="2012103" y="1156052"/>
                </a:cubicBezTo>
                <a:cubicBezTo>
                  <a:pt x="2008857" y="1158507"/>
                  <a:pt x="2006967" y="1161750"/>
                  <a:pt x="2005077" y="1164995"/>
                </a:cubicBezTo>
                <a:cubicBezTo>
                  <a:pt x="2003472" y="1177096"/>
                  <a:pt x="1991311" y="1191740"/>
                  <a:pt x="1988350" y="1203050"/>
                </a:cubicBezTo>
                <a:cubicBezTo>
                  <a:pt x="1985925" y="1210328"/>
                  <a:pt x="1982145" y="1216817"/>
                  <a:pt x="1976474" y="1226550"/>
                </a:cubicBezTo>
                <a:lnTo>
                  <a:pt x="1962172" y="1235558"/>
                </a:lnTo>
                <a:lnTo>
                  <a:pt x="1947025" y="1261557"/>
                </a:lnTo>
                <a:lnTo>
                  <a:pt x="1950012" y="1271969"/>
                </a:lnTo>
                <a:cubicBezTo>
                  <a:pt x="1952723" y="1273549"/>
                  <a:pt x="1950298" y="1280826"/>
                  <a:pt x="1944627" y="1290559"/>
                </a:cubicBezTo>
                <a:cubicBezTo>
                  <a:pt x="1940847" y="1297048"/>
                  <a:pt x="1937067" y="1303535"/>
                  <a:pt x="1935997" y="1311604"/>
                </a:cubicBezTo>
                <a:cubicBezTo>
                  <a:pt x="1931681" y="1322126"/>
                  <a:pt x="1923301" y="1330280"/>
                  <a:pt x="1915455" y="1334400"/>
                </a:cubicBezTo>
                <a:cubicBezTo>
                  <a:pt x="1908554" y="1336898"/>
                  <a:pt x="1902269" y="1343014"/>
                  <a:pt x="1896188" y="1350335"/>
                </a:cubicBezTo>
                <a:lnTo>
                  <a:pt x="1892665" y="1354859"/>
                </a:lnTo>
                <a:lnTo>
                  <a:pt x="1867603" y="1397877"/>
                </a:lnTo>
                <a:lnTo>
                  <a:pt x="1857930" y="1426905"/>
                </a:lnTo>
                <a:cubicBezTo>
                  <a:pt x="1852010" y="1449528"/>
                  <a:pt x="1850119" y="1452772"/>
                  <a:pt x="1835783" y="1461803"/>
                </a:cubicBezTo>
                <a:lnTo>
                  <a:pt x="1827968" y="1465906"/>
                </a:lnTo>
                <a:lnTo>
                  <a:pt x="1827911" y="1466005"/>
                </a:lnTo>
                <a:lnTo>
                  <a:pt x="1817801" y="1496953"/>
                </a:lnTo>
                <a:cubicBezTo>
                  <a:pt x="1813449" y="1506367"/>
                  <a:pt x="1808251" y="1515290"/>
                  <a:pt x="1802580" y="1525022"/>
                </a:cubicBezTo>
                <a:cubicBezTo>
                  <a:pt x="1795020" y="1537999"/>
                  <a:pt x="1789349" y="1547732"/>
                  <a:pt x="1781789" y="1560709"/>
                </a:cubicBezTo>
                <a:lnTo>
                  <a:pt x="1764803" y="1591017"/>
                </a:lnTo>
                <a:lnTo>
                  <a:pt x="1795224" y="1608740"/>
                </a:lnTo>
                <a:lnTo>
                  <a:pt x="1785900" y="1618296"/>
                </a:lnTo>
                <a:cubicBezTo>
                  <a:pt x="1781584" y="1628818"/>
                  <a:pt x="1774559" y="1637762"/>
                  <a:pt x="1770779" y="1644252"/>
                </a:cubicBezTo>
                <a:cubicBezTo>
                  <a:pt x="1766463" y="1654773"/>
                  <a:pt x="1758617" y="1658894"/>
                  <a:pt x="1754301" y="1669415"/>
                </a:cubicBezTo>
                <a:cubicBezTo>
                  <a:pt x="1749166" y="1675114"/>
                  <a:pt x="1744031" y="1680813"/>
                  <a:pt x="1740251" y="1687302"/>
                </a:cubicBezTo>
                <a:cubicBezTo>
                  <a:pt x="1727020" y="1710011"/>
                  <a:pt x="1715679" y="1729477"/>
                  <a:pt x="1704338" y="1748943"/>
                </a:cubicBezTo>
                <a:cubicBezTo>
                  <a:pt x="1696777" y="1761920"/>
                  <a:pt x="1690571" y="1775686"/>
                  <a:pt x="1680835" y="1783051"/>
                </a:cubicBezTo>
                <a:cubicBezTo>
                  <a:pt x="1680835" y="1783051"/>
                  <a:pt x="1678946" y="1786294"/>
                  <a:pt x="1677055" y="1789539"/>
                </a:cubicBezTo>
                <a:cubicBezTo>
                  <a:pt x="1671670" y="1808129"/>
                  <a:pt x="1656799" y="1821192"/>
                  <a:pt x="1648703" y="1838204"/>
                </a:cubicBezTo>
                <a:cubicBezTo>
                  <a:pt x="1640608" y="1855214"/>
                  <a:pt x="1631158" y="1871435"/>
                  <a:pt x="1620351" y="1886867"/>
                </a:cubicBezTo>
                <a:cubicBezTo>
                  <a:pt x="1587933" y="1933162"/>
                  <a:pt x="1564181" y="1980162"/>
                  <a:pt x="1534474" y="2028036"/>
                </a:cubicBezTo>
                <a:cubicBezTo>
                  <a:pt x="1534474" y="2028036"/>
                  <a:pt x="1535829" y="2028826"/>
                  <a:pt x="1533939" y="2032069"/>
                </a:cubicBezTo>
                <a:cubicBezTo>
                  <a:pt x="1538540" y="2030405"/>
                  <a:pt x="1539074" y="2026371"/>
                  <a:pt x="1542854" y="2019882"/>
                </a:cubicBezTo>
                <a:cubicBezTo>
                  <a:pt x="1544744" y="2016637"/>
                  <a:pt x="1546100" y="2017428"/>
                  <a:pt x="1546100" y="2017428"/>
                </a:cubicBezTo>
                <a:cubicBezTo>
                  <a:pt x="1547455" y="2018217"/>
                  <a:pt x="1550165" y="2019795"/>
                  <a:pt x="1546920" y="2022251"/>
                </a:cubicBezTo>
                <a:cubicBezTo>
                  <a:pt x="1545030" y="2025495"/>
                  <a:pt x="1545850" y="2030319"/>
                  <a:pt x="1543960" y="2033563"/>
                </a:cubicBezTo>
                <a:cubicBezTo>
                  <a:pt x="1531263" y="2052238"/>
                  <a:pt x="1525878" y="2070829"/>
                  <a:pt x="1514537" y="2090294"/>
                </a:cubicBezTo>
                <a:cubicBezTo>
                  <a:pt x="1480515" y="2148691"/>
                  <a:pt x="1444602" y="2210332"/>
                  <a:pt x="1410579" y="2268729"/>
                </a:cubicBezTo>
                <a:cubicBezTo>
                  <a:pt x="1399238" y="2288194"/>
                  <a:pt x="1391143" y="2305206"/>
                  <a:pt x="1392248" y="2318885"/>
                </a:cubicBezTo>
                <a:cubicBezTo>
                  <a:pt x="1396849" y="2317220"/>
                  <a:pt x="1400629" y="2310733"/>
                  <a:pt x="1403874" y="2308277"/>
                </a:cubicBezTo>
                <a:cubicBezTo>
                  <a:pt x="1417926" y="2290391"/>
                  <a:pt x="1421706" y="2283903"/>
                  <a:pt x="1417355" y="2272676"/>
                </a:cubicBezTo>
                <a:cubicBezTo>
                  <a:pt x="1416535" y="2267853"/>
                  <a:pt x="1418425" y="2264609"/>
                  <a:pt x="1421671" y="2262155"/>
                </a:cubicBezTo>
                <a:cubicBezTo>
                  <a:pt x="1430051" y="2254000"/>
                  <a:pt x="1436257" y="2240234"/>
                  <a:pt x="1441928" y="2230501"/>
                </a:cubicBezTo>
                <a:cubicBezTo>
                  <a:pt x="1453268" y="2211035"/>
                  <a:pt x="1462719" y="2194814"/>
                  <a:pt x="1478126" y="2177717"/>
                </a:cubicBezTo>
                <a:cubicBezTo>
                  <a:pt x="1483260" y="2172018"/>
                  <a:pt x="1492176" y="2159830"/>
                  <a:pt x="1492711" y="2155796"/>
                </a:cubicBezTo>
                <a:cubicBezTo>
                  <a:pt x="1496206" y="2140451"/>
                  <a:pt x="1508368" y="2125810"/>
                  <a:pt x="1511328" y="2114497"/>
                </a:cubicBezTo>
                <a:cubicBezTo>
                  <a:pt x="1513753" y="2107219"/>
                  <a:pt x="1517533" y="2100731"/>
                  <a:pt x="1522669" y="2095031"/>
                </a:cubicBezTo>
                <a:cubicBezTo>
                  <a:pt x="1532940" y="2083633"/>
                  <a:pt x="1538610" y="2073901"/>
                  <a:pt x="1543460" y="2059344"/>
                </a:cubicBezTo>
                <a:cubicBezTo>
                  <a:pt x="1547776" y="2048822"/>
                  <a:pt x="1551556" y="2042333"/>
                  <a:pt x="1559936" y="2034179"/>
                </a:cubicBezTo>
                <a:cubicBezTo>
                  <a:pt x="1576163" y="2021906"/>
                  <a:pt x="1590749" y="1999986"/>
                  <a:pt x="1602625" y="1976487"/>
                </a:cubicBezTo>
                <a:cubicBezTo>
                  <a:pt x="1606406" y="1969998"/>
                  <a:pt x="1608831" y="1962720"/>
                  <a:pt x="1609365" y="1958686"/>
                </a:cubicBezTo>
                <a:cubicBezTo>
                  <a:pt x="1613396" y="1939306"/>
                  <a:pt x="1621492" y="1922297"/>
                  <a:pt x="1630943" y="1906075"/>
                </a:cubicBezTo>
                <a:cubicBezTo>
                  <a:pt x="1640394" y="1889853"/>
                  <a:pt x="1651734" y="1870387"/>
                  <a:pt x="1661185" y="1854166"/>
                </a:cubicBezTo>
                <a:cubicBezTo>
                  <a:pt x="1672526" y="1834701"/>
                  <a:pt x="1687112" y="1812780"/>
                  <a:pt x="1702518" y="1795684"/>
                </a:cubicBezTo>
                <a:cubicBezTo>
                  <a:pt x="1706299" y="1789195"/>
                  <a:pt x="1710079" y="1782706"/>
                  <a:pt x="1711969" y="1779461"/>
                </a:cubicBezTo>
                <a:cubicBezTo>
                  <a:pt x="1717640" y="1769729"/>
                  <a:pt x="1720885" y="1767275"/>
                  <a:pt x="1725485" y="1765610"/>
                </a:cubicBezTo>
                <a:cubicBezTo>
                  <a:pt x="1710899" y="1787531"/>
                  <a:pt x="1705515" y="1806119"/>
                  <a:pt x="1694173" y="1825585"/>
                </a:cubicBezTo>
                <a:cubicBezTo>
                  <a:pt x="1680407" y="1852328"/>
                  <a:pt x="1666641" y="1879072"/>
                  <a:pt x="1656121" y="1903361"/>
                </a:cubicBezTo>
                <a:cubicBezTo>
                  <a:pt x="1648024" y="1920372"/>
                  <a:pt x="1639929" y="1937383"/>
                  <a:pt x="1631834" y="1954395"/>
                </a:cubicBezTo>
                <a:cubicBezTo>
                  <a:pt x="1621847" y="1974650"/>
                  <a:pt x="1609686" y="1989292"/>
                  <a:pt x="1601591" y="2006302"/>
                </a:cubicBezTo>
                <a:cubicBezTo>
                  <a:pt x="1595385" y="2020069"/>
                  <a:pt x="1585649" y="2027433"/>
                  <a:pt x="1576199" y="2043654"/>
                </a:cubicBezTo>
                <a:cubicBezTo>
                  <a:pt x="1571883" y="2054176"/>
                  <a:pt x="1562968" y="2066364"/>
                  <a:pt x="1555407" y="2079341"/>
                </a:cubicBezTo>
                <a:cubicBezTo>
                  <a:pt x="1553517" y="2082585"/>
                  <a:pt x="1553517" y="2082585"/>
                  <a:pt x="1551627" y="2085830"/>
                </a:cubicBezTo>
                <a:cubicBezTo>
                  <a:pt x="1537291" y="2094860"/>
                  <a:pt x="1529195" y="2111870"/>
                  <a:pt x="1522454" y="2129671"/>
                </a:cubicBezTo>
                <a:cubicBezTo>
                  <a:pt x="1517604" y="2144226"/>
                  <a:pt x="1508688" y="2156415"/>
                  <a:pt x="1505193" y="2171761"/>
                </a:cubicBezTo>
                <a:cubicBezTo>
                  <a:pt x="1505193" y="2171761"/>
                  <a:pt x="1503303" y="2175004"/>
                  <a:pt x="1500057" y="2177458"/>
                </a:cubicBezTo>
                <a:cubicBezTo>
                  <a:pt x="1496812" y="2179913"/>
                  <a:pt x="1494922" y="2183157"/>
                  <a:pt x="1493032" y="2186401"/>
                </a:cubicBezTo>
                <a:cubicBezTo>
                  <a:pt x="1475485" y="2219634"/>
                  <a:pt x="1451163" y="2248919"/>
                  <a:pt x="1434972" y="2282941"/>
                </a:cubicBezTo>
                <a:cubicBezTo>
                  <a:pt x="1427412" y="2295918"/>
                  <a:pt x="1419566" y="2300037"/>
                  <a:pt x="1415251" y="2310560"/>
                </a:cubicBezTo>
                <a:cubicBezTo>
                  <a:pt x="1409580" y="2320293"/>
                  <a:pt x="1402020" y="2333269"/>
                  <a:pt x="1396349" y="2343002"/>
                </a:cubicBezTo>
                <a:cubicBezTo>
                  <a:pt x="1383653" y="2361678"/>
                  <a:pt x="1379623" y="2381058"/>
                  <a:pt x="1367461" y="2395700"/>
                </a:cubicBezTo>
                <a:cubicBezTo>
                  <a:pt x="1363681" y="2402188"/>
                  <a:pt x="1361790" y="2405433"/>
                  <a:pt x="1359901" y="2408677"/>
                </a:cubicBezTo>
                <a:cubicBezTo>
                  <a:pt x="1358010" y="2411922"/>
                  <a:pt x="1357476" y="2415956"/>
                  <a:pt x="1352875" y="2417620"/>
                </a:cubicBezTo>
                <a:cubicBezTo>
                  <a:pt x="1351521" y="2416831"/>
                  <a:pt x="1350700" y="2412008"/>
                  <a:pt x="1352590" y="2408764"/>
                </a:cubicBezTo>
                <a:cubicBezTo>
                  <a:pt x="1356906" y="2398241"/>
                  <a:pt x="1358511" y="2386140"/>
                  <a:pt x="1366071" y="2373163"/>
                </a:cubicBezTo>
                <a:cubicBezTo>
                  <a:pt x="1369852" y="2366674"/>
                  <a:pt x="1367141" y="2365095"/>
                  <a:pt x="1369566" y="2357817"/>
                </a:cubicBezTo>
                <a:cubicBezTo>
                  <a:pt x="1356050" y="2371669"/>
                  <a:pt x="1346599" y="2387891"/>
                  <a:pt x="1335793" y="2403323"/>
                </a:cubicBezTo>
                <a:lnTo>
                  <a:pt x="1332317" y="2407638"/>
                </a:lnTo>
                <a:lnTo>
                  <a:pt x="1335070" y="2409242"/>
                </a:lnTo>
                <a:lnTo>
                  <a:pt x="1325746" y="2418798"/>
                </a:lnTo>
                <a:cubicBezTo>
                  <a:pt x="1321431" y="2429321"/>
                  <a:pt x="1314405" y="2438264"/>
                  <a:pt x="1310625" y="2444752"/>
                </a:cubicBezTo>
                <a:cubicBezTo>
                  <a:pt x="1306309" y="2455275"/>
                  <a:pt x="1298463" y="2459395"/>
                  <a:pt x="1294148" y="2469917"/>
                </a:cubicBezTo>
                <a:cubicBezTo>
                  <a:pt x="1289013" y="2475616"/>
                  <a:pt x="1283877" y="2481315"/>
                  <a:pt x="1280097" y="2487804"/>
                </a:cubicBezTo>
                <a:cubicBezTo>
                  <a:pt x="1266866" y="2510514"/>
                  <a:pt x="1255526" y="2529979"/>
                  <a:pt x="1244184" y="2549445"/>
                </a:cubicBezTo>
                <a:cubicBezTo>
                  <a:pt x="1236624" y="2562422"/>
                  <a:pt x="1230418" y="2576188"/>
                  <a:pt x="1220682" y="2583552"/>
                </a:cubicBezTo>
                <a:cubicBezTo>
                  <a:pt x="1220682" y="2583552"/>
                  <a:pt x="1218792" y="2586797"/>
                  <a:pt x="1216902" y="2590041"/>
                </a:cubicBezTo>
                <a:cubicBezTo>
                  <a:pt x="1211516" y="2608631"/>
                  <a:pt x="1196645" y="2621694"/>
                  <a:pt x="1188549" y="2638705"/>
                </a:cubicBezTo>
                <a:cubicBezTo>
                  <a:pt x="1180454" y="2655716"/>
                  <a:pt x="1171004" y="2671937"/>
                  <a:pt x="1160197" y="2687369"/>
                </a:cubicBezTo>
                <a:cubicBezTo>
                  <a:pt x="1127779" y="2733664"/>
                  <a:pt x="1104028" y="2780663"/>
                  <a:pt x="1074321" y="2828538"/>
                </a:cubicBezTo>
                <a:cubicBezTo>
                  <a:pt x="1074321" y="2828538"/>
                  <a:pt x="1075675" y="2829327"/>
                  <a:pt x="1073786" y="2832571"/>
                </a:cubicBezTo>
                <a:cubicBezTo>
                  <a:pt x="1078386" y="2830907"/>
                  <a:pt x="1078920" y="2826872"/>
                  <a:pt x="1082701" y="2820384"/>
                </a:cubicBezTo>
                <a:cubicBezTo>
                  <a:pt x="1084591" y="2817140"/>
                  <a:pt x="1085947" y="2817930"/>
                  <a:pt x="1085947" y="2817930"/>
                </a:cubicBezTo>
                <a:cubicBezTo>
                  <a:pt x="1087302" y="2818719"/>
                  <a:pt x="1090011" y="2820298"/>
                  <a:pt x="1086766" y="2822753"/>
                </a:cubicBezTo>
                <a:cubicBezTo>
                  <a:pt x="1084876" y="2825996"/>
                  <a:pt x="1085697" y="2830820"/>
                  <a:pt x="1083807" y="2834065"/>
                </a:cubicBezTo>
                <a:cubicBezTo>
                  <a:pt x="1071110" y="2852740"/>
                  <a:pt x="1065724" y="2871330"/>
                  <a:pt x="1054384" y="2890796"/>
                </a:cubicBezTo>
                <a:lnTo>
                  <a:pt x="1031395" y="2930253"/>
                </a:lnTo>
                <a:lnTo>
                  <a:pt x="1032756" y="2931046"/>
                </a:lnTo>
                <a:lnTo>
                  <a:pt x="1045781" y="2926331"/>
                </a:lnTo>
                <a:lnTo>
                  <a:pt x="1051174" y="2914998"/>
                </a:lnTo>
                <a:cubicBezTo>
                  <a:pt x="1053599" y="2907721"/>
                  <a:pt x="1057380" y="2901233"/>
                  <a:pt x="1062515" y="2895533"/>
                </a:cubicBezTo>
                <a:cubicBezTo>
                  <a:pt x="1072786" y="2884135"/>
                  <a:pt x="1078457" y="2874403"/>
                  <a:pt x="1083307" y="2859846"/>
                </a:cubicBezTo>
                <a:cubicBezTo>
                  <a:pt x="1087622" y="2849324"/>
                  <a:pt x="1091403" y="2842835"/>
                  <a:pt x="1099783" y="2834681"/>
                </a:cubicBezTo>
                <a:cubicBezTo>
                  <a:pt x="1116010" y="2822408"/>
                  <a:pt x="1130595" y="2800488"/>
                  <a:pt x="1142472" y="2776989"/>
                </a:cubicBezTo>
                <a:cubicBezTo>
                  <a:pt x="1146252" y="2770500"/>
                  <a:pt x="1148678" y="2763222"/>
                  <a:pt x="1149212" y="2759188"/>
                </a:cubicBezTo>
                <a:cubicBezTo>
                  <a:pt x="1153242" y="2739808"/>
                  <a:pt x="1161338" y="2722798"/>
                  <a:pt x="1170789" y="2706576"/>
                </a:cubicBezTo>
                <a:cubicBezTo>
                  <a:pt x="1180240" y="2690354"/>
                  <a:pt x="1191581" y="2670889"/>
                  <a:pt x="1201031" y="2654668"/>
                </a:cubicBezTo>
                <a:cubicBezTo>
                  <a:pt x="1212372" y="2635202"/>
                  <a:pt x="1226958" y="2613282"/>
                  <a:pt x="1242365" y="2596186"/>
                </a:cubicBezTo>
                <a:cubicBezTo>
                  <a:pt x="1246145" y="2589696"/>
                  <a:pt x="1249925" y="2583208"/>
                  <a:pt x="1251816" y="2579964"/>
                </a:cubicBezTo>
                <a:cubicBezTo>
                  <a:pt x="1257486" y="2570231"/>
                  <a:pt x="1260731" y="2567776"/>
                  <a:pt x="1265332" y="2566111"/>
                </a:cubicBezTo>
                <a:cubicBezTo>
                  <a:pt x="1250746" y="2588032"/>
                  <a:pt x="1245361" y="2606621"/>
                  <a:pt x="1234020" y="2626087"/>
                </a:cubicBezTo>
                <a:cubicBezTo>
                  <a:pt x="1220254" y="2652830"/>
                  <a:pt x="1206487" y="2679574"/>
                  <a:pt x="1195967" y="2703863"/>
                </a:cubicBezTo>
                <a:cubicBezTo>
                  <a:pt x="1187871" y="2720874"/>
                  <a:pt x="1179775" y="2737884"/>
                  <a:pt x="1171680" y="2754896"/>
                </a:cubicBezTo>
                <a:cubicBezTo>
                  <a:pt x="1161694" y="2775151"/>
                  <a:pt x="1149532" y="2789793"/>
                  <a:pt x="1141437" y="2806804"/>
                </a:cubicBezTo>
                <a:cubicBezTo>
                  <a:pt x="1135232" y="2820571"/>
                  <a:pt x="1125496" y="2827935"/>
                  <a:pt x="1116045" y="2844156"/>
                </a:cubicBezTo>
                <a:cubicBezTo>
                  <a:pt x="1111730" y="2854678"/>
                  <a:pt x="1102814" y="2866866"/>
                  <a:pt x="1095254" y="2879843"/>
                </a:cubicBezTo>
                <a:cubicBezTo>
                  <a:pt x="1093363" y="2883087"/>
                  <a:pt x="1093363" y="2883087"/>
                  <a:pt x="1091473" y="2886332"/>
                </a:cubicBezTo>
                <a:cubicBezTo>
                  <a:pt x="1084306" y="2890847"/>
                  <a:pt x="1078697" y="2897356"/>
                  <a:pt x="1074039" y="2904963"/>
                </a:cubicBezTo>
                <a:lnTo>
                  <a:pt x="1073006" y="2907181"/>
                </a:lnTo>
                <a:lnTo>
                  <a:pt x="1089687" y="2889798"/>
                </a:lnTo>
                <a:cubicBezTo>
                  <a:pt x="1095032" y="2888023"/>
                  <a:pt x="1099570" y="2889582"/>
                  <a:pt x="1103903" y="2889934"/>
                </a:cubicBezTo>
                <a:cubicBezTo>
                  <a:pt x="1109591" y="2891075"/>
                  <a:pt x="1116492" y="2888577"/>
                  <a:pt x="1123999" y="2884259"/>
                </a:cubicBezTo>
                <a:lnTo>
                  <a:pt x="1138141" y="2874373"/>
                </a:lnTo>
                <a:lnTo>
                  <a:pt x="1136780" y="2884633"/>
                </a:lnTo>
                <a:cubicBezTo>
                  <a:pt x="1131395" y="2903224"/>
                  <a:pt x="1123835" y="2916200"/>
                  <a:pt x="1110852" y="2926018"/>
                </a:cubicBezTo>
                <a:cubicBezTo>
                  <a:pt x="1107607" y="2928474"/>
                  <a:pt x="1104362" y="2930929"/>
                  <a:pt x="1099227" y="2936628"/>
                </a:cubicBezTo>
                <a:cubicBezTo>
                  <a:pt x="1097871" y="2935838"/>
                  <a:pt x="1094626" y="2938293"/>
                  <a:pt x="1094626" y="2938293"/>
                </a:cubicBezTo>
                <a:cubicBezTo>
                  <a:pt x="1085175" y="2954514"/>
                  <a:pt x="1073550" y="2965122"/>
                  <a:pt x="1067343" y="2978889"/>
                </a:cubicBezTo>
                <a:cubicBezTo>
                  <a:pt x="1061139" y="2992656"/>
                  <a:pt x="1054933" y="3006422"/>
                  <a:pt x="1051974" y="3017734"/>
                </a:cubicBezTo>
                <a:cubicBezTo>
                  <a:pt x="1046053" y="3040358"/>
                  <a:pt x="1040382" y="3050091"/>
                  <a:pt x="1025511" y="3063155"/>
                </a:cubicBezTo>
                <a:cubicBezTo>
                  <a:pt x="1019020" y="3068064"/>
                  <a:pt x="1015240" y="3074552"/>
                  <a:pt x="1009569" y="3084285"/>
                </a:cubicBezTo>
                <a:lnTo>
                  <a:pt x="1003223" y="3095177"/>
                </a:lnTo>
                <a:lnTo>
                  <a:pt x="999500" y="3098799"/>
                </a:lnTo>
                <a:cubicBezTo>
                  <a:pt x="994901" y="3100464"/>
                  <a:pt x="989765" y="3106163"/>
                  <a:pt x="990836" y="3098095"/>
                </a:cubicBezTo>
                <a:cubicBezTo>
                  <a:pt x="991371" y="3094062"/>
                  <a:pt x="988660" y="3092483"/>
                  <a:pt x="990550" y="3089238"/>
                </a:cubicBezTo>
                <a:cubicBezTo>
                  <a:pt x="994330" y="3082750"/>
                  <a:pt x="996756" y="3075472"/>
                  <a:pt x="1000000" y="3073017"/>
                </a:cubicBezTo>
                <a:cubicBezTo>
                  <a:pt x="1010272" y="3061619"/>
                  <a:pt x="1019187" y="3049432"/>
                  <a:pt x="1028103" y="3037244"/>
                </a:cubicBezTo>
                <a:cubicBezTo>
                  <a:pt x="1036484" y="3029091"/>
                  <a:pt x="1035128" y="3028300"/>
                  <a:pt x="1034844" y="3019444"/>
                </a:cubicBezTo>
                <a:cubicBezTo>
                  <a:pt x="1032133" y="3017864"/>
                  <a:pt x="1029958" y="3012252"/>
                  <a:pt x="1032383" y="3004974"/>
                </a:cubicBezTo>
                <a:cubicBezTo>
                  <a:pt x="1038054" y="2995241"/>
                  <a:pt x="1039123" y="2987173"/>
                  <a:pt x="1046684" y="2974195"/>
                </a:cubicBezTo>
                <a:cubicBezTo>
                  <a:pt x="1051819" y="2968496"/>
                  <a:pt x="1056135" y="2957975"/>
                  <a:pt x="1063160" y="2949031"/>
                </a:cubicBezTo>
                <a:cubicBezTo>
                  <a:pt x="1066940" y="2942542"/>
                  <a:pt x="1064231" y="2940964"/>
                  <a:pt x="1062876" y="2940174"/>
                </a:cubicBezTo>
                <a:cubicBezTo>
                  <a:pt x="1060165" y="2938595"/>
                  <a:pt x="1056920" y="2941050"/>
                  <a:pt x="1055030" y="2944295"/>
                </a:cubicBezTo>
                <a:cubicBezTo>
                  <a:pt x="1051250" y="2950783"/>
                  <a:pt x="1052605" y="2951572"/>
                  <a:pt x="1050714" y="2954817"/>
                </a:cubicBezTo>
                <a:cubicBezTo>
                  <a:pt x="1043975" y="2972617"/>
                  <a:pt x="1035057" y="2984805"/>
                  <a:pt x="1023967" y="2991378"/>
                </a:cubicBezTo>
                <a:cubicBezTo>
                  <a:pt x="1019366" y="2993044"/>
                  <a:pt x="1020437" y="2984977"/>
                  <a:pt x="1013946" y="2989886"/>
                </a:cubicBezTo>
                <a:cubicBezTo>
                  <a:pt x="1008275" y="2999619"/>
                  <a:pt x="1002604" y="3009352"/>
                  <a:pt x="996934" y="3019084"/>
                </a:cubicBezTo>
                <a:cubicBezTo>
                  <a:pt x="991799" y="3024783"/>
                  <a:pt x="988839" y="3036096"/>
                  <a:pt x="980458" y="3044249"/>
                </a:cubicBezTo>
                <a:cubicBezTo>
                  <a:pt x="970722" y="3051613"/>
                  <a:pt x="974252" y="3058016"/>
                  <a:pt x="968582" y="3067749"/>
                </a:cubicBezTo>
                <a:cubicBezTo>
                  <a:pt x="950216" y="3096157"/>
                  <a:pt x="939160" y="3124480"/>
                  <a:pt x="922684" y="3149645"/>
                </a:cubicBezTo>
                <a:cubicBezTo>
                  <a:pt x="915123" y="3162622"/>
                  <a:pt x="909453" y="3172355"/>
                  <a:pt x="901892" y="3185332"/>
                </a:cubicBezTo>
                <a:cubicBezTo>
                  <a:pt x="890551" y="3204798"/>
                  <a:pt x="881100" y="3221019"/>
                  <a:pt x="876535" y="3244432"/>
                </a:cubicBezTo>
                <a:cubicBezTo>
                  <a:pt x="873290" y="3246887"/>
                  <a:pt x="870579" y="3245308"/>
                  <a:pt x="868689" y="3248551"/>
                </a:cubicBezTo>
                <a:cubicBezTo>
                  <a:pt x="854353" y="3257581"/>
                  <a:pt x="852463" y="3260826"/>
                  <a:pt x="846543" y="3283449"/>
                </a:cubicBezTo>
                <a:cubicBezTo>
                  <a:pt x="845472" y="3291516"/>
                  <a:pt x="842512" y="3302828"/>
                  <a:pt x="836842" y="3312561"/>
                </a:cubicBezTo>
                <a:cubicBezTo>
                  <a:pt x="832526" y="3323084"/>
                  <a:pt x="831456" y="3331151"/>
                  <a:pt x="826322" y="3336850"/>
                </a:cubicBezTo>
                <a:cubicBezTo>
                  <a:pt x="814160" y="3351493"/>
                  <a:pt x="802819" y="3370958"/>
                  <a:pt x="789017" y="3375954"/>
                </a:cubicBezTo>
                <a:cubicBezTo>
                  <a:pt x="781171" y="3380074"/>
                  <a:pt x="772791" y="3388228"/>
                  <a:pt x="768476" y="3398750"/>
                </a:cubicBezTo>
                <a:cubicBezTo>
                  <a:pt x="767406" y="3406818"/>
                  <a:pt x="763626" y="3413306"/>
                  <a:pt x="759846" y="3419794"/>
                </a:cubicBezTo>
                <a:cubicBezTo>
                  <a:pt x="754175" y="3429528"/>
                  <a:pt x="751750" y="3436805"/>
                  <a:pt x="754461" y="3438385"/>
                </a:cubicBezTo>
                <a:cubicBezTo>
                  <a:pt x="755280" y="3443208"/>
                  <a:pt x="754744" y="3447242"/>
                  <a:pt x="757455" y="3448821"/>
                </a:cubicBezTo>
                <a:cubicBezTo>
                  <a:pt x="759095" y="3458467"/>
                  <a:pt x="750180" y="3470655"/>
                  <a:pt x="742334" y="3474775"/>
                </a:cubicBezTo>
                <a:cubicBezTo>
                  <a:pt x="737733" y="3476440"/>
                  <a:pt x="731779" y="3477316"/>
                  <a:pt x="727998" y="3483804"/>
                </a:cubicBezTo>
                <a:cubicBezTo>
                  <a:pt x="722328" y="3493538"/>
                  <a:pt x="718547" y="3500026"/>
                  <a:pt x="716122" y="3507303"/>
                </a:cubicBezTo>
                <a:cubicBezTo>
                  <a:pt x="713161" y="3518616"/>
                  <a:pt x="701001" y="3533258"/>
                  <a:pt x="699396" y="3545359"/>
                </a:cubicBezTo>
                <a:cubicBezTo>
                  <a:pt x="697506" y="3548604"/>
                  <a:pt x="695616" y="3551848"/>
                  <a:pt x="692369" y="3554303"/>
                </a:cubicBezTo>
                <a:cubicBezTo>
                  <a:pt x="683989" y="3562457"/>
                  <a:pt x="679389" y="3564121"/>
                  <a:pt x="675323" y="3561752"/>
                </a:cubicBezTo>
                <a:cubicBezTo>
                  <a:pt x="673968" y="3560963"/>
                  <a:pt x="669367" y="3562628"/>
                  <a:pt x="666943" y="3569907"/>
                </a:cubicBezTo>
                <a:cubicBezTo>
                  <a:pt x="664802" y="3586042"/>
                  <a:pt x="658063" y="3603842"/>
                  <a:pt x="651321" y="3621643"/>
                </a:cubicBezTo>
                <a:cubicBezTo>
                  <a:pt x="649432" y="3624886"/>
                  <a:pt x="648896" y="3628920"/>
                  <a:pt x="650252" y="3629710"/>
                </a:cubicBezTo>
                <a:cubicBezTo>
                  <a:pt x="651607" y="3630499"/>
                  <a:pt x="653497" y="3627255"/>
                  <a:pt x="656742" y="3624801"/>
                </a:cubicBezTo>
                <a:cubicBezTo>
                  <a:pt x="664302" y="3611823"/>
                  <a:pt x="679175" y="3598761"/>
                  <a:pt x="684560" y="3580171"/>
                </a:cubicBezTo>
                <a:cubicBezTo>
                  <a:pt x="686450" y="3576927"/>
                  <a:pt x="690231" y="3570438"/>
                  <a:pt x="691585" y="3571227"/>
                </a:cubicBezTo>
                <a:cubicBezTo>
                  <a:pt x="695651" y="3573596"/>
                  <a:pt x="701321" y="3563863"/>
                  <a:pt x="705102" y="3557375"/>
                </a:cubicBezTo>
                <a:cubicBezTo>
                  <a:pt x="708882" y="3550886"/>
                  <a:pt x="713481" y="3549221"/>
                  <a:pt x="714303" y="3554044"/>
                </a:cubicBezTo>
                <a:cubicBezTo>
                  <a:pt x="715657" y="3554833"/>
                  <a:pt x="713233" y="3562112"/>
                  <a:pt x="714052" y="3566935"/>
                </a:cubicBezTo>
                <a:cubicBezTo>
                  <a:pt x="717833" y="3560446"/>
                  <a:pt x="721079" y="3557992"/>
                  <a:pt x="721613" y="3553958"/>
                </a:cubicBezTo>
                <a:cubicBezTo>
                  <a:pt x="722684" y="3545890"/>
                  <a:pt x="729709" y="3536947"/>
                  <a:pt x="733489" y="3530459"/>
                </a:cubicBezTo>
                <a:cubicBezTo>
                  <a:pt x="737805" y="3519936"/>
                  <a:pt x="745651" y="3515817"/>
                  <a:pt x="749965" y="3505294"/>
                </a:cubicBezTo>
                <a:cubicBezTo>
                  <a:pt x="756171" y="3491527"/>
                  <a:pt x="759701" y="3497930"/>
                  <a:pt x="766192" y="3493020"/>
                </a:cubicBezTo>
                <a:lnTo>
                  <a:pt x="774194" y="3482083"/>
                </a:lnTo>
                <a:lnTo>
                  <a:pt x="754934" y="3518228"/>
                </a:lnTo>
                <a:cubicBezTo>
                  <a:pt x="751973" y="3529539"/>
                  <a:pt x="744948" y="3538482"/>
                  <a:pt x="737102" y="3542602"/>
                </a:cubicBezTo>
                <a:cubicBezTo>
                  <a:pt x="730611" y="3547511"/>
                  <a:pt x="728187" y="3554790"/>
                  <a:pt x="729006" y="3559613"/>
                </a:cubicBezTo>
                <a:cubicBezTo>
                  <a:pt x="731182" y="3565226"/>
                  <a:pt x="727401" y="3571714"/>
                  <a:pt x="721731" y="3581447"/>
                </a:cubicBezTo>
                <a:cubicBezTo>
                  <a:pt x="710390" y="3600913"/>
                  <a:pt x="700405" y="3621168"/>
                  <a:pt x="683643" y="3637475"/>
                </a:cubicBezTo>
                <a:cubicBezTo>
                  <a:pt x="683643" y="3637475"/>
                  <a:pt x="681752" y="3640719"/>
                  <a:pt x="681752" y="3640719"/>
                </a:cubicBezTo>
                <a:cubicBezTo>
                  <a:pt x="664207" y="3673952"/>
                  <a:pt x="643130" y="3700782"/>
                  <a:pt x="626119" y="3729980"/>
                </a:cubicBezTo>
                <a:cubicBezTo>
                  <a:pt x="622338" y="3736469"/>
                  <a:pt x="620448" y="3739713"/>
                  <a:pt x="623158" y="3741291"/>
                </a:cubicBezTo>
                <a:lnTo>
                  <a:pt x="622272" y="3745184"/>
                </a:lnTo>
                <a:lnTo>
                  <a:pt x="620365" y="3733972"/>
                </a:lnTo>
                <a:cubicBezTo>
                  <a:pt x="624146" y="3727483"/>
                  <a:pt x="629816" y="3717751"/>
                  <a:pt x="635486" y="3708018"/>
                </a:cubicBezTo>
                <a:cubicBezTo>
                  <a:pt x="639267" y="3701529"/>
                  <a:pt x="641157" y="3698284"/>
                  <a:pt x="638446" y="3696705"/>
                </a:cubicBezTo>
                <a:cubicBezTo>
                  <a:pt x="635737" y="3695126"/>
                  <a:pt x="635201" y="3699160"/>
                  <a:pt x="631421" y="3705649"/>
                </a:cubicBezTo>
                <a:cubicBezTo>
                  <a:pt x="629531" y="3708893"/>
                  <a:pt x="624396" y="3714593"/>
                  <a:pt x="625215" y="3719416"/>
                </a:cubicBezTo>
                <a:cubicBezTo>
                  <a:pt x="622791" y="3726694"/>
                  <a:pt x="619010" y="3733183"/>
                  <a:pt x="615764" y="3735637"/>
                </a:cubicBezTo>
                <a:cubicBezTo>
                  <a:pt x="608739" y="3744580"/>
                  <a:pt x="603069" y="3754313"/>
                  <a:pt x="599288" y="3760802"/>
                </a:cubicBezTo>
                <a:cubicBezTo>
                  <a:pt x="595508" y="3767291"/>
                  <a:pt x="590373" y="3772989"/>
                  <a:pt x="587127" y="3775444"/>
                </a:cubicBezTo>
                <a:cubicBezTo>
                  <a:pt x="572256" y="3788507"/>
                  <a:pt x="557384" y="3801570"/>
                  <a:pt x="544118" y="3802532"/>
                </a:cubicBezTo>
                <a:cubicBezTo>
                  <a:pt x="546544" y="3795254"/>
                  <a:pt x="548434" y="3792010"/>
                  <a:pt x="550324" y="3788765"/>
                </a:cubicBezTo>
                <a:cubicBezTo>
                  <a:pt x="561665" y="3769300"/>
                  <a:pt x="571115" y="3753079"/>
                  <a:pt x="580566" y="3736858"/>
                </a:cubicBezTo>
                <a:cubicBezTo>
                  <a:pt x="585702" y="3731158"/>
                  <a:pt x="586771" y="3723090"/>
                  <a:pt x="585952" y="3718267"/>
                </a:cubicBezTo>
                <a:cubicBezTo>
                  <a:pt x="574611" y="3737733"/>
                  <a:pt x="563270" y="3757199"/>
                  <a:pt x="551929" y="3776664"/>
                </a:cubicBezTo>
                <a:cubicBezTo>
                  <a:pt x="540588" y="3796129"/>
                  <a:pt x="527891" y="3814805"/>
                  <a:pt x="517906" y="3835061"/>
                </a:cubicBezTo>
                <a:cubicBezTo>
                  <a:pt x="507920" y="3855316"/>
                  <a:pt x="494404" y="3869168"/>
                  <a:pt x="483062" y="3888635"/>
                </a:cubicBezTo>
                <a:cubicBezTo>
                  <a:pt x="467942" y="3914588"/>
                  <a:pt x="452820" y="3940542"/>
                  <a:pt x="437699" y="3966497"/>
                </a:cubicBezTo>
                <a:cubicBezTo>
                  <a:pt x="432029" y="3976229"/>
                  <a:pt x="425537" y="3981139"/>
                  <a:pt x="423113" y="3988417"/>
                </a:cubicBezTo>
                <a:cubicBezTo>
                  <a:pt x="412592" y="4012706"/>
                  <a:pt x="398006" y="4034626"/>
                  <a:pt x="393441" y="4058040"/>
                </a:cubicBezTo>
                <a:cubicBezTo>
                  <a:pt x="392906" y="4062073"/>
                  <a:pt x="389661" y="4064529"/>
                  <a:pt x="386950" y="4062949"/>
                </a:cubicBezTo>
                <a:cubicBezTo>
                  <a:pt x="385595" y="4062160"/>
                  <a:pt x="384775" y="4057336"/>
                  <a:pt x="378283" y="4062246"/>
                </a:cubicBezTo>
                <a:lnTo>
                  <a:pt x="364345" y="4082150"/>
                </a:lnTo>
                <a:lnTo>
                  <a:pt x="377797" y="4089988"/>
                </a:lnTo>
                <a:lnTo>
                  <a:pt x="377467" y="4090698"/>
                </a:lnTo>
                <a:cubicBezTo>
                  <a:pt x="372617" y="4105254"/>
                  <a:pt x="363701" y="4117442"/>
                  <a:pt x="360206" y="4132788"/>
                </a:cubicBezTo>
                <a:cubicBezTo>
                  <a:pt x="360206" y="4132788"/>
                  <a:pt x="358316" y="4136031"/>
                  <a:pt x="355070" y="4138486"/>
                </a:cubicBezTo>
                <a:cubicBezTo>
                  <a:pt x="351825" y="4140941"/>
                  <a:pt x="349935" y="4144186"/>
                  <a:pt x="348045" y="4147429"/>
                </a:cubicBezTo>
                <a:cubicBezTo>
                  <a:pt x="330498" y="4180662"/>
                  <a:pt x="306176" y="4209946"/>
                  <a:pt x="289985" y="4243968"/>
                </a:cubicBezTo>
                <a:cubicBezTo>
                  <a:pt x="282425" y="4256945"/>
                  <a:pt x="274579" y="4261065"/>
                  <a:pt x="270263" y="4271588"/>
                </a:cubicBezTo>
                <a:lnTo>
                  <a:pt x="270244" y="4271622"/>
                </a:lnTo>
                <a:lnTo>
                  <a:pt x="268285" y="4271816"/>
                </a:lnTo>
                <a:lnTo>
                  <a:pt x="268285" y="4274984"/>
                </a:lnTo>
                <a:lnTo>
                  <a:pt x="251362" y="4304030"/>
                </a:lnTo>
                <a:cubicBezTo>
                  <a:pt x="238666" y="4322706"/>
                  <a:pt x="234636" y="4342086"/>
                  <a:pt x="222474" y="4356728"/>
                </a:cubicBezTo>
                <a:cubicBezTo>
                  <a:pt x="218694" y="4363217"/>
                  <a:pt x="216803" y="4366461"/>
                  <a:pt x="214914" y="4369705"/>
                </a:cubicBezTo>
                <a:cubicBezTo>
                  <a:pt x="213023" y="4372949"/>
                  <a:pt x="212489" y="4376984"/>
                  <a:pt x="207888" y="4378648"/>
                </a:cubicBezTo>
                <a:cubicBezTo>
                  <a:pt x="206534" y="4377859"/>
                  <a:pt x="205713" y="4373036"/>
                  <a:pt x="207603" y="4369791"/>
                </a:cubicBezTo>
                <a:cubicBezTo>
                  <a:pt x="211918" y="4359269"/>
                  <a:pt x="213523" y="4347168"/>
                  <a:pt x="221084" y="4334191"/>
                </a:cubicBezTo>
                <a:cubicBezTo>
                  <a:pt x="224864" y="4327701"/>
                  <a:pt x="222154" y="4326122"/>
                  <a:pt x="224579" y="4318845"/>
                </a:cubicBezTo>
                <a:cubicBezTo>
                  <a:pt x="211062" y="4332698"/>
                  <a:pt x="201612" y="4348919"/>
                  <a:pt x="190806" y="4364351"/>
                </a:cubicBezTo>
                <a:cubicBezTo>
                  <a:pt x="181891" y="4376539"/>
                  <a:pt x="173510" y="4384692"/>
                  <a:pt x="164594" y="4396880"/>
                </a:cubicBezTo>
                <a:cubicBezTo>
                  <a:pt x="162704" y="4400125"/>
                  <a:pt x="156213" y="4405033"/>
                  <a:pt x="155394" y="4400210"/>
                </a:cubicBezTo>
                <a:cubicBezTo>
                  <a:pt x="154573" y="4395387"/>
                  <a:pt x="159708" y="4389688"/>
                  <a:pt x="161598" y="4386443"/>
                </a:cubicBezTo>
                <a:cubicBezTo>
                  <a:pt x="174829" y="4363733"/>
                  <a:pt x="186170" y="4344268"/>
                  <a:pt x="199401" y="4321558"/>
                </a:cubicBezTo>
                <a:cubicBezTo>
                  <a:pt x="222083" y="4282626"/>
                  <a:pt x="240699" y="4241326"/>
                  <a:pt x="253361" y="4200902"/>
                </a:cubicBezTo>
                <a:lnTo>
                  <a:pt x="258335" y="4190098"/>
                </a:lnTo>
                <a:lnTo>
                  <a:pt x="273677" y="4162522"/>
                </a:lnTo>
                <a:lnTo>
                  <a:pt x="269470" y="4165911"/>
                </a:lnTo>
                <a:lnTo>
                  <a:pt x="273867" y="4156359"/>
                </a:lnTo>
                <a:lnTo>
                  <a:pt x="300733" y="4113254"/>
                </a:lnTo>
                <a:lnTo>
                  <a:pt x="299175" y="4116540"/>
                </a:lnTo>
                <a:cubicBezTo>
                  <a:pt x="298249" y="4120346"/>
                  <a:pt x="301104" y="4117663"/>
                  <a:pt x="302069" y="4118225"/>
                </a:cubicBezTo>
                <a:cubicBezTo>
                  <a:pt x="308742" y="4113423"/>
                  <a:pt x="314412" y="4103690"/>
                  <a:pt x="321048" y="4094520"/>
                </a:cubicBezTo>
                <a:lnTo>
                  <a:pt x="336294" y="4065808"/>
                </a:lnTo>
                <a:lnTo>
                  <a:pt x="347942" y="4072593"/>
                </a:lnTo>
                <a:lnTo>
                  <a:pt x="357422" y="4054436"/>
                </a:lnTo>
                <a:cubicBezTo>
                  <a:pt x="361202" y="4047948"/>
                  <a:pt x="365517" y="4037426"/>
                  <a:pt x="371188" y="4027693"/>
                </a:cubicBezTo>
                <a:cubicBezTo>
                  <a:pt x="376858" y="4017960"/>
                  <a:pt x="375504" y="4017170"/>
                  <a:pt x="366301" y="4020501"/>
                </a:cubicBezTo>
                <a:cubicBezTo>
                  <a:pt x="363734" y="4023350"/>
                  <a:pt x="361844" y="4026594"/>
                  <a:pt x="360088" y="4028830"/>
                </a:cubicBezTo>
                <a:lnTo>
                  <a:pt x="355718" y="4030671"/>
                </a:lnTo>
                <a:lnTo>
                  <a:pt x="356922" y="4028510"/>
                </a:lnTo>
                <a:lnTo>
                  <a:pt x="363164" y="4017158"/>
                </a:lnTo>
                <a:lnTo>
                  <a:pt x="361540" y="4016212"/>
                </a:lnTo>
                <a:lnTo>
                  <a:pt x="362771" y="4014098"/>
                </a:lnTo>
                <a:cubicBezTo>
                  <a:pt x="362362" y="4011687"/>
                  <a:pt x="361212" y="4012103"/>
                  <a:pt x="359928" y="4013528"/>
                </a:cubicBezTo>
                <a:lnTo>
                  <a:pt x="359092" y="4014785"/>
                </a:lnTo>
                <a:lnTo>
                  <a:pt x="358213" y="4014273"/>
                </a:lnTo>
                <a:lnTo>
                  <a:pt x="361170" y="4006402"/>
                </a:lnTo>
                <a:cubicBezTo>
                  <a:pt x="363985" y="3999351"/>
                  <a:pt x="367804" y="3997231"/>
                  <a:pt x="368769" y="3997793"/>
                </a:cubicBezTo>
                <a:cubicBezTo>
                  <a:pt x="371662" y="3999478"/>
                  <a:pt x="375482" y="3997359"/>
                  <a:pt x="383081" y="3988749"/>
                </a:cubicBezTo>
                <a:lnTo>
                  <a:pt x="384062" y="3987394"/>
                </a:lnTo>
                <a:lnTo>
                  <a:pt x="386559" y="3988848"/>
                </a:lnTo>
                <a:cubicBezTo>
                  <a:pt x="398434" y="3965348"/>
                  <a:pt x="415197" y="3949041"/>
                  <a:pt x="427072" y="3925541"/>
                </a:cubicBezTo>
                <a:cubicBezTo>
                  <a:pt x="427072" y="3925541"/>
                  <a:pt x="428962" y="3922297"/>
                  <a:pt x="428962" y="3922297"/>
                </a:cubicBezTo>
                <a:cubicBezTo>
                  <a:pt x="443834" y="3909234"/>
                  <a:pt x="444618" y="3892309"/>
                  <a:pt x="453534" y="3880121"/>
                </a:cubicBezTo>
                <a:cubicBezTo>
                  <a:pt x="455424" y="3876877"/>
                  <a:pt x="455959" y="3872844"/>
                  <a:pt x="456495" y="3868810"/>
                </a:cubicBezTo>
                <a:lnTo>
                  <a:pt x="447327" y="3882295"/>
                </a:lnTo>
                <a:lnTo>
                  <a:pt x="446343" y="3873515"/>
                </a:lnTo>
                <a:cubicBezTo>
                  <a:pt x="444414" y="3872390"/>
                  <a:pt x="447230" y="3865340"/>
                  <a:pt x="452901" y="3855607"/>
                </a:cubicBezTo>
                <a:lnTo>
                  <a:pt x="461558" y="3836666"/>
                </a:lnTo>
                <a:lnTo>
                  <a:pt x="462847" y="3834349"/>
                </a:lnTo>
                <a:lnTo>
                  <a:pt x="481291" y="3811311"/>
                </a:lnTo>
                <a:cubicBezTo>
                  <a:pt x="487020" y="3808131"/>
                  <a:pt x="492719" y="3801674"/>
                  <a:pt x="498410" y="3794125"/>
                </a:cubicBezTo>
                <a:lnTo>
                  <a:pt x="501742" y="3789489"/>
                </a:lnTo>
                <a:lnTo>
                  <a:pt x="526804" y="3746472"/>
                </a:lnTo>
                <a:lnTo>
                  <a:pt x="538035" y="3718351"/>
                </a:lnTo>
                <a:cubicBezTo>
                  <a:pt x="545518" y="3696638"/>
                  <a:pt x="547408" y="3693394"/>
                  <a:pt x="559791" y="3683226"/>
                </a:cubicBezTo>
                <a:lnTo>
                  <a:pt x="566439" y="3678442"/>
                </a:lnTo>
                <a:lnTo>
                  <a:pt x="566496" y="3678344"/>
                </a:lnTo>
                <a:lnTo>
                  <a:pt x="578311" y="3648389"/>
                </a:lnTo>
                <a:cubicBezTo>
                  <a:pt x="582907" y="3639117"/>
                  <a:pt x="588105" y="3630195"/>
                  <a:pt x="593775" y="3620462"/>
                </a:cubicBezTo>
                <a:cubicBezTo>
                  <a:pt x="601336" y="3607485"/>
                  <a:pt x="607007" y="3597751"/>
                  <a:pt x="614567" y="3584775"/>
                </a:cubicBezTo>
                <a:lnTo>
                  <a:pt x="631697" y="3554552"/>
                </a:lnTo>
                <a:lnTo>
                  <a:pt x="625494" y="3550938"/>
                </a:lnTo>
                <a:lnTo>
                  <a:pt x="626444" y="3549447"/>
                </a:lnTo>
                <a:lnTo>
                  <a:pt x="631139" y="3543583"/>
                </a:lnTo>
                <a:lnTo>
                  <a:pt x="640326" y="3527816"/>
                </a:lnTo>
                <a:lnTo>
                  <a:pt x="652972" y="3511477"/>
                </a:lnTo>
                <a:lnTo>
                  <a:pt x="649154" y="3519315"/>
                </a:lnTo>
                <a:lnTo>
                  <a:pt x="655639" y="3512310"/>
                </a:lnTo>
                <a:lnTo>
                  <a:pt x="660856" y="3503105"/>
                </a:lnTo>
                <a:lnTo>
                  <a:pt x="664784" y="3493559"/>
                </a:lnTo>
                <a:lnTo>
                  <a:pt x="684097" y="3462573"/>
                </a:lnTo>
                <a:cubicBezTo>
                  <a:pt x="688948" y="3448017"/>
                  <a:pt x="699754" y="3432585"/>
                  <a:pt x="704603" y="3418029"/>
                </a:cubicBezTo>
                <a:lnTo>
                  <a:pt x="748321" y="3320276"/>
                </a:lnTo>
                <a:lnTo>
                  <a:pt x="753804" y="3310865"/>
                </a:lnTo>
                <a:cubicBezTo>
                  <a:pt x="762290" y="3294081"/>
                  <a:pt x="771741" y="3277860"/>
                  <a:pt x="782157" y="3262201"/>
                </a:cubicBezTo>
                <a:cubicBezTo>
                  <a:pt x="813403" y="3215223"/>
                  <a:pt x="837935" y="3168679"/>
                  <a:pt x="867252" y="3120577"/>
                </a:cubicBezTo>
                <a:cubicBezTo>
                  <a:pt x="867252" y="3120577"/>
                  <a:pt x="866288" y="3120015"/>
                  <a:pt x="868177" y="3116771"/>
                </a:cubicBezTo>
                <a:cubicBezTo>
                  <a:pt x="864358" y="3118891"/>
                  <a:pt x="863433" y="3122698"/>
                  <a:pt x="859653" y="3129186"/>
                </a:cubicBezTo>
                <a:cubicBezTo>
                  <a:pt x="857763" y="3132430"/>
                  <a:pt x="856798" y="3131868"/>
                  <a:pt x="856798" y="3131868"/>
                </a:cubicBezTo>
                <a:cubicBezTo>
                  <a:pt x="855833" y="3131306"/>
                  <a:pt x="853905" y="3130182"/>
                  <a:pt x="856759" y="3127500"/>
                </a:cubicBezTo>
                <a:cubicBezTo>
                  <a:pt x="858649" y="3124256"/>
                  <a:pt x="858610" y="3119888"/>
                  <a:pt x="860500" y="3116643"/>
                </a:cubicBezTo>
                <a:cubicBezTo>
                  <a:pt x="872806" y="3097740"/>
                  <a:pt x="879363" y="3079832"/>
                  <a:pt x="890704" y="3060367"/>
                </a:cubicBezTo>
                <a:cubicBezTo>
                  <a:pt x="924727" y="3001970"/>
                  <a:pt x="960640" y="2940329"/>
                  <a:pt x="994663" y="2881932"/>
                </a:cubicBezTo>
                <a:cubicBezTo>
                  <a:pt x="1006003" y="2862467"/>
                  <a:pt x="1014489" y="2845683"/>
                  <a:pt x="1015337" y="2833141"/>
                </a:cubicBezTo>
                <a:cubicBezTo>
                  <a:pt x="1011518" y="2835261"/>
                  <a:pt x="1007738" y="2841749"/>
                  <a:pt x="1004883" y="2844432"/>
                </a:cubicBezTo>
                <a:cubicBezTo>
                  <a:pt x="991613" y="2862773"/>
                  <a:pt x="987833" y="2869261"/>
                  <a:pt x="989840" y="2879122"/>
                </a:cubicBezTo>
                <a:cubicBezTo>
                  <a:pt x="989879" y="2883491"/>
                  <a:pt x="987988" y="2886735"/>
                  <a:pt x="985133" y="2889417"/>
                </a:cubicBezTo>
                <a:cubicBezTo>
                  <a:pt x="977535" y="2898026"/>
                  <a:pt x="970938" y="2911565"/>
                  <a:pt x="965267" y="2921298"/>
                </a:cubicBezTo>
                <a:cubicBezTo>
                  <a:pt x="953927" y="2940764"/>
                  <a:pt x="944476" y="2956984"/>
                  <a:pt x="930241" y="2974765"/>
                </a:cubicBezTo>
                <a:cubicBezTo>
                  <a:pt x="925497" y="2980691"/>
                  <a:pt x="916972" y="2993106"/>
                  <a:pt x="916046" y="2996913"/>
                </a:cubicBezTo>
                <a:cubicBezTo>
                  <a:pt x="911379" y="3011576"/>
                  <a:pt x="899999" y="3026672"/>
                  <a:pt x="896258" y="3037530"/>
                </a:cubicBezTo>
                <a:cubicBezTo>
                  <a:pt x="893442" y="3044580"/>
                  <a:pt x="889662" y="3051068"/>
                  <a:pt x="884917" y="3056995"/>
                </a:cubicBezTo>
                <a:cubicBezTo>
                  <a:pt x="875427" y="3068848"/>
                  <a:pt x="869756" y="3078581"/>
                  <a:pt x="864125" y="3092682"/>
                </a:cubicBezTo>
                <a:cubicBezTo>
                  <a:pt x="859419" y="3102977"/>
                  <a:pt x="855638" y="3109466"/>
                  <a:pt x="848039" y="3118075"/>
                </a:cubicBezTo>
                <a:cubicBezTo>
                  <a:pt x="833766" y="3131486"/>
                  <a:pt x="819571" y="3153634"/>
                  <a:pt x="807304" y="3176905"/>
                </a:cubicBezTo>
                <a:cubicBezTo>
                  <a:pt x="803523" y="3183394"/>
                  <a:pt x="800707" y="3190444"/>
                  <a:pt x="799782" y="3194251"/>
                </a:cubicBezTo>
                <a:lnTo>
                  <a:pt x="778819" y="3240110"/>
                </a:lnTo>
                <a:lnTo>
                  <a:pt x="767158" y="3254581"/>
                </a:lnTo>
                <a:cubicBezTo>
                  <a:pt x="756353" y="3270013"/>
                  <a:pt x="746902" y="3286235"/>
                  <a:pt x="733386" y="3300087"/>
                </a:cubicBezTo>
                <a:lnTo>
                  <a:pt x="734392" y="3293619"/>
                </a:lnTo>
                <a:lnTo>
                  <a:pt x="756152" y="3251396"/>
                </a:lnTo>
                <a:cubicBezTo>
                  <a:pt x="764639" y="3234613"/>
                  <a:pt x="773125" y="3217830"/>
                  <a:pt x="781611" y="3201046"/>
                </a:cubicBezTo>
                <a:cubicBezTo>
                  <a:pt x="791988" y="3181018"/>
                  <a:pt x="803368" y="3165922"/>
                  <a:pt x="811854" y="3149138"/>
                </a:cubicBezTo>
                <a:cubicBezTo>
                  <a:pt x="818450" y="3135599"/>
                  <a:pt x="827014" y="3127552"/>
                  <a:pt x="836465" y="3111331"/>
                </a:cubicBezTo>
                <a:cubicBezTo>
                  <a:pt x="841171" y="3101037"/>
                  <a:pt x="849696" y="3088621"/>
                  <a:pt x="857256" y="3075644"/>
                </a:cubicBezTo>
                <a:cubicBezTo>
                  <a:pt x="859147" y="3072400"/>
                  <a:pt x="859147" y="3072400"/>
                  <a:pt x="861037" y="3069155"/>
                </a:cubicBezTo>
                <a:cubicBezTo>
                  <a:pt x="873420" y="3058988"/>
                  <a:pt x="881906" y="3042205"/>
                  <a:pt x="889428" y="3024860"/>
                </a:cubicBezTo>
                <a:cubicBezTo>
                  <a:pt x="895060" y="3010758"/>
                  <a:pt x="903585" y="2998343"/>
                  <a:pt x="908252" y="2983680"/>
                </a:cubicBezTo>
                <a:cubicBezTo>
                  <a:pt x="908252" y="2983680"/>
                  <a:pt x="910141" y="2980436"/>
                  <a:pt x="912997" y="2977754"/>
                </a:cubicBezTo>
                <a:cubicBezTo>
                  <a:pt x="915851" y="2975071"/>
                  <a:pt x="917741" y="2971828"/>
                  <a:pt x="919631" y="2968583"/>
                </a:cubicBezTo>
                <a:cubicBezTo>
                  <a:pt x="937569" y="2935579"/>
                  <a:pt x="960328" y="2905383"/>
                  <a:pt x="977300" y="2871817"/>
                </a:cubicBezTo>
                <a:cubicBezTo>
                  <a:pt x="984861" y="2858840"/>
                  <a:pt x="991535" y="2854037"/>
                  <a:pt x="996241" y="2843743"/>
                </a:cubicBezTo>
                <a:cubicBezTo>
                  <a:pt x="1001912" y="2834009"/>
                  <a:pt x="1009472" y="2821033"/>
                  <a:pt x="1015143" y="2811300"/>
                </a:cubicBezTo>
                <a:cubicBezTo>
                  <a:pt x="1027448" y="2792396"/>
                  <a:pt x="1033041" y="2773927"/>
                  <a:pt x="1044421" y="2758830"/>
                </a:cubicBezTo>
                <a:cubicBezTo>
                  <a:pt x="1048201" y="2752341"/>
                  <a:pt x="1050092" y="2749096"/>
                  <a:pt x="1051981" y="2745853"/>
                </a:cubicBezTo>
                <a:cubicBezTo>
                  <a:pt x="1053872" y="2742608"/>
                  <a:pt x="1054797" y="2738802"/>
                  <a:pt x="1058616" y="2736682"/>
                </a:cubicBezTo>
                <a:cubicBezTo>
                  <a:pt x="1059580" y="2737244"/>
                  <a:pt x="1059620" y="2741612"/>
                  <a:pt x="1057730" y="2744856"/>
                </a:cubicBezTo>
                <a:cubicBezTo>
                  <a:pt x="1053024" y="2755150"/>
                  <a:pt x="1050246" y="2766570"/>
                  <a:pt x="1042686" y="2779546"/>
                </a:cubicBezTo>
                <a:cubicBezTo>
                  <a:pt x="1038906" y="2786035"/>
                  <a:pt x="1040835" y="2787159"/>
                  <a:pt x="1038019" y="2794209"/>
                </a:cubicBezTo>
                <a:cubicBezTo>
                  <a:pt x="1050363" y="2779674"/>
                  <a:pt x="1059814" y="2763453"/>
                  <a:pt x="1070230" y="2747793"/>
                </a:cubicBezTo>
                <a:lnTo>
                  <a:pt x="1073499" y="2743358"/>
                </a:lnTo>
                <a:lnTo>
                  <a:pt x="1071539" y="2742216"/>
                </a:lnTo>
                <a:lnTo>
                  <a:pt x="1080055" y="2732188"/>
                </a:lnTo>
                <a:cubicBezTo>
                  <a:pt x="1084761" y="2721894"/>
                  <a:pt x="1091396" y="2712722"/>
                  <a:pt x="1095176" y="2706234"/>
                </a:cubicBezTo>
                <a:cubicBezTo>
                  <a:pt x="1099882" y="2695940"/>
                  <a:pt x="1106556" y="2691137"/>
                  <a:pt x="1111263" y="2680842"/>
                </a:cubicBezTo>
                <a:cubicBezTo>
                  <a:pt x="1116007" y="2674916"/>
                  <a:pt x="1120752" y="2668989"/>
                  <a:pt x="1124532" y="2662500"/>
                </a:cubicBezTo>
                <a:cubicBezTo>
                  <a:pt x="1137763" y="2639791"/>
                  <a:pt x="1149104" y="2620326"/>
                  <a:pt x="1160445" y="2600860"/>
                </a:cubicBezTo>
                <a:cubicBezTo>
                  <a:pt x="1168006" y="2587882"/>
                  <a:pt x="1174602" y="2574343"/>
                  <a:pt x="1183166" y="2566296"/>
                </a:cubicBezTo>
                <a:cubicBezTo>
                  <a:pt x="1183166" y="2566296"/>
                  <a:pt x="1185056" y="2563053"/>
                  <a:pt x="1186946" y="2559808"/>
                </a:cubicBezTo>
                <a:cubicBezTo>
                  <a:pt x="1193503" y="2541900"/>
                  <a:pt x="1206812" y="2527928"/>
                  <a:pt x="1215298" y="2511144"/>
                </a:cubicBezTo>
                <a:cubicBezTo>
                  <a:pt x="1223784" y="2494360"/>
                  <a:pt x="1233235" y="2478139"/>
                  <a:pt x="1243651" y="2462480"/>
                </a:cubicBezTo>
                <a:cubicBezTo>
                  <a:pt x="1274897" y="2415502"/>
                  <a:pt x="1299430" y="2368958"/>
                  <a:pt x="1328746" y="2320856"/>
                </a:cubicBezTo>
                <a:cubicBezTo>
                  <a:pt x="1328746" y="2320856"/>
                  <a:pt x="1327782" y="2320294"/>
                  <a:pt x="1329672" y="2317050"/>
                </a:cubicBezTo>
                <a:cubicBezTo>
                  <a:pt x="1325852" y="2319170"/>
                  <a:pt x="1324927" y="2322976"/>
                  <a:pt x="1321147" y="2329465"/>
                </a:cubicBezTo>
                <a:cubicBezTo>
                  <a:pt x="1319257" y="2332710"/>
                  <a:pt x="1318292" y="2332147"/>
                  <a:pt x="1318292" y="2332147"/>
                </a:cubicBezTo>
                <a:cubicBezTo>
                  <a:pt x="1317327" y="2331585"/>
                  <a:pt x="1315399" y="2330462"/>
                  <a:pt x="1318254" y="2327779"/>
                </a:cubicBezTo>
                <a:cubicBezTo>
                  <a:pt x="1320143" y="2324535"/>
                  <a:pt x="1320104" y="2320167"/>
                  <a:pt x="1321994" y="2316922"/>
                </a:cubicBezTo>
                <a:cubicBezTo>
                  <a:pt x="1334300" y="2298019"/>
                  <a:pt x="1340858" y="2280112"/>
                  <a:pt x="1352198" y="2260646"/>
                </a:cubicBezTo>
                <a:lnTo>
                  <a:pt x="1375187" y="2221188"/>
                </a:lnTo>
                <a:lnTo>
                  <a:pt x="1374218" y="2220624"/>
                </a:lnTo>
                <a:lnTo>
                  <a:pt x="1363405" y="2226628"/>
                </a:lnTo>
                <a:lnTo>
                  <a:pt x="1357752" y="2237809"/>
                </a:lnTo>
                <a:cubicBezTo>
                  <a:pt x="1354936" y="2244859"/>
                  <a:pt x="1351156" y="2251348"/>
                  <a:pt x="1346411" y="2257275"/>
                </a:cubicBezTo>
                <a:cubicBezTo>
                  <a:pt x="1336921" y="2269127"/>
                  <a:pt x="1331250" y="2278860"/>
                  <a:pt x="1325619" y="2292961"/>
                </a:cubicBezTo>
                <a:cubicBezTo>
                  <a:pt x="1320913" y="2303256"/>
                  <a:pt x="1317133" y="2309745"/>
                  <a:pt x="1309534" y="2318354"/>
                </a:cubicBezTo>
                <a:cubicBezTo>
                  <a:pt x="1295260" y="2331765"/>
                  <a:pt x="1281065" y="2353913"/>
                  <a:pt x="1268798" y="2377184"/>
                </a:cubicBezTo>
                <a:cubicBezTo>
                  <a:pt x="1265017" y="2383674"/>
                  <a:pt x="1262202" y="2390723"/>
                  <a:pt x="1261276" y="2394531"/>
                </a:cubicBezTo>
                <a:cubicBezTo>
                  <a:pt x="1255683" y="2413000"/>
                  <a:pt x="1247197" y="2429782"/>
                  <a:pt x="1237746" y="2446003"/>
                </a:cubicBezTo>
                <a:cubicBezTo>
                  <a:pt x="1228295" y="2462225"/>
                  <a:pt x="1216955" y="2481690"/>
                  <a:pt x="1207504" y="2497912"/>
                </a:cubicBezTo>
                <a:cubicBezTo>
                  <a:pt x="1196163" y="2517377"/>
                  <a:pt x="1181968" y="2539526"/>
                  <a:pt x="1167733" y="2557305"/>
                </a:cubicBezTo>
                <a:cubicBezTo>
                  <a:pt x="1163953" y="2563794"/>
                  <a:pt x="1160173" y="2570283"/>
                  <a:pt x="1158282" y="2573527"/>
                </a:cubicBezTo>
                <a:cubicBezTo>
                  <a:pt x="1152612" y="2583259"/>
                  <a:pt x="1149757" y="2585942"/>
                  <a:pt x="1145938" y="2588062"/>
                </a:cubicBezTo>
                <a:cubicBezTo>
                  <a:pt x="1160133" y="2565914"/>
                  <a:pt x="1166690" y="2548007"/>
                  <a:pt x="1178031" y="2528541"/>
                </a:cubicBezTo>
                <a:cubicBezTo>
                  <a:pt x="1192188" y="2502026"/>
                  <a:pt x="1206345" y="2475509"/>
                  <a:pt x="1217647" y="2451675"/>
                </a:cubicBezTo>
                <a:cubicBezTo>
                  <a:pt x="1226133" y="2434892"/>
                  <a:pt x="1234619" y="2418109"/>
                  <a:pt x="1243105" y="2401325"/>
                </a:cubicBezTo>
                <a:cubicBezTo>
                  <a:pt x="1253482" y="2381298"/>
                  <a:pt x="1264862" y="2366201"/>
                  <a:pt x="1273348" y="2349417"/>
                </a:cubicBezTo>
                <a:cubicBezTo>
                  <a:pt x="1279944" y="2335878"/>
                  <a:pt x="1288508" y="2327831"/>
                  <a:pt x="1297959" y="2311610"/>
                </a:cubicBezTo>
                <a:cubicBezTo>
                  <a:pt x="1302665" y="2301316"/>
                  <a:pt x="1311190" y="2288900"/>
                  <a:pt x="1318751" y="2275923"/>
                </a:cubicBezTo>
                <a:cubicBezTo>
                  <a:pt x="1320641" y="2272679"/>
                  <a:pt x="1320641" y="2272679"/>
                  <a:pt x="1322531" y="2269434"/>
                </a:cubicBezTo>
                <a:cubicBezTo>
                  <a:pt x="1328722" y="2264350"/>
                  <a:pt x="1333940" y="2257614"/>
                  <a:pt x="1338549" y="2249978"/>
                </a:cubicBezTo>
                <a:lnTo>
                  <a:pt x="1339638" y="2247793"/>
                </a:lnTo>
                <a:lnTo>
                  <a:pt x="1324367" y="2265997"/>
                </a:lnTo>
                <a:cubicBezTo>
                  <a:pt x="1319950" y="2268313"/>
                  <a:pt x="1316584" y="2267437"/>
                  <a:pt x="1313228" y="2267654"/>
                </a:cubicBezTo>
                <a:cubicBezTo>
                  <a:pt x="1304586" y="2266965"/>
                  <a:pt x="1290312" y="2280377"/>
                  <a:pt x="1276039" y="2293787"/>
                </a:cubicBezTo>
                <a:cubicBezTo>
                  <a:pt x="1272220" y="2295908"/>
                  <a:pt x="1269404" y="2302959"/>
                  <a:pt x="1267514" y="2306203"/>
                </a:cubicBezTo>
                <a:cubicBezTo>
                  <a:pt x="1259953" y="2319180"/>
                  <a:pt x="1253357" y="2332719"/>
                  <a:pt x="1244793" y="2340766"/>
                </a:cubicBezTo>
                <a:cubicBezTo>
                  <a:pt x="1241938" y="2343448"/>
                  <a:pt x="1240048" y="2346693"/>
                  <a:pt x="1236268" y="2353182"/>
                </a:cubicBezTo>
                <a:cubicBezTo>
                  <a:pt x="1230597" y="2362914"/>
                  <a:pt x="1224927" y="2372648"/>
                  <a:pt x="1221147" y="2379136"/>
                </a:cubicBezTo>
                <a:cubicBezTo>
                  <a:pt x="1210731" y="2394795"/>
                  <a:pt x="1202245" y="2411578"/>
                  <a:pt x="1197578" y="2426241"/>
                </a:cubicBezTo>
                <a:cubicBezTo>
                  <a:pt x="1194801" y="2437659"/>
                  <a:pt x="1186276" y="2450075"/>
                  <a:pt x="1177712" y="2458121"/>
                </a:cubicBezTo>
                <a:cubicBezTo>
                  <a:pt x="1164403" y="2472095"/>
                  <a:pt x="1151172" y="2494805"/>
                  <a:pt x="1138827" y="2509341"/>
                </a:cubicBezTo>
                <a:cubicBezTo>
                  <a:pt x="1135973" y="2512022"/>
                  <a:pt x="1109627" y="2570548"/>
                  <a:pt x="1110592" y="2571109"/>
                </a:cubicBezTo>
                <a:cubicBezTo>
                  <a:pt x="1110670" y="2579845"/>
                  <a:pt x="1104074" y="2593384"/>
                  <a:pt x="1098404" y="2603118"/>
                </a:cubicBezTo>
                <a:cubicBezTo>
                  <a:pt x="1093698" y="2613412"/>
                  <a:pt x="1085133" y="2621459"/>
                  <a:pt x="1077534" y="2630068"/>
                </a:cubicBezTo>
                <a:cubicBezTo>
                  <a:pt x="1076569" y="2629506"/>
                  <a:pt x="1075605" y="2628945"/>
                  <a:pt x="1073714" y="2632189"/>
                </a:cubicBezTo>
                <a:cubicBezTo>
                  <a:pt x="1062374" y="2651654"/>
                  <a:pt x="1050955" y="2662383"/>
                  <a:pt x="1040539" y="2678042"/>
                </a:cubicBezTo>
                <a:cubicBezTo>
                  <a:pt x="1033904" y="2687214"/>
                  <a:pt x="1035872" y="2692705"/>
                  <a:pt x="1028273" y="2701314"/>
                </a:cubicBezTo>
                <a:cubicBezTo>
                  <a:pt x="1026383" y="2704559"/>
                  <a:pt x="1016084" y="2733322"/>
                  <a:pt x="1016123" y="2737691"/>
                </a:cubicBezTo>
                <a:cubicBezTo>
                  <a:pt x="1015198" y="2741496"/>
                  <a:pt x="1014272" y="2745303"/>
                  <a:pt x="1013347" y="2749110"/>
                </a:cubicBezTo>
                <a:cubicBezTo>
                  <a:pt x="1006789" y="2767017"/>
                  <a:pt x="999229" y="2779993"/>
                  <a:pt x="987810" y="2790722"/>
                </a:cubicBezTo>
                <a:cubicBezTo>
                  <a:pt x="984955" y="2793405"/>
                  <a:pt x="982100" y="2796088"/>
                  <a:pt x="977356" y="2802014"/>
                </a:cubicBezTo>
                <a:cubicBezTo>
                  <a:pt x="976391" y="2801452"/>
                  <a:pt x="973536" y="2804135"/>
                  <a:pt x="973536" y="2804135"/>
                </a:cubicBezTo>
                <a:cubicBezTo>
                  <a:pt x="964085" y="2820356"/>
                  <a:pt x="953632" y="2831647"/>
                  <a:pt x="947035" y="2845186"/>
                </a:cubicBezTo>
                <a:cubicBezTo>
                  <a:pt x="940440" y="2858725"/>
                  <a:pt x="933843" y="2872264"/>
                  <a:pt x="930102" y="2883121"/>
                </a:cubicBezTo>
                <a:cubicBezTo>
                  <a:pt x="922619" y="2904835"/>
                  <a:pt x="916949" y="2914567"/>
                  <a:pt x="903640" y="2928541"/>
                </a:cubicBezTo>
                <a:cubicBezTo>
                  <a:pt x="897930" y="2933905"/>
                  <a:pt x="894150" y="2940393"/>
                  <a:pt x="888479" y="2950127"/>
                </a:cubicBezTo>
                <a:lnTo>
                  <a:pt x="882133" y="2961019"/>
                </a:lnTo>
                <a:lnTo>
                  <a:pt x="878758" y="2964843"/>
                </a:lnTo>
                <a:cubicBezTo>
                  <a:pt x="874939" y="2966963"/>
                  <a:pt x="870194" y="2972889"/>
                  <a:pt x="872046" y="2965277"/>
                </a:cubicBezTo>
                <a:lnTo>
                  <a:pt x="872203" y="2963832"/>
                </a:lnTo>
                <a:lnTo>
                  <a:pt x="898029" y="2919256"/>
                </a:lnTo>
                <a:lnTo>
                  <a:pt x="908922" y="2904198"/>
                </a:lnTo>
                <a:cubicBezTo>
                  <a:pt x="912722" y="2899894"/>
                  <a:pt x="914381" y="2897601"/>
                  <a:pt x="915201" y="2895363"/>
                </a:cubicBezTo>
                <a:lnTo>
                  <a:pt x="916325" y="2887675"/>
                </a:lnTo>
                <a:lnTo>
                  <a:pt x="1718820" y="1502528"/>
                </a:lnTo>
                <a:lnTo>
                  <a:pt x="1730573" y="1485239"/>
                </a:lnTo>
                <a:cubicBezTo>
                  <a:pt x="1733818" y="1482785"/>
                  <a:pt x="1737063" y="1480330"/>
                  <a:pt x="1736527" y="1484363"/>
                </a:cubicBezTo>
                <a:cubicBezTo>
                  <a:pt x="1737348" y="1489187"/>
                  <a:pt x="1736813" y="1493220"/>
                  <a:pt x="1733032" y="1499709"/>
                </a:cubicBezTo>
                <a:cubicBezTo>
                  <a:pt x="1719801" y="1522418"/>
                  <a:pt x="1706570" y="1545129"/>
                  <a:pt x="1694695" y="1568628"/>
                </a:cubicBezTo>
                <a:cubicBezTo>
                  <a:pt x="1680393" y="1599406"/>
                  <a:pt x="1663917" y="1624570"/>
                  <a:pt x="1645551" y="1652979"/>
                </a:cubicBezTo>
                <a:cubicBezTo>
                  <a:pt x="1630430" y="1678934"/>
                  <a:pt x="1618018" y="1706467"/>
                  <a:pt x="1598832" y="1730051"/>
                </a:cubicBezTo>
                <a:cubicBezTo>
                  <a:pt x="1595586" y="1732506"/>
                  <a:pt x="1593696" y="1735752"/>
                  <a:pt x="1593161" y="1739784"/>
                </a:cubicBezTo>
                <a:cubicBezTo>
                  <a:pt x="1582105" y="1768107"/>
                  <a:pt x="1564275" y="1792483"/>
                  <a:pt x="1550508" y="1819227"/>
                </a:cubicBezTo>
                <a:cubicBezTo>
                  <a:pt x="1541057" y="1835449"/>
                  <a:pt x="1528362" y="1854125"/>
                  <a:pt x="1518090" y="1865522"/>
                </a:cubicBezTo>
                <a:cubicBezTo>
                  <a:pt x="1507285" y="1880954"/>
                  <a:pt x="1496478" y="1896386"/>
                  <a:pt x="1490273" y="1910152"/>
                </a:cubicBezTo>
                <a:cubicBezTo>
                  <a:pt x="1485422" y="1924708"/>
                  <a:pt x="1474617" y="1940140"/>
                  <a:pt x="1469767" y="1954697"/>
                </a:cubicBezTo>
                <a:cubicBezTo>
                  <a:pt x="1457105" y="1995119"/>
                  <a:pt x="1438489" y="2036420"/>
                  <a:pt x="1415807" y="2075351"/>
                </a:cubicBezTo>
                <a:cubicBezTo>
                  <a:pt x="1402576" y="2098062"/>
                  <a:pt x="1391235" y="2117526"/>
                  <a:pt x="1378004" y="2140236"/>
                </a:cubicBezTo>
                <a:cubicBezTo>
                  <a:pt x="1376114" y="2143481"/>
                  <a:pt x="1370979" y="2149179"/>
                  <a:pt x="1371800" y="2154003"/>
                </a:cubicBezTo>
                <a:cubicBezTo>
                  <a:pt x="1372619" y="2158827"/>
                  <a:pt x="1379110" y="2153917"/>
                  <a:pt x="1381000" y="2150673"/>
                </a:cubicBezTo>
                <a:cubicBezTo>
                  <a:pt x="1389915" y="2138486"/>
                  <a:pt x="1398297" y="2130332"/>
                  <a:pt x="1407212" y="2118144"/>
                </a:cubicBezTo>
                <a:cubicBezTo>
                  <a:pt x="1418018" y="2102712"/>
                  <a:pt x="1427469" y="2086491"/>
                  <a:pt x="1440985" y="2072638"/>
                </a:cubicBezTo>
                <a:cubicBezTo>
                  <a:pt x="1438560" y="2079915"/>
                  <a:pt x="1441270" y="2081495"/>
                  <a:pt x="1437490" y="2087984"/>
                </a:cubicBezTo>
                <a:cubicBezTo>
                  <a:pt x="1429930" y="2100960"/>
                  <a:pt x="1428324" y="2113062"/>
                  <a:pt x="1424009" y="2123584"/>
                </a:cubicBezTo>
                <a:cubicBezTo>
                  <a:pt x="1422119" y="2126829"/>
                  <a:pt x="1422940" y="2131652"/>
                  <a:pt x="1424294" y="2132442"/>
                </a:cubicBezTo>
                <a:cubicBezTo>
                  <a:pt x="1428895" y="2130777"/>
                  <a:pt x="1429429" y="2126742"/>
                  <a:pt x="1431319" y="2123498"/>
                </a:cubicBezTo>
                <a:cubicBezTo>
                  <a:pt x="1433209" y="2120254"/>
                  <a:pt x="1435100" y="2117010"/>
                  <a:pt x="1438880" y="2110521"/>
                </a:cubicBezTo>
                <a:cubicBezTo>
                  <a:pt x="1451041" y="2095879"/>
                  <a:pt x="1455072" y="2076500"/>
                  <a:pt x="1467767" y="2057824"/>
                </a:cubicBezTo>
                <a:cubicBezTo>
                  <a:pt x="1473438" y="2048090"/>
                  <a:pt x="1480999" y="2035114"/>
                  <a:pt x="1486669" y="2025380"/>
                </a:cubicBezTo>
                <a:cubicBezTo>
                  <a:pt x="1490985" y="2014859"/>
                  <a:pt x="1498831" y="2010739"/>
                  <a:pt x="1506391" y="1997762"/>
                </a:cubicBezTo>
                <a:cubicBezTo>
                  <a:pt x="1522582" y="1963740"/>
                  <a:pt x="1546904" y="1934455"/>
                  <a:pt x="1564451" y="1901223"/>
                </a:cubicBezTo>
                <a:cubicBezTo>
                  <a:pt x="1566341" y="1897978"/>
                  <a:pt x="1568231" y="1894735"/>
                  <a:pt x="1571476" y="1892280"/>
                </a:cubicBezTo>
                <a:cubicBezTo>
                  <a:pt x="1574722" y="1889825"/>
                  <a:pt x="1576612" y="1886581"/>
                  <a:pt x="1576612" y="1886581"/>
                </a:cubicBezTo>
                <a:cubicBezTo>
                  <a:pt x="1580107" y="1871236"/>
                  <a:pt x="1589023" y="1859048"/>
                  <a:pt x="1593872" y="1844491"/>
                </a:cubicBezTo>
                <a:cubicBezTo>
                  <a:pt x="1600614" y="1826692"/>
                  <a:pt x="1608710" y="1809681"/>
                  <a:pt x="1623045" y="1800651"/>
                </a:cubicBezTo>
                <a:cubicBezTo>
                  <a:pt x="1624936" y="1797407"/>
                  <a:pt x="1624936" y="1797407"/>
                  <a:pt x="1626826" y="1794162"/>
                </a:cubicBezTo>
                <a:cubicBezTo>
                  <a:pt x="1634387" y="1781185"/>
                  <a:pt x="1643302" y="1768997"/>
                  <a:pt x="1647618" y="1758475"/>
                </a:cubicBezTo>
                <a:cubicBezTo>
                  <a:pt x="1657068" y="1742254"/>
                  <a:pt x="1666804" y="1734891"/>
                  <a:pt x="1673010" y="1721124"/>
                </a:cubicBezTo>
                <a:cubicBezTo>
                  <a:pt x="1681105" y="1704112"/>
                  <a:pt x="1693266" y="1689470"/>
                  <a:pt x="1703253" y="1669216"/>
                </a:cubicBezTo>
                <a:cubicBezTo>
                  <a:pt x="1711348" y="1652203"/>
                  <a:pt x="1719443" y="1635193"/>
                  <a:pt x="1727539" y="1618182"/>
                </a:cubicBezTo>
                <a:cubicBezTo>
                  <a:pt x="1738060" y="1593893"/>
                  <a:pt x="1751826" y="1567149"/>
                  <a:pt x="1765592" y="1540406"/>
                </a:cubicBezTo>
                <a:cubicBezTo>
                  <a:pt x="1776933" y="1520941"/>
                  <a:pt x="1782318" y="1502351"/>
                  <a:pt x="1796904" y="1480431"/>
                </a:cubicBezTo>
                <a:cubicBezTo>
                  <a:pt x="1792303" y="1482095"/>
                  <a:pt x="1789058" y="1484550"/>
                  <a:pt x="1783388" y="1494283"/>
                </a:cubicBezTo>
                <a:cubicBezTo>
                  <a:pt x="1781498" y="1497527"/>
                  <a:pt x="1777718" y="1504015"/>
                  <a:pt x="1773937" y="1510505"/>
                </a:cubicBezTo>
                <a:cubicBezTo>
                  <a:pt x="1758531" y="1527602"/>
                  <a:pt x="1743945" y="1549522"/>
                  <a:pt x="1732604" y="1568988"/>
                </a:cubicBezTo>
                <a:cubicBezTo>
                  <a:pt x="1723153" y="1585208"/>
                  <a:pt x="1711812" y="1604673"/>
                  <a:pt x="1702361" y="1620895"/>
                </a:cubicBezTo>
                <a:cubicBezTo>
                  <a:pt x="1692911" y="1637117"/>
                  <a:pt x="1684815" y="1654128"/>
                  <a:pt x="1680784" y="1673506"/>
                </a:cubicBezTo>
                <a:cubicBezTo>
                  <a:pt x="1680250" y="1677541"/>
                  <a:pt x="1677825" y="1684819"/>
                  <a:pt x="1674044" y="1691308"/>
                </a:cubicBezTo>
                <a:cubicBezTo>
                  <a:pt x="1662168" y="1714807"/>
                  <a:pt x="1647582" y="1736727"/>
                  <a:pt x="1631355" y="1749001"/>
                </a:cubicBezTo>
                <a:cubicBezTo>
                  <a:pt x="1622975" y="1757154"/>
                  <a:pt x="1619195" y="1763644"/>
                  <a:pt x="1614879" y="1774165"/>
                </a:cubicBezTo>
                <a:cubicBezTo>
                  <a:pt x="1610029" y="1788722"/>
                  <a:pt x="1604359" y="1798454"/>
                  <a:pt x="1594087" y="1809852"/>
                </a:cubicBezTo>
                <a:cubicBezTo>
                  <a:pt x="1588952" y="1815552"/>
                  <a:pt x="1585172" y="1822041"/>
                  <a:pt x="1582747" y="1829318"/>
                </a:cubicBezTo>
                <a:cubicBezTo>
                  <a:pt x="1579787" y="1840630"/>
                  <a:pt x="1567625" y="1855272"/>
                  <a:pt x="1564130" y="1870618"/>
                </a:cubicBezTo>
                <a:cubicBezTo>
                  <a:pt x="1563595" y="1874651"/>
                  <a:pt x="1554679" y="1886840"/>
                  <a:pt x="1549544" y="1892538"/>
                </a:cubicBezTo>
                <a:cubicBezTo>
                  <a:pt x="1534138" y="1909636"/>
                  <a:pt x="1524687" y="1925857"/>
                  <a:pt x="1513346" y="1945321"/>
                </a:cubicBezTo>
                <a:cubicBezTo>
                  <a:pt x="1507676" y="1955055"/>
                  <a:pt x="1501470" y="1968822"/>
                  <a:pt x="1493090" y="1976975"/>
                </a:cubicBezTo>
                <a:cubicBezTo>
                  <a:pt x="1489844" y="1979429"/>
                  <a:pt x="1487954" y="1982674"/>
                  <a:pt x="1488774" y="1987498"/>
                </a:cubicBezTo>
                <a:cubicBezTo>
                  <a:pt x="1493125" y="1998724"/>
                  <a:pt x="1489345" y="2005213"/>
                  <a:pt x="1475293" y="2023098"/>
                </a:cubicBezTo>
                <a:cubicBezTo>
                  <a:pt x="1472048" y="2025554"/>
                  <a:pt x="1468268" y="2032042"/>
                  <a:pt x="1463667" y="2033707"/>
                </a:cubicBezTo>
                <a:cubicBezTo>
                  <a:pt x="1462562" y="2020027"/>
                  <a:pt x="1470657" y="2003015"/>
                  <a:pt x="1481998" y="1983550"/>
                </a:cubicBezTo>
                <a:cubicBezTo>
                  <a:pt x="1516020" y="1925153"/>
                  <a:pt x="1551933" y="1863512"/>
                  <a:pt x="1585956" y="1805115"/>
                </a:cubicBezTo>
                <a:cubicBezTo>
                  <a:pt x="1597297" y="1785650"/>
                  <a:pt x="1602682" y="1767060"/>
                  <a:pt x="1615379" y="1748384"/>
                </a:cubicBezTo>
                <a:cubicBezTo>
                  <a:pt x="1617269" y="1745140"/>
                  <a:pt x="1616449" y="1740315"/>
                  <a:pt x="1618339" y="1737072"/>
                </a:cubicBezTo>
                <a:cubicBezTo>
                  <a:pt x="1621584" y="1734617"/>
                  <a:pt x="1618874" y="1733038"/>
                  <a:pt x="1617519" y="1732249"/>
                </a:cubicBezTo>
                <a:cubicBezTo>
                  <a:pt x="1617519" y="1732249"/>
                  <a:pt x="1616163" y="1731459"/>
                  <a:pt x="1614273" y="1734703"/>
                </a:cubicBezTo>
                <a:cubicBezTo>
                  <a:pt x="1610493" y="1741192"/>
                  <a:pt x="1609959" y="1745226"/>
                  <a:pt x="1605358" y="1746890"/>
                </a:cubicBezTo>
                <a:cubicBezTo>
                  <a:pt x="1607248" y="1743647"/>
                  <a:pt x="1605893" y="1742857"/>
                  <a:pt x="1605893" y="1742857"/>
                </a:cubicBezTo>
                <a:cubicBezTo>
                  <a:pt x="1635600" y="1694982"/>
                  <a:pt x="1659351" y="1647983"/>
                  <a:pt x="1691769" y="1601689"/>
                </a:cubicBezTo>
                <a:cubicBezTo>
                  <a:pt x="1702576" y="1586257"/>
                  <a:pt x="1712027" y="1570036"/>
                  <a:pt x="1720122" y="1553024"/>
                </a:cubicBezTo>
                <a:cubicBezTo>
                  <a:pt x="1728218" y="1536013"/>
                  <a:pt x="1743089" y="1522951"/>
                  <a:pt x="1748474" y="1504360"/>
                </a:cubicBezTo>
                <a:cubicBezTo>
                  <a:pt x="1750364" y="1501115"/>
                  <a:pt x="1752254" y="1497871"/>
                  <a:pt x="1752254" y="1497871"/>
                </a:cubicBezTo>
                <a:cubicBezTo>
                  <a:pt x="1761990" y="1490508"/>
                  <a:pt x="1768196" y="1476741"/>
                  <a:pt x="1775757" y="1463765"/>
                </a:cubicBezTo>
                <a:cubicBezTo>
                  <a:pt x="1787098" y="1444298"/>
                  <a:pt x="1798439" y="1424833"/>
                  <a:pt x="1811670" y="1402123"/>
                </a:cubicBezTo>
                <a:cubicBezTo>
                  <a:pt x="1815450" y="1395634"/>
                  <a:pt x="1820585" y="1389934"/>
                  <a:pt x="1825720" y="1384236"/>
                </a:cubicBezTo>
                <a:cubicBezTo>
                  <a:pt x="1830036" y="1373714"/>
                  <a:pt x="1837882" y="1369593"/>
                  <a:pt x="1842197" y="1359072"/>
                </a:cubicBezTo>
                <a:cubicBezTo>
                  <a:pt x="1845977" y="1352583"/>
                  <a:pt x="1853003" y="1343639"/>
                  <a:pt x="1857319" y="1333117"/>
                </a:cubicBezTo>
                <a:lnTo>
                  <a:pt x="1866211" y="1324004"/>
                </a:lnTo>
                <a:lnTo>
                  <a:pt x="1870322" y="1326399"/>
                </a:lnTo>
                <a:lnTo>
                  <a:pt x="1851506" y="1359063"/>
                </a:lnTo>
                <a:cubicBezTo>
                  <a:pt x="1844044" y="1369925"/>
                  <a:pt x="1835867" y="1379283"/>
                  <a:pt x="1827076" y="1385027"/>
                </a:cubicBezTo>
                <a:cubicBezTo>
                  <a:pt x="1816270" y="1400456"/>
                  <a:pt x="1814131" y="1416592"/>
                  <a:pt x="1803324" y="1432024"/>
                </a:cubicBezTo>
                <a:cubicBezTo>
                  <a:pt x="1809280" y="1431148"/>
                  <a:pt x="1808745" y="1435183"/>
                  <a:pt x="1803075" y="1444915"/>
                </a:cubicBezTo>
                <a:cubicBezTo>
                  <a:pt x="1799295" y="1451404"/>
                  <a:pt x="1797404" y="1454649"/>
                  <a:pt x="1795514" y="1457893"/>
                </a:cubicBezTo>
                <a:cubicBezTo>
                  <a:pt x="1796869" y="1458682"/>
                  <a:pt x="1798224" y="1459471"/>
                  <a:pt x="1799579" y="1460260"/>
                </a:cubicBezTo>
                <a:cubicBezTo>
                  <a:pt x="1803359" y="1453771"/>
                  <a:pt x="1807139" y="1447284"/>
                  <a:pt x="1809030" y="1444039"/>
                </a:cubicBezTo>
                <a:cubicBezTo>
                  <a:pt x="1812810" y="1437551"/>
                  <a:pt x="1814700" y="1434306"/>
                  <a:pt x="1816590" y="1431062"/>
                </a:cubicBezTo>
                <a:cubicBezTo>
                  <a:pt x="1818480" y="1427819"/>
                  <a:pt x="1820906" y="1420540"/>
                  <a:pt x="1823617" y="1422119"/>
                </a:cubicBezTo>
                <a:cubicBezTo>
                  <a:pt x="1829572" y="1421244"/>
                  <a:pt x="1824436" y="1426943"/>
                  <a:pt x="1822012" y="1434221"/>
                </a:cubicBezTo>
                <a:cubicBezTo>
                  <a:pt x="1821476" y="1438255"/>
                  <a:pt x="1824721" y="1435799"/>
                  <a:pt x="1826077" y="1436590"/>
                </a:cubicBezTo>
                <a:cubicBezTo>
                  <a:pt x="1833922" y="1432470"/>
                  <a:pt x="1839592" y="1422736"/>
                  <a:pt x="1846619" y="1413794"/>
                </a:cubicBezTo>
                <a:cubicBezTo>
                  <a:pt x="1859850" y="1391084"/>
                  <a:pt x="1869015" y="1366006"/>
                  <a:pt x="1881711" y="1347329"/>
                </a:cubicBezTo>
                <a:lnTo>
                  <a:pt x="1887841" y="1335911"/>
                </a:lnTo>
                <a:lnTo>
                  <a:pt x="1880885" y="1331859"/>
                </a:lnTo>
                <a:lnTo>
                  <a:pt x="1883349" y="1323699"/>
                </a:lnTo>
                <a:cubicBezTo>
                  <a:pt x="1885773" y="1316421"/>
                  <a:pt x="1890374" y="1314757"/>
                  <a:pt x="1891729" y="1315546"/>
                </a:cubicBezTo>
                <a:cubicBezTo>
                  <a:pt x="1895795" y="1317914"/>
                  <a:pt x="1900395" y="1316250"/>
                  <a:pt x="1908776" y="1308095"/>
                </a:cubicBezTo>
                <a:cubicBezTo>
                  <a:pt x="1912022" y="1305641"/>
                  <a:pt x="1913912" y="1302397"/>
                  <a:pt x="1915802" y="1299153"/>
                </a:cubicBezTo>
                <a:cubicBezTo>
                  <a:pt x="1917407" y="1287051"/>
                  <a:pt x="1929567" y="1272409"/>
                  <a:pt x="1932528" y="1261097"/>
                </a:cubicBezTo>
                <a:cubicBezTo>
                  <a:pt x="1934953" y="1253819"/>
                  <a:pt x="1938734" y="1247330"/>
                  <a:pt x="1944404" y="1237598"/>
                </a:cubicBezTo>
                <a:lnTo>
                  <a:pt x="1958707" y="1228589"/>
                </a:lnTo>
                <a:lnTo>
                  <a:pt x="1973854" y="1202591"/>
                </a:lnTo>
                <a:lnTo>
                  <a:pt x="1970866" y="1192178"/>
                </a:lnTo>
                <a:cubicBezTo>
                  <a:pt x="1968156" y="1190599"/>
                  <a:pt x="1970581" y="1183321"/>
                  <a:pt x="1976252" y="1173588"/>
                </a:cubicBezTo>
                <a:cubicBezTo>
                  <a:pt x="1980032" y="1167100"/>
                  <a:pt x="1983812" y="1160612"/>
                  <a:pt x="1984882" y="1152543"/>
                </a:cubicBezTo>
                <a:cubicBezTo>
                  <a:pt x="1989197" y="1142021"/>
                  <a:pt x="1997577" y="1133867"/>
                  <a:pt x="2005423" y="1129747"/>
                </a:cubicBezTo>
                <a:cubicBezTo>
                  <a:pt x="2012324" y="1127250"/>
                  <a:pt x="2018609" y="1121134"/>
                  <a:pt x="2024691" y="1113813"/>
                </a:cubicBezTo>
                <a:lnTo>
                  <a:pt x="2028213" y="1109288"/>
                </a:lnTo>
                <a:lnTo>
                  <a:pt x="2053276" y="1066271"/>
                </a:lnTo>
                <a:lnTo>
                  <a:pt x="2062949" y="1037242"/>
                </a:lnTo>
                <a:cubicBezTo>
                  <a:pt x="2068869" y="1014619"/>
                  <a:pt x="2070759" y="1011375"/>
                  <a:pt x="2085095" y="1002345"/>
                </a:cubicBezTo>
                <a:lnTo>
                  <a:pt x="2092910" y="998241"/>
                </a:lnTo>
                <a:lnTo>
                  <a:pt x="2092968" y="998143"/>
                </a:lnTo>
                <a:lnTo>
                  <a:pt x="2103078" y="967195"/>
                </a:lnTo>
                <a:cubicBezTo>
                  <a:pt x="2107430" y="957781"/>
                  <a:pt x="2112628" y="948859"/>
                  <a:pt x="2118298" y="939126"/>
                </a:cubicBezTo>
                <a:cubicBezTo>
                  <a:pt x="2125859" y="926149"/>
                  <a:pt x="2131530" y="916415"/>
                  <a:pt x="2139090" y="903439"/>
                </a:cubicBezTo>
                <a:lnTo>
                  <a:pt x="2156076" y="873131"/>
                </a:lnTo>
                <a:lnTo>
                  <a:pt x="2125655" y="855408"/>
                </a:lnTo>
                <a:lnTo>
                  <a:pt x="2134979" y="845851"/>
                </a:lnTo>
                <a:cubicBezTo>
                  <a:pt x="2139294" y="835329"/>
                  <a:pt x="2146320" y="826385"/>
                  <a:pt x="2150100" y="819897"/>
                </a:cubicBezTo>
                <a:cubicBezTo>
                  <a:pt x="2154416" y="809375"/>
                  <a:pt x="2162262" y="805255"/>
                  <a:pt x="2166577" y="794733"/>
                </a:cubicBezTo>
                <a:cubicBezTo>
                  <a:pt x="2171712" y="789034"/>
                  <a:pt x="2176848" y="783334"/>
                  <a:pt x="2180628" y="776846"/>
                </a:cubicBezTo>
                <a:cubicBezTo>
                  <a:pt x="2193859" y="754136"/>
                  <a:pt x="2205199" y="734671"/>
                  <a:pt x="2216541" y="715205"/>
                </a:cubicBezTo>
                <a:cubicBezTo>
                  <a:pt x="2224101" y="702227"/>
                  <a:pt x="2230307" y="688461"/>
                  <a:pt x="2240043" y="681097"/>
                </a:cubicBezTo>
                <a:cubicBezTo>
                  <a:pt x="2240043" y="681097"/>
                  <a:pt x="2241933" y="677853"/>
                  <a:pt x="2243823" y="674609"/>
                </a:cubicBezTo>
                <a:cubicBezTo>
                  <a:pt x="2249209" y="656019"/>
                  <a:pt x="2264079" y="642956"/>
                  <a:pt x="2272176" y="625945"/>
                </a:cubicBezTo>
                <a:cubicBezTo>
                  <a:pt x="2280271" y="608933"/>
                  <a:pt x="2289721" y="592712"/>
                  <a:pt x="2300528" y="577281"/>
                </a:cubicBezTo>
                <a:cubicBezTo>
                  <a:pt x="2332946" y="530985"/>
                  <a:pt x="2356697" y="483986"/>
                  <a:pt x="2386405" y="436111"/>
                </a:cubicBezTo>
                <a:cubicBezTo>
                  <a:pt x="2386405" y="436111"/>
                  <a:pt x="2385050" y="435322"/>
                  <a:pt x="2386940" y="432078"/>
                </a:cubicBezTo>
                <a:cubicBezTo>
                  <a:pt x="2382339" y="433743"/>
                  <a:pt x="2381804" y="437777"/>
                  <a:pt x="2378024" y="444265"/>
                </a:cubicBezTo>
                <a:cubicBezTo>
                  <a:pt x="2376134" y="447510"/>
                  <a:pt x="2374778" y="446720"/>
                  <a:pt x="2374778" y="446720"/>
                </a:cubicBezTo>
                <a:cubicBezTo>
                  <a:pt x="2373423" y="445930"/>
                  <a:pt x="2370714" y="444352"/>
                  <a:pt x="2373959" y="441897"/>
                </a:cubicBezTo>
                <a:cubicBezTo>
                  <a:pt x="2375849" y="438653"/>
                  <a:pt x="2375028" y="433829"/>
                  <a:pt x="2376918" y="430585"/>
                </a:cubicBezTo>
                <a:cubicBezTo>
                  <a:pt x="2389615" y="411909"/>
                  <a:pt x="2395001" y="393319"/>
                  <a:pt x="2406341" y="373854"/>
                </a:cubicBezTo>
                <a:cubicBezTo>
                  <a:pt x="2440364" y="315457"/>
                  <a:pt x="2476277" y="253816"/>
                  <a:pt x="2510300" y="195419"/>
                </a:cubicBezTo>
                <a:cubicBezTo>
                  <a:pt x="2521641" y="175954"/>
                  <a:pt x="2529736" y="158942"/>
                  <a:pt x="2528631" y="145262"/>
                </a:cubicBezTo>
                <a:cubicBezTo>
                  <a:pt x="2524030" y="146927"/>
                  <a:pt x="2520250" y="153415"/>
                  <a:pt x="2517004" y="155870"/>
                </a:cubicBezTo>
                <a:cubicBezTo>
                  <a:pt x="2502953" y="173756"/>
                  <a:pt x="2499173" y="180244"/>
                  <a:pt x="2503523" y="191471"/>
                </a:cubicBezTo>
                <a:cubicBezTo>
                  <a:pt x="2504344" y="196295"/>
                  <a:pt x="2502454" y="199539"/>
                  <a:pt x="2499208" y="201993"/>
                </a:cubicBezTo>
                <a:cubicBezTo>
                  <a:pt x="2490828" y="210147"/>
                  <a:pt x="2484622" y="223913"/>
                  <a:pt x="2478951" y="233647"/>
                </a:cubicBezTo>
                <a:cubicBezTo>
                  <a:pt x="2467610" y="253112"/>
                  <a:pt x="2458160" y="269333"/>
                  <a:pt x="2442753" y="286431"/>
                </a:cubicBezTo>
                <a:cubicBezTo>
                  <a:pt x="2437618" y="292129"/>
                  <a:pt x="2428703" y="304317"/>
                  <a:pt x="2428167" y="308351"/>
                </a:cubicBezTo>
                <a:cubicBezTo>
                  <a:pt x="2424672" y="323697"/>
                  <a:pt x="2412511" y="338338"/>
                  <a:pt x="2409551" y="349651"/>
                </a:cubicBezTo>
                <a:cubicBezTo>
                  <a:pt x="2407126" y="356929"/>
                  <a:pt x="2403346" y="363417"/>
                  <a:pt x="2398210" y="369116"/>
                </a:cubicBezTo>
                <a:cubicBezTo>
                  <a:pt x="2387939" y="380514"/>
                  <a:pt x="2382268" y="390247"/>
                  <a:pt x="2377418" y="404803"/>
                </a:cubicBezTo>
                <a:cubicBezTo>
                  <a:pt x="2373103" y="415325"/>
                  <a:pt x="2369322" y="421814"/>
                  <a:pt x="2360942" y="429968"/>
                </a:cubicBezTo>
                <a:cubicBezTo>
                  <a:pt x="2344715" y="442241"/>
                  <a:pt x="2330129" y="464162"/>
                  <a:pt x="2318253" y="487661"/>
                </a:cubicBezTo>
                <a:cubicBezTo>
                  <a:pt x="2314473" y="494150"/>
                  <a:pt x="2312047" y="501427"/>
                  <a:pt x="2311513" y="505462"/>
                </a:cubicBezTo>
                <a:cubicBezTo>
                  <a:pt x="2307482" y="524842"/>
                  <a:pt x="2299387" y="541852"/>
                  <a:pt x="2289936" y="558073"/>
                </a:cubicBezTo>
                <a:cubicBezTo>
                  <a:pt x="2280485" y="574295"/>
                  <a:pt x="2269144" y="593760"/>
                  <a:pt x="2259694" y="609981"/>
                </a:cubicBezTo>
                <a:cubicBezTo>
                  <a:pt x="2248352" y="629447"/>
                  <a:pt x="2233767" y="651368"/>
                  <a:pt x="2218360" y="668464"/>
                </a:cubicBezTo>
                <a:cubicBezTo>
                  <a:pt x="2214580" y="674953"/>
                  <a:pt x="2210800" y="681442"/>
                  <a:pt x="2208909" y="684686"/>
                </a:cubicBezTo>
                <a:cubicBezTo>
                  <a:pt x="2203239" y="694419"/>
                  <a:pt x="2199994" y="696874"/>
                  <a:pt x="2195393" y="698538"/>
                </a:cubicBezTo>
                <a:cubicBezTo>
                  <a:pt x="2209979" y="676618"/>
                  <a:pt x="2215364" y="658028"/>
                  <a:pt x="2226705" y="638562"/>
                </a:cubicBezTo>
                <a:cubicBezTo>
                  <a:pt x="2240471" y="611819"/>
                  <a:pt x="2254238" y="585076"/>
                  <a:pt x="2264758" y="560786"/>
                </a:cubicBezTo>
                <a:lnTo>
                  <a:pt x="2266296" y="557555"/>
                </a:lnTo>
                <a:lnTo>
                  <a:pt x="2371578" y="375833"/>
                </a:lnTo>
                <a:lnTo>
                  <a:pt x="2386687" y="359687"/>
                </a:lnTo>
                <a:cubicBezTo>
                  <a:pt x="2391345" y="352080"/>
                  <a:pt x="2395054" y="343378"/>
                  <a:pt x="2398425" y="334477"/>
                </a:cubicBezTo>
                <a:cubicBezTo>
                  <a:pt x="2400850" y="327199"/>
                  <a:pt x="2404291" y="320513"/>
                  <a:pt x="2407563" y="313728"/>
                </a:cubicBezTo>
                <a:lnTo>
                  <a:pt x="2407572" y="313704"/>
                </a:lnTo>
                <a:lnTo>
                  <a:pt x="2437294" y="262403"/>
                </a:lnTo>
                <a:lnTo>
                  <a:pt x="2457385" y="229773"/>
                </a:lnTo>
                <a:cubicBezTo>
                  <a:pt x="2467683" y="214045"/>
                  <a:pt x="2477811" y="198218"/>
                  <a:pt x="2485906" y="181207"/>
                </a:cubicBezTo>
                <a:cubicBezTo>
                  <a:pt x="2493467" y="168230"/>
                  <a:pt x="2501313" y="164110"/>
                  <a:pt x="2505628" y="153588"/>
                </a:cubicBezTo>
                <a:cubicBezTo>
                  <a:pt x="2511299" y="143855"/>
                  <a:pt x="2518859" y="130878"/>
                  <a:pt x="2524530" y="121145"/>
                </a:cubicBezTo>
                <a:cubicBezTo>
                  <a:pt x="2537226" y="102469"/>
                  <a:pt x="2541256" y="83089"/>
                  <a:pt x="2553417" y="68448"/>
                </a:cubicBezTo>
                <a:cubicBezTo>
                  <a:pt x="2557198" y="61959"/>
                  <a:pt x="2559088" y="58714"/>
                  <a:pt x="2560978" y="55471"/>
                </a:cubicBezTo>
                <a:cubicBezTo>
                  <a:pt x="2562868" y="52226"/>
                  <a:pt x="2563403" y="48192"/>
                  <a:pt x="2568003" y="46527"/>
                </a:cubicBezTo>
                <a:cubicBezTo>
                  <a:pt x="2569358" y="47317"/>
                  <a:pt x="2570179" y="52139"/>
                  <a:pt x="2568289" y="55384"/>
                </a:cubicBezTo>
                <a:cubicBezTo>
                  <a:pt x="2563973" y="65906"/>
                  <a:pt x="2562368" y="78008"/>
                  <a:pt x="2554808" y="90984"/>
                </a:cubicBezTo>
                <a:cubicBezTo>
                  <a:pt x="2551027" y="97474"/>
                  <a:pt x="2553738" y="99053"/>
                  <a:pt x="2551313" y="106330"/>
                </a:cubicBezTo>
                <a:cubicBezTo>
                  <a:pt x="2564829" y="92478"/>
                  <a:pt x="2574280" y="76257"/>
                  <a:pt x="2585086" y="60824"/>
                </a:cubicBezTo>
                <a:lnTo>
                  <a:pt x="2588562" y="56510"/>
                </a:lnTo>
                <a:lnTo>
                  <a:pt x="2585809" y="54906"/>
                </a:lnTo>
                <a:lnTo>
                  <a:pt x="2595132" y="45349"/>
                </a:lnTo>
                <a:close/>
                <a:moveTo>
                  <a:pt x="2589319" y="0"/>
                </a:moveTo>
                <a:lnTo>
                  <a:pt x="2600754" y="19738"/>
                </a:lnTo>
                <a:lnTo>
                  <a:pt x="2581829" y="52587"/>
                </a:lnTo>
                <a:lnTo>
                  <a:pt x="2564651" y="42579"/>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15541667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1_Images &amp; Contents">
    <p:spTree>
      <p:nvGrpSpPr>
        <p:cNvPr id="1" name=""/>
        <p:cNvGrpSpPr/>
        <p:nvPr/>
      </p:nvGrpSpPr>
      <p:grpSpPr>
        <a:xfrm>
          <a:off x="0" y="0"/>
          <a:ext cx="0" cy="0"/>
          <a:chOff x="0" y="0"/>
          <a:chExt cx="0" cy="0"/>
        </a:xfrm>
      </p:grpSpPr>
      <p:sp>
        <p:nvSpPr>
          <p:cNvPr id="2" name="원형: 비어 있음 1">
            <a:extLst>
              <a:ext uri="{FF2B5EF4-FFF2-40B4-BE49-F238E27FC236}">
                <a16:creationId xmlns:a16="http://schemas.microsoft.com/office/drawing/2014/main" id="{43510F96-4E4D-4F6A-818D-E299E831CC01}"/>
              </a:ext>
            </a:extLst>
          </p:cNvPr>
          <p:cNvSpPr/>
          <p:nvPr userDrawn="1"/>
        </p:nvSpPr>
        <p:spPr>
          <a:xfrm>
            <a:off x="6392164" y="1281975"/>
            <a:ext cx="4759542" cy="4759542"/>
          </a:xfrm>
          <a:prstGeom prst="donut">
            <a:avLst>
              <a:gd name="adj" fmla="val 93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Arial"/>
              <a:cs typeface="+mn-cs"/>
            </a:endParaRPr>
          </a:p>
        </p:txBody>
      </p:sp>
      <p:sp>
        <p:nvSpPr>
          <p:cNvPr id="20" name="자유형: 도형 19">
            <a:extLst>
              <a:ext uri="{FF2B5EF4-FFF2-40B4-BE49-F238E27FC236}">
                <a16:creationId xmlns:a16="http://schemas.microsoft.com/office/drawing/2014/main" id="{586A9378-5329-4795-BD81-E4B63FD478EE}"/>
              </a:ext>
            </a:extLst>
          </p:cNvPr>
          <p:cNvSpPr>
            <a:spLocks noGrp="1"/>
          </p:cNvSpPr>
          <p:nvPr>
            <p:ph type="pic" sz="quarter" idx="10" hasCustomPrompt="1"/>
          </p:nvPr>
        </p:nvSpPr>
        <p:spPr>
          <a:xfrm>
            <a:off x="9030709" y="1366318"/>
            <a:ext cx="1822409" cy="2586876"/>
          </a:xfrm>
          <a:custGeom>
            <a:avLst/>
            <a:gdLst>
              <a:gd name="connsiteX0" fmla="*/ 863642 w 1822409"/>
              <a:gd name="connsiteY0" fmla="*/ 0 h 2586876"/>
              <a:gd name="connsiteX1" fmla="*/ 1706307 w 1822409"/>
              <a:gd name="connsiteY1" fmla="*/ 2577164 h 2586876"/>
              <a:gd name="connsiteX2" fmla="*/ 0 w 1822409"/>
              <a:gd name="connsiteY2" fmla="*/ 2586876 h 2586876"/>
            </a:gdLst>
            <a:ahLst/>
            <a:cxnLst>
              <a:cxn ang="0">
                <a:pos x="connsiteX0" y="connsiteY0"/>
              </a:cxn>
              <a:cxn ang="0">
                <a:pos x="connsiteX1" y="connsiteY1"/>
              </a:cxn>
              <a:cxn ang="0">
                <a:pos x="connsiteX2" y="connsiteY2"/>
              </a:cxn>
            </a:cxnLst>
            <a:rect l="l" t="t" r="r" b="b"/>
            <a:pathLst>
              <a:path w="1822409" h="2586876">
                <a:moveTo>
                  <a:pt x="863642" y="0"/>
                </a:moveTo>
                <a:cubicBezTo>
                  <a:pt x="1679882" y="581132"/>
                  <a:pt x="2021522" y="1626487"/>
                  <a:pt x="1706307" y="2577164"/>
                </a:cubicBezTo>
                <a:lnTo>
                  <a:pt x="0" y="25868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3" name="자유형: 도형 12">
            <a:extLst>
              <a:ext uri="{FF2B5EF4-FFF2-40B4-BE49-F238E27FC236}">
                <a16:creationId xmlns:a16="http://schemas.microsoft.com/office/drawing/2014/main" id="{417FB495-1718-4B12-A0EC-D01DB876E6E2}"/>
              </a:ext>
            </a:extLst>
          </p:cNvPr>
          <p:cNvSpPr>
            <a:spLocks noGrp="1"/>
          </p:cNvSpPr>
          <p:nvPr>
            <p:ph type="pic" sz="quarter" idx="11" hasCustomPrompt="1"/>
          </p:nvPr>
        </p:nvSpPr>
        <p:spPr>
          <a:xfrm>
            <a:off x="7118317" y="932349"/>
            <a:ext cx="2719605" cy="2144179"/>
          </a:xfrm>
          <a:custGeom>
            <a:avLst/>
            <a:gdLst>
              <a:gd name="connsiteX0" fmla="*/ 1401769 w 2719605"/>
              <a:gd name="connsiteY0" fmla="*/ 1 h 2144179"/>
              <a:gd name="connsiteX1" fmla="*/ 2719605 w 2719605"/>
              <a:gd name="connsiteY1" fmla="*/ 421978 h 2144179"/>
              <a:gd name="connsiteX2" fmla="*/ 2144640 w 2719605"/>
              <a:gd name="connsiteY2" fmla="*/ 2144179 h 2144179"/>
              <a:gd name="connsiteX3" fmla="*/ 2136701 w 2719605"/>
              <a:gd name="connsiteY3" fmla="*/ 2144179 h 2144179"/>
              <a:gd name="connsiteX4" fmla="*/ 0 w 2719605"/>
              <a:gd name="connsiteY4" fmla="*/ 480476 h 2144179"/>
              <a:gd name="connsiteX5" fmla="*/ 1401769 w 2719605"/>
              <a:gd name="connsiteY5" fmla="*/ 1 h 214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605" h="2144179">
                <a:moveTo>
                  <a:pt x="1401769" y="1"/>
                </a:moveTo>
                <a:cubicBezTo>
                  <a:pt x="1863929" y="178"/>
                  <a:pt x="2326036" y="140289"/>
                  <a:pt x="2719605" y="421978"/>
                </a:cubicBezTo>
                <a:lnTo>
                  <a:pt x="2144640" y="2144179"/>
                </a:lnTo>
                <a:lnTo>
                  <a:pt x="2136701" y="2144179"/>
                </a:lnTo>
                <a:lnTo>
                  <a:pt x="0" y="480476"/>
                </a:lnTo>
                <a:cubicBezTo>
                  <a:pt x="412291" y="159962"/>
                  <a:pt x="907061" y="-188"/>
                  <a:pt x="1401769" y="1"/>
                </a:cubicBez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4" name="자유형: 도형 23">
            <a:extLst>
              <a:ext uri="{FF2B5EF4-FFF2-40B4-BE49-F238E27FC236}">
                <a16:creationId xmlns:a16="http://schemas.microsoft.com/office/drawing/2014/main" id="{4FE3062D-0FB9-425A-A589-68F4CEA8D726}"/>
              </a:ext>
            </a:extLst>
          </p:cNvPr>
          <p:cNvSpPr>
            <a:spLocks noGrp="1"/>
          </p:cNvSpPr>
          <p:nvPr>
            <p:ph type="pic" sz="quarter" idx="12" hasCustomPrompt="1"/>
          </p:nvPr>
        </p:nvSpPr>
        <p:spPr>
          <a:xfrm>
            <a:off x="8112013" y="4022252"/>
            <a:ext cx="2626805" cy="1570156"/>
          </a:xfrm>
          <a:custGeom>
            <a:avLst/>
            <a:gdLst>
              <a:gd name="connsiteX0" fmla="*/ 462339 w 2626805"/>
              <a:gd name="connsiteY0" fmla="*/ 1569148 h 1570156"/>
              <a:gd name="connsiteX1" fmla="*/ 483227 w 2626805"/>
              <a:gd name="connsiteY1" fmla="*/ 1569612 h 1570156"/>
              <a:gd name="connsiteX2" fmla="*/ 471294 w 2626805"/>
              <a:gd name="connsiteY2" fmla="*/ 1570156 h 1570156"/>
              <a:gd name="connsiteX3" fmla="*/ 462562 w 2626805"/>
              <a:gd name="connsiteY3" fmla="*/ 1569858 h 1570156"/>
              <a:gd name="connsiteX4" fmla="*/ 2626805 w 2626805"/>
              <a:gd name="connsiteY4" fmla="*/ 0 h 1570156"/>
              <a:gd name="connsiteX5" fmla="*/ 495284 w 2626805"/>
              <a:gd name="connsiteY5" fmla="*/ 1569062 h 1570156"/>
              <a:gd name="connsiteX6" fmla="*/ 0 w 2626805"/>
              <a:gd name="connsiteY6" fmla="*/ 14951 h 157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805" h="1570156">
                <a:moveTo>
                  <a:pt x="462339" y="1569148"/>
                </a:moveTo>
                <a:lnTo>
                  <a:pt x="483227" y="1569612"/>
                </a:lnTo>
                <a:cubicBezTo>
                  <a:pt x="479254" y="1570099"/>
                  <a:pt x="475275" y="1570133"/>
                  <a:pt x="471294" y="1570156"/>
                </a:cubicBezTo>
                <a:lnTo>
                  <a:pt x="462562" y="1569858"/>
                </a:lnTo>
                <a:close/>
                <a:moveTo>
                  <a:pt x="2626805" y="0"/>
                </a:moveTo>
                <a:cubicBezTo>
                  <a:pt x="2323053" y="924730"/>
                  <a:pt x="1466758" y="1554229"/>
                  <a:pt x="495284" y="1569062"/>
                </a:cubicBezTo>
                <a:lnTo>
                  <a:pt x="0" y="14951"/>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6" name="자유형: 도형 25">
            <a:extLst>
              <a:ext uri="{FF2B5EF4-FFF2-40B4-BE49-F238E27FC236}">
                <a16:creationId xmlns:a16="http://schemas.microsoft.com/office/drawing/2014/main" id="{C4C57A6F-87E6-418B-8AAD-B2B59AF316B2}"/>
              </a:ext>
            </a:extLst>
          </p:cNvPr>
          <p:cNvSpPr>
            <a:spLocks noGrp="1"/>
          </p:cNvSpPr>
          <p:nvPr>
            <p:ph type="pic" sz="quarter" idx="14" hasCustomPrompt="1"/>
          </p:nvPr>
        </p:nvSpPr>
        <p:spPr>
          <a:xfrm>
            <a:off x="6392163" y="3145586"/>
            <a:ext cx="2195336" cy="2446823"/>
          </a:xfrm>
          <a:custGeom>
            <a:avLst/>
            <a:gdLst>
              <a:gd name="connsiteX0" fmla="*/ 1374390 w 2195336"/>
              <a:gd name="connsiteY0" fmla="*/ 0 h 2446823"/>
              <a:gd name="connsiteX1" fmla="*/ 2151590 w 2195336"/>
              <a:gd name="connsiteY1" fmla="*/ 2438716 h 2446823"/>
              <a:gd name="connsiteX2" fmla="*/ 2195126 w 2195336"/>
              <a:gd name="connsiteY2" fmla="*/ 2439683 h 2446823"/>
              <a:gd name="connsiteX3" fmla="*/ 2195336 w 2195336"/>
              <a:gd name="connsiteY3" fmla="*/ 2440337 h 2446823"/>
              <a:gd name="connsiteX4" fmla="*/ 2192990 w 2195336"/>
              <a:gd name="connsiteY4" fmla="*/ 2440444 h 2446823"/>
              <a:gd name="connsiteX5" fmla="*/ 2151693 w 2195336"/>
              <a:gd name="connsiteY5" fmla="*/ 2439035 h 2446823"/>
              <a:gd name="connsiteX6" fmla="*/ 2154077 w 2195336"/>
              <a:gd name="connsiteY6" fmla="*/ 2446517 h 2446823"/>
              <a:gd name="connsiteX7" fmla="*/ 0 w 2195336"/>
              <a:gd name="connsiteY7" fmla="*/ 1016322 h 244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5336" h="2446823">
                <a:moveTo>
                  <a:pt x="1374390" y="0"/>
                </a:moveTo>
                <a:lnTo>
                  <a:pt x="2151590" y="2438716"/>
                </a:lnTo>
                <a:lnTo>
                  <a:pt x="2195126" y="2439683"/>
                </a:lnTo>
                <a:lnTo>
                  <a:pt x="2195336" y="2440337"/>
                </a:lnTo>
                <a:lnTo>
                  <a:pt x="2192990" y="2440444"/>
                </a:lnTo>
                <a:lnTo>
                  <a:pt x="2151693" y="2439035"/>
                </a:lnTo>
                <a:lnTo>
                  <a:pt x="2154077" y="2446517"/>
                </a:lnTo>
                <a:cubicBezTo>
                  <a:pt x="1203619" y="2462028"/>
                  <a:pt x="349619" y="1887845"/>
                  <a:pt x="0" y="1016322"/>
                </a:cubicBez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6836740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0_Images &amp; Contents Layout">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3BA6D116-08C4-4B82-9CED-6CAA135A4C41}"/>
              </a:ext>
            </a:extLst>
          </p:cNvPr>
          <p:cNvSpPr/>
          <p:nvPr userDrawn="1"/>
        </p:nvSpPr>
        <p:spPr>
          <a:xfrm>
            <a:off x="647699" y="1720158"/>
            <a:ext cx="6441164" cy="3417684"/>
          </a:xfrm>
          <a:prstGeom prst="frame">
            <a:avLst>
              <a:gd name="adj1" fmla="val 90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 name="그림 개체 틀 5">
            <a:extLst>
              <a:ext uri="{FF2B5EF4-FFF2-40B4-BE49-F238E27FC236}">
                <a16:creationId xmlns:a16="http://schemas.microsoft.com/office/drawing/2014/main" id="{94D1C30F-C049-4A2E-AA78-FB452C660A0F}"/>
              </a:ext>
            </a:extLst>
          </p:cNvPr>
          <p:cNvSpPr>
            <a:spLocks noGrp="1"/>
          </p:cNvSpPr>
          <p:nvPr>
            <p:ph type="pic" sz="quarter" idx="12" hasCustomPrompt="1"/>
          </p:nvPr>
        </p:nvSpPr>
        <p:spPr>
          <a:xfrm>
            <a:off x="3612333" y="425513"/>
            <a:ext cx="3096285" cy="6006974"/>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25777219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4_Images &amp; Contents">
    <p:spTree>
      <p:nvGrpSpPr>
        <p:cNvPr id="1" name=""/>
        <p:cNvGrpSpPr/>
        <p:nvPr/>
      </p:nvGrpSpPr>
      <p:grpSpPr>
        <a:xfrm>
          <a:off x="0" y="0"/>
          <a:ext cx="0" cy="0"/>
          <a:chOff x="0" y="0"/>
          <a:chExt cx="0" cy="0"/>
        </a:xfrm>
      </p:grpSpPr>
      <p:sp>
        <p:nvSpPr>
          <p:cNvPr id="4" name="Rectangle 32">
            <a:extLst>
              <a:ext uri="{FF2B5EF4-FFF2-40B4-BE49-F238E27FC236}">
                <a16:creationId xmlns:a16="http://schemas.microsoft.com/office/drawing/2014/main" id="{B1200484-72B4-43EB-A307-AC173EECE210}"/>
              </a:ext>
            </a:extLst>
          </p:cNvPr>
          <p:cNvSpPr/>
          <p:nvPr/>
        </p:nvSpPr>
        <p:spPr>
          <a:xfrm rot="2700000">
            <a:off x="7613275" y="909332"/>
            <a:ext cx="2073280" cy="5107827"/>
          </a:xfrm>
          <a:prstGeom prst="rect">
            <a:avLst/>
          </a:prstGeom>
          <a:no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lumMod val="75000"/>
                </a:prstClr>
              </a:solidFill>
              <a:effectLst/>
              <a:uLnTx/>
              <a:uFillTx/>
              <a:latin typeface="Arial"/>
              <a:cs typeface="+mn-cs"/>
            </a:endParaRPr>
          </a:p>
        </p:txBody>
      </p:sp>
      <p:sp>
        <p:nvSpPr>
          <p:cNvPr id="5" name="Rectangle 33">
            <a:extLst>
              <a:ext uri="{FF2B5EF4-FFF2-40B4-BE49-F238E27FC236}">
                <a16:creationId xmlns:a16="http://schemas.microsoft.com/office/drawing/2014/main" id="{746E5197-E35A-4AF6-8BB9-724E846289AD}"/>
              </a:ext>
            </a:extLst>
          </p:cNvPr>
          <p:cNvSpPr/>
          <p:nvPr/>
        </p:nvSpPr>
        <p:spPr>
          <a:xfrm rot="18900000">
            <a:off x="7613278" y="875086"/>
            <a:ext cx="2073279" cy="5107830"/>
          </a:xfrm>
          <a:prstGeom prst="rect">
            <a:avLst/>
          </a:prstGeom>
          <a:no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lumMod val="75000"/>
                </a:prstClr>
              </a:solidFill>
              <a:effectLst/>
              <a:uLnTx/>
              <a:uFillTx/>
              <a:latin typeface="Arial"/>
              <a:cs typeface="+mn-cs"/>
            </a:endParaRPr>
          </a:p>
        </p:txBody>
      </p:sp>
      <p:sp>
        <p:nvSpPr>
          <p:cNvPr id="18" name="자유형: 도형 17">
            <a:extLst>
              <a:ext uri="{FF2B5EF4-FFF2-40B4-BE49-F238E27FC236}">
                <a16:creationId xmlns:a16="http://schemas.microsoft.com/office/drawing/2014/main" id="{5C6A544B-DEF5-42CF-B81D-EA204CF5C296}"/>
              </a:ext>
            </a:extLst>
          </p:cNvPr>
          <p:cNvSpPr>
            <a:spLocks noGrp="1"/>
          </p:cNvSpPr>
          <p:nvPr>
            <p:ph type="pic" sz="quarter" idx="10" hasCustomPrompt="1"/>
          </p:nvPr>
        </p:nvSpPr>
        <p:spPr>
          <a:xfrm>
            <a:off x="5969923" y="2050576"/>
            <a:ext cx="2565552" cy="2565552"/>
          </a:xfrm>
          <a:custGeom>
            <a:avLst/>
            <a:gdLst>
              <a:gd name="connsiteX0" fmla="*/ 1282776 w 2565552"/>
              <a:gd name="connsiteY0" fmla="*/ 0 h 2565552"/>
              <a:gd name="connsiteX1" fmla="*/ 2565552 w 2565552"/>
              <a:gd name="connsiteY1" fmla="*/ 1282777 h 2565552"/>
              <a:gd name="connsiteX2" fmla="*/ 1282776 w 2565552"/>
              <a:gd name="connsiteY2" fmla="*/ 2565552 h 2565552"/>
              <a:gd name="connsiteX3" fmla="*/ 0 w 2565552"/>
              <a:gd name="connsiteY3" fmla="*/ 1282776 h 2565552"/>
            </a:gdLst>
            <a:ahLst/>
            <a:cxnLst>
              <a:cxn ang="0">
                <a:pos x="connsiteX0" y="connsiteY0"/>
              </a:cxn>
              <a:cxn ang="0">
                <a:pos x="connsiteX1" y="connsiteY1"/>
              </a:cxn>
              <a:cxn ang="0">
                <a:pos x="connsiteX2" y="connsiteY2"/>
              </a:cxn>
              <a:cxn ang="0">
                <a:pos x="connsiteX3" y="connsiteY3"/>
              </a:cxn>
            </a:cxnLst>
            <a:rect l="l" t="t" r="r" b="b"/>
            <a:pathLst>
              <a:path w="2565552" h="2565552">
                <a:moveTo>
                  <a:pt x="1282776" y="0"/>
                </a:moveTo>
                <a:lnTo>
                  <a:pt x="2565552" y="1282777"/>
                </a:lnTo>
                <a:lnTo>
                  <a:pt x="1282776" y="2565552"/>
                </a:lnTo>
                <a:lnTo>
                  <a:pt x="0" y="12827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7" name="자유형: 도형 16">
            <a:extLst>
              <a:ext uri="{FF2B5EF4-FFF2-40B4-BE49-F238E27FC236}">
                <a16:creationId xmlns:a16="http://schemas.microsoft.com/office/drawing/2014/main" id="{C02AE221-A9B0-4F37-A129-07368400CD52}"/>
              </a:ext>
            </a:extLst>
          </p:cNvPr>
          <p:cNvSpPr>
            <a:spLocks noGrp="1"/>
          </p:cNvSpPr>
          <p:nvPr>
            <p:ph type="pic" sz="quarter" idx="11" hasCustomPrompt="1"/>
          </p:nvPr>
        </p:nvSpPr>
        <p:spPr>
          <a:xfrm>
            <a:off x="7370697" y="3451350"/>
            <a:ext cx="2565552" cy="2565552"/>
          </a:xfrm>
          <a:custGeom>
            <a:avLst/>
            <a:gdLst>
              <a:gd name="connsiteX0" fmla="*/ 1282775 w 2565552"/>
              <a:gd name="connsiteY0" fmla="*/ 0 h 2565552"/>
              <a:gd name="connsiteX1" fmla="*/ 2565552 w 2565552"/>
              <a:gd name="connsiteY1" fmla="*/ 1282776 h 2565552"/>
              <a:gd name="connsiteX2" fmla="*/ 1282776 w 2565552"/>
              <a:gd name="connsiteY2" fmla="*/ 2565552 h 2565552"/>
              <a:gd name="connsiteX3" fmla="*/ 0 w 2565552"/>
              <a:gd name="connsiteY3" fmla="*/ 1282776 h 2565552"/>
            </a:gdLst>
            <a:ahLst/>
            <a:cxnLst>
              <a:cxn ang="0">
                <a:pos x="connsiteX0" y="connsiteY0"/>
              </a:cxn>
              <a:cxn ang="0">
                <a:pos x="connsiteX1" y="connsiteY1"/>
              </a:cxn>
              <a:cxn ang="0">
                <a:pos x="connsiteX2" y="connsiteY2"/>
              </a:cxn>
              <a:cxn ang="0">
                <a:pos x="connsiteX3" y="connsiteY3"/>
              </a:cxn>
            </a:cxnLst>
            <a:rect l="l" t="t" r="r" b="b"/>
            <a:pathLst>
              <a:path w="2565552" h="2565552">
                <a:moveTo>
                  <a:pt x="1282775" y="0"/>
                </a:moveTo>
                <a:lnTo>
                  <a:pt x="2565552" y="1282776"/>
                </a:lnTo>
                <a:lnTo>
                  <a:pt x="1282776" y="2565552"/>
                </a:lnTo>
                <a:lnTo>
                  <a:pt x="0" y="12827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4" name="자유형: 도형 13">
            <a:extLst>
              <a:ext uri="{FF2B5EF4-FFF2-40B4-BE49-F238E27FC236}">
                <a16:creationId xmlns:a16="http://schemas.microsoft.com/office/drawing/2014/main" id="{E5285B70-0363-436C-AB13-3367F4E0FD78}"/>
              </a:ext>
            </a:extLst>
          </p:cNvPr>
          <p:cNvSpPr>
            <a:spLocks noGrp="1"/>
          </p:cNvSpPr>
          <p:nvPr>
            <p:ph type="pic" sz="quarter" idx="12" hasCustomPrompt="1"/>
          </p:nvPr>
        </p:nvSpPr>
        <p:spPr>
          <a:xfrm>
            <a:off x="8758182" y="2063864"/>
            <a:ext cx="2565552" cy="2565552"/>
          </a:xfrm>
          <a:custGeom>
            <a:avLst/>
            <a:gdLst>
              <a:gd name="connsiteX0" fmla="*/ 1282776 w 2565552"/>
              <a:gd name="connsiteY0" fmla="*/ 0 h 2565552"/>
              <a:gd name="connsiteX1" fmla="*/ 2565552 w 2565552"/>
              <a:gd name="connsiteY1" fmla="*/ 1282776 h 2565552"/>
              <a:gd name="connsiteX2" fmla="*/ 1282776 w 2565552"/>
              <a:gd name="connsiteY2" fmla="*/ 2565552 h 2565552"/>
              <a:gd name="connsiteX3" fmla="*/ 0 w 2565552"/>
              <a:gd name="connsiteY3" fmla="*/ 1282776 h 2565552"/>
            </a:gdLst>
            <a:ahLst/>
            <a:cxnLst>
              <a:cxn ang="0">
                <a:pos x="connsiteX0" y="connsiteY0"/>
              </a:cxn>
              <a:cxn ang="0">
                <a:pos x="connsiteX1" y="connsiteY1"/>
              </a:cxn>
              <a:cxn ang="0">
                <a:pos x="connsiteX2" y="connsiteY2"/>
              </a:cxn>
              <a:cxn ang="0">
                <a:pos x="connsiteX3" y="connsiteY3"/>
              </a:cxn>
            </a:cxnLst>
            <a:rect l="l" t="t" r="r" b="b"/>
            <a:pathLst>
              <a:path w="2565552" h="2565552">
                <a:moveTo>
                  <a:pt x="1282776" y="0"/>
                </a:moveTo>
                <a:lnTo>
                  <a:pt x="2565552" y="1282776"/>
                </a:lnTo>
                <a:lnTo>
                  <a:pt x="1282776" y="2565552"/>
                </a:lnTo>
                <a:lnTo>
                  <a:pt x="0" y="12827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3" name="자유형: 도형 12">
            <a:extLst>
              <a:ext uri="{FF2B5EF4-FFF2-40B4-BE49-F238E27FC236}">
                <a16:creationId xmlns:a16="http://schemas.microsoft.com/office/drawing/2014/main" id="{B86ADC2A-A8A4-4EF0-8AEC-78660E2990B3}"/>
              </a:ext>
            </a:extLst>
          </p:cNvPr>
          <p:cNvSpPr>
            <a:spLocks noGrp="1"/>
          </p:cNvSpPr>
          <p:nvPr>
            <p:ph type="pic" sz="quarter" idx="13" hasCustomPrompt="1"/>
          </p:nvPr>
        </p:nvSpPr>
        <p:spPr>
          <a:xfrm>
            <a:off x="7357409" y="663092"/>
            <a:ext cx="2565552" cy="2565553"/>
          </a:xfrm>
          <a:custGeom>
            <a:avLst/>
            <a:gdLst>
              <a:gd name="connsiteX0" fmla="*/ 1282775 w 2565552"/>
              <a:gd name="connsiteY0" fmla="*/ 0 h 2565553"/>
              <a:gd name="connsiteX1" fmla="*/ 2565552 w 2565552"/>
              <a:gd name="connsiteY1" fmla="*/ 1282777 h 2565553"/>
              <a:gd name="connsiteX2" fmla="*/ 1282776 w 2565552"/>
              <a:gd name="connsiteY2" fmla="*/ 2565553 h 2565553"/>
              <a:gd name="connsiteX3" fmla="*/ 0 w 2565552"/>
              <a:gd name="connsiteY3" fmla="*/ 1282776 h 2565553"/>
            </a:gdLst>
            <a:ahLst/>
            <a:cxnLst>
              <a:cxn ang="0">
                <a:pos x="connsiteX0" y="connsiteY0"/>
              </a:cxn>
              <a:cxn ang="0">
                <a:pos x="connsiteX1" y="connsiteY1"/>
              </a:cxn>
              <a:cxn ang="0">
                <a:pos x="connsiteX2" y="connsiteY2"/>
              </a:cxn>
              <a:cxn ang="0">
                <a:pos x="connsiteX3" y="connsiteY3"/>
              </a:cxn>
            </a:cxnLst>
            <a:rect l="l" t="t" r="r" b="b"/>
            <a:pathLst>
              <a:path w="2565552" h="2565553">
                <a:moveTo>
                  <a:pt x="1282775" y="0"/>
                </a:moveTo>
                <a:lnTo>
                  <a:pt x="2565552" y="1282777"/>
                </a:lnTo>
                <a:lnTo>
                  <a:pt x="1282776" y="2565553"/>
                </a:lnTo>
                <a:lnTo>
                  <a:pt x="0" y="12827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15979766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4539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9577821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lumMod val="85000"/>
                  <a:lumOff val="15000"/>
                </a:prstClr>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10712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2D91D-C14C-D97C-D807-31D2D4DF9B1F}"/>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85962D-911B-1859-0117-573C9B119211}"/>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ADD848-2EBF-1CB8-055F-AC2919C2456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3292C2-039E-9E41-6341-552FAF76047C}"/>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191D6D-B561-111A-C838-5A8619AB2928}"/>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67CE0F-8625-6973-53B6-CF55041DD9EC}"/>
              </a:ext>
            </a:extLst>
          </p:cNvPr>
          <p:cNvSpPr>
            <a:spLocks noGrp="1"/>
          </p:cNvSpPr>
          <p:nvPr>
            <p:ph type="dt" sz="half" idx="10"/>
          </p:nvPr>
        </p:nvSpPr>
        <p:spPr/>
        <p:txBody>
          <a:bodyPr/>
          <a:lstStyle/>
          <a:p>
            <a:fld id="{C776C398-F07A-4540-AAE8-DC87D7821F3B}" type="datetime1">
              <a:rPr lang="en-US" smtClean="0"/>
              <a:t>10/5/2024</a:t>
            </a:fld>
            <a:endParaRPr lang="en-US"/>
          </a:p>
        </p:txBody>
      </p:sp>
      <p:sp>
        <p:nvSpPr>
          <p:cNvPr id="8" name="Footer Placeholder 7">
            <a:extLst>
              <a:ext uri="{FF2B5EF4-FFF2-40B4-BE49-F238E27FC236}">
                <a16:creationId xmlns:a16="http://schemas.microsoft.com/office/drawing/2014/main" id="{D520398D-3118-21A0-7155-5B29EB1FD8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D6C1D1-F0BC-828D-FA79-4E0B94641B27}"/>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918680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32B50-099E-28C2-5BDF-460B31A291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04DBCC-A98D-065B-7D87-B51C1156F5D7}"/>
              </a:ext>
            </a:extLst>
          </p:cNvPr>
          <p:cNvSpPr>
            <a:spLocks noGrp="1"/>
          </p:cNvSpPr>
          <p:nvPr>
            <p:ph type="dt" sz="half" idx="10"/>
          </p:nvPr>
        </p:nvSpPr>
        <p:spPr/>
        <p:txBody>
          <a:bodyPr/>
          <a:lstStyle/>
          <a:p>
            <a:fld id="{7300F52E-8CDE-4E38-BCBC-CE8A4F9646BB}" type="datetime1">
              <a:rPr lang="en-US" smtClean="0"/>
              <a:t>10/5/2024</a:t>
            </a:fld>
            <a:endParaRPr lang="en-US"/>
          </a:p>
        </p:txBody>
      </p:sp>
      <p:sp>
        <p:nvSpPr>
          <p:cNvPr id="4" name="Footer Placeholder 3">
            <a:extLst>
              <a:ext uri="{FF2B5EF4-FFF2-40B4-BE49-F238E27FC236}">
                <a16:creationId xmlns:a16="http://schemas.microsoft.com/office/drawing/2014/main" id="{1D870B96-6C93-B14B-9A2F-4607485988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13AC87-3DE3-BD08-577C-37DDD36C29B2}"/>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3923137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FAEE2A-72B4-54DA-F5B2-6E679062BCDD}"/>
              </a:ext>
            </a:extLst>
          </p:cNvPr>
          <p:cNvSpPr>
            <a:spLocks noGrp="1"/>
          </p:cNvSpPr>
          <p:nvPr>
            <p:ph type="dt" sz="half" idx="10"/>
          </p:nvPr>
        </p:nvSpPr>
        <p:spPr/>
        <p:txBody>
          <a:bodyPr/>
          <a:lstStyle/>
          <a:p>
            <a:fld id="{0DA00AC9-CE46-466C-AA52-8F7668400A37}" type="datetime1">
              <a:rPr lang="en-US" smtClean="0"/>
              <a:t>10/5/2024</a:t>
            </a:fld>
            <a:endParaRPr lang="en-US"/>
          </a:p>
        </p:txBody>
      </p:sp>
      <p:sp>
        <p:nvSpPr>
          <p:cNvPr id="3" name="Footer Placeholder 2">
            <a:extLst>
              <a:ext uri="{FF2B5EF4-FFF2-40B4-BE49-F238E27FC236}">
                <a16:creationId xmlns:a16="http://schemas.microsoft.com/office/drawing/2014/main" id="{802B3747-FAA3-F064-C9AF-F3727DF410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72D7D3-E869-AFC1-55D9-D501135BAC72}"/>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423048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8D8AA-0DC1-2607-2DFC-2E9405A83B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7B3C5B-826A-4021-5E65-918BDB526FF9}"/>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65FEAD-589C-5F36-3828-7FBBF5AAFE05}"/>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A41FCD-70C8-6865-463E-49370954DED8}"/>
              </a:ext>
            </a:extLst>
          </p:cNvPr>
          <p:cNvSpPr>
            <a:spLocks noGrp="1"/>
          </p:cNvSpPr>
          <p:nvPr>
            <p:ph type="dt" sz="half" idx="10"/>
          </p:nvPr>
        </p:nvSpPr>
        <p:spPr/>
        <p:txBody>
          <a:bodyPr/>
          <a:lstStyle/>
          <a:p>
            <a:fld id="{B4AB29C9-82F6-4B4A-9460-5A5EA1F55D30}" type="datetime1">
              <a:rPr lang="en-US" smtClean="0"/>
              <a:t>10/5/2024</a:t>
            </a:fld>
            <a:endParaRPr lang="en-US"/>
          </a:p>
        </p:txBody>
      </p:sp>
      <p:sp>
        <p:nvSpPr>
          <p:cNvPr id="6" name="Footer Placeholder 5">
            <a:extLst>
              <a:ext uri="{FF2B5EF4-FFF2-40B4-BE49-F238E27FC236}">
                <a16:creationId xmlns:a16="http://schemas.microsoft.com/office/drawing/2014/main" id="{DBB19F69-BD0C-F223-3216-EA3E7A39AE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C1AAA2-24C5-A2D2-8145-B9609E1B26A4}"/>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487242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E0A88-B7E0-8AC5-19BD-D9C6DEFE6A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D0C0AF-B453-DCC7-9582-49A2C33F701A}"/>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71D80CE1-73DF-C786-E159-C89EFD38B377}"/>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C64142-3F38-289B-1B41-B63D6F6A4473}"/>
              </a:ext>
            </a:extLst>
          </p:cNvPr>
          <p:cNvSpPr>
            <a:spLocks noGrp="1"/>
          </p:cNvSpPr>
          <p:nvPr>
            <p:ph type="dt" sz="half" idx="10"/>
          </p:nvPr>
        </p:nvSpPr>
        <p:spPr/>
        <p:txBody>
          <a:bodyPr/>
          <a:lstStyle/>
          <a:p>
            <a:fld id="{CA3E11D0-5E6D-4D34-A83B-ACF8962159D5}" type="datetime1">
              <a:rPr lang="en-US" smtClean="0"/>
              <a:t>10/5/2024</a:t>
            </a:fld>
            <a:endParaRPr lang="en-US"/>
          </a:p>
        </p:txBody>
      </p:sp>
      <p:sp>
        <p:nvSpPr>
          <p:cNvPr id="6" name="Footer Placeholder 5">
            <a:extLst>
              <a:ext uri="{FF2B5EF4-FFF2-40B4-BE49-F238E27FC236}">
                <a16:creationId xmlns:a16="http://schemas.microsoft.com/office/drawing/2014/main" id="{86721E62-86B5-7C38-CA0A-1321EB41D1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D7F1CA-C119-F49E-CB79-9DFE1998138A}"/>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405017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theme" Target="../theme/theme3.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789CB0-A94F-7B48-6ED9-7D1B31011F14}"/>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5CE951-A563-CD25-D18F-7CD98EF4AE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9DC217-63ED-DF1A-50EB-5DF62E4EA1AF}"/>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284495-077B-4771-B817-CDBF6CFD9386}" type="datetime1">
              <a:rPr lang="en-US" smtClean="0"/>
              <a:t>10/5/2024</a:t>
            </a:fld>
            <a:endParaRPr lang="en-US"/>
          </a:p>
        </p:txBody>
      </p:sp>
      <p:sp>
        <p:nvSpPr>
          <p:cNvPr id="5" name="Footer Placeholder 4">
            <a:extLst>
              <a:ext uri="{FF2B5EF4-FFF2-40B4-BE49-F238E27FC236}">
                <a16:creationId xmlns:a16="http://schemas.microsoft.com/office/drawing/2014/main" id="{18129234-66F8-8264-3307-AFA5FCFC568B}"/>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DBFEA6-2E5B-26A8-8F7F-4F4548288E85}"/>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BAA8C2-8E73-4BA3-8646-3345C5432D50}" type="slidenum">
              <a:rPr lang="en-US" smtClean="0"/>
              <a:t>‹#›</a:t>
            </a:fld>
            <a:endParaRPr lang="en-US"/>
          </a:p>
        </p:txBody>
      </p:sp>
    </p:spTree>
    <p:extLst>
      <p:ext uri="{BB962C8B-B14F-4D97-AF65-F5344CB8AC3E}">
        <p14:creationId xmlns:p14="http://schemas.microsoft.com/office/powerpoint/2010/main" val="2734041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58503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81694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18" Type="http://schemas.openxmlformats.org/officeDocument/2006/relationships/image" Target="../media/image63.png"/><Relationship Id="rId3" Type="http://schemas.openxmlformats.org/officeDocument/2006/relationships/image" Target="../media/image10.pn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2.png"/><Relationship Id="rId2" Type="http://schemas.openxmlformats.org/officeDocument/2006/relationships/notesSlide" Target="../notesSlides/notesSlide10.xml"/><Relationship Id="rId16"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png"/><Relationship Id="rId19" Type="http://schemas.openxmlformats.org/officeDocument/2006/relationships/image" Target="../media/image64.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s>
</file>

<file path=ppt/slides/_rels/slide10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24.png"/><Relationship Id="rId4" Type="http://schemas.openxmlformats.org/officeDocument/2006/relationships/image" Target="../media/image71.png"/></Relationships>
</file>

<file path=ppt/slides/_rels/slide10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8" Type="http://schemas.openxmlformats.org/officeDocument/2006/relationships/slide" Target="slide104.xml"/><Relationship Id="rId13" Type="http://schemas.openxmlformats.org/officeDocument/2006/relationships/slide" Target="slide109.xml"/><Relationship Id="rId18" Type="http://schemas.openxmlformats.org/officeDocument/2006/relationships/image" Target="../media/image67.svg"/><Relationship Id="rId3" Type="http://schemas.openxmlformats.org/officeDocument/2006/relationships/slideLayout" Target="../slideLayouts/slideLayout7.xml"/><Relationship Id="rId7" Type="http://schemas.openxmlformats.org/officeDocument/2006/relationships/slide" Target="slide103.xml"/><Relationship Id="rId12" Type="http://schemas.openxmlformats.org/officeDocument/2006/relationships/slide" Target="slide108.xml"/><Relationship Id="rId17" Type="http://schemas.openxmlformats.org/officeDocument/2006/relationships/image" Target="../media/image66.png"/><Relationship Id="rId2" Type="http://schemas.openxmlformats.org/officeDocument/2006/relationships/audio" Target="../media/media2.mp3"/><Relationship Id="rId16" Type="http://schemas.openxmlformats.org/officeDocument/2006/relationships/slide" Target="slide112.xml"/><Relationship Id="rId1" Type="http://schemas.microsoft.com/office/2007/relationships/media" Target="../media/media2.mp3"/><Relationship Id="rId6" Type="http://schemas.openxmlformats.org/officeDocument/2006/relationships/chart" Target="../charts/chart6.xml"/><Relationship Id="rId11" Type="http://schemas.openxmlformats.org/officeDocument/2006/relationships/slide" Target="slide107.xml"/><Relationship Id="rId5" Type="http://schemas.openxmlformats.org/officeDocument/2006/relationships/image" Target="../media/image68.png"/><Relationship Id="rId15" Type="http://schemas.openxmlformats.org/officeDocument/2006/relationships/slide" Target="slide111.xml"/><Relationship Id="rId10" Type="http://schemas.openxmlformats.org/officeDocument/2006/relationships/slide" Target="slide106.xml"/><Relationship Id="rId19" Type="http://schemas.openxmlformats.org/officeDocument/2006/relationships/image" Target="../media/image10.png"/><Relationship Id="rId4" Type="http://schemas.openxmlformats.org/officeDocument/2006/relationships/chart" Target="../charts/chart5.xml"/><Relationship Id="rId9" Type="http://schemas.openxmlformats.org/officeDocument/2006/relationships/slide" Target="slide105.xml"/><Relationship Id="rId14" Type="http://schemas.openxmlformats.org/officeDocument/2006/relationships/slide" Target="slide110.xml"/></Relationships>
</file>

<file path=ppt/slides/_rels/slide103.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10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2.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69.png"/></Relationships>
</file>

<file path=ppt/slides/_rels/slide104.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10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2.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69.png"/></Relationships>
</file>

<file path=ppt/slides/_rels/slide10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10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2.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69.png"/></Relationships>
</file>

<file path=ppt/slides/_rels/slide10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10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2.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69.png"/></Relationships>
</file>

<file path=ppt/slides/_rels/slide10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10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2.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69.png"/></Relationships>
</file>

<file path=ppt/slides/_rels/slide108.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10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2.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69.png"/></Relationships>
</file>

<file path=ppt/slides/_rels/slide10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10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2.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6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10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2.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69.png"/></Relationships>
</file>

<file path=ppt/slides/_rels/slide11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10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2.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69.png"/></Relationships>
</file>

<file path=ppt/slides/_rels/slide1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25.png"/></Relationships>
</file>

<file path=ppt/slides/_rels/slide1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8" Type="http://schemas.openxmlformats.org/officeDocument/2006/relationships/image" Target="../media/image131.png"/><Relationship Id="rId13" Type="http://schemas.openxmlformats.org/officeDocument/2006/relationships/image" Target="../media/image136.png"/><Relationship Id="rId18" Type="http://schemas.openxmlformats.org/officeDocument/2006/relationships/image" Target="../media/image10.png"/><Relationship Id="rId3" Type="http://schemas.openxmlformats.org/officeDocument/2006/relationships/image" Target="../media/image126.png"/><Relationship Id="rId7" Type="http://schemas.openxmlformats.org/officeDocument/2006/relationships/image" Target="../media/image130.png"/><Relationship Id="rId12" Type="http://schemas.openxmlformats.org/officeDocument/2006/relationships/image" Target="../media/image135.png"/><Relationship Id="rId17" Type="http://schemas.openxmlformats.org/officeDocument/2006/relationships/image" Target="../media/image140.png"/><Relationship Id="rId2" Type="http://schemas.openxmlformats.org/officeDocument/2006/relationships/notesSlide" Target="../notesSlides/notesSlide47.xml"/><Relationship Id="rId16" Type="http://schemas.openxmlformats.org/officeDocument/2006/relationships/image" Target="../media/image139.png"/><Relationship Id="rId1" Type="http://schemas.openxmlformats.org/officeDocument/2006/relationships/slideLayout" Target="../slideLayouts/slideLayout2.xml"/><Relationship Id="rId6" Type="http://schemas.openxmlformats.org/officeDocument/2006/relationships/image" Target="../media/image129.png"/><Relationship Id="rId11" Type="http://schemas.openxmlformats.org/officeDocument/2006/relationships/image" Target="../media/image134.png"/><Relationship Id="rId5" Type="http://schemas.openxmlformats.org/officeDocument/2006/relationships/image" Target="../media/image128.png"/><Relationship Id="rId15" Type="http://schemas.openxmlformats.org/officeDocument/2006/relationships/image" Target="../media/image138.png"/><Relationship Id="rId10" Type="http://schemas.openxmlformats.org/officeDocument/2006/relationships/image" Target="../media/image133.png"/><Relationship Id="rId4" Type="http://schemas.openxmlformats.org/officeDocument/2006/relationships/image" Target="../media/image127.png"/><Relationship Id="rId9" Type="http://schemas.openxmlformats.org/officeDocument/2006/relationships/image" Target="../media/image132.png"/><Relationship Id="rId14" Type="http://schemas.openxmlformats.org/officeDocument/2006/relationships/image" Target="../media/image137.png"/></Relationships>
</file>

<file path=ppt/slides/_rels/slide1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41.png"/></Relationships>
</file>

<file path=ppt/slides/_rels/slide1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8" Type="http://schemas.openxmlformats.org/officeDocument/2006/relationships/slide" Target="slide124.xml"/><Relationship Id="rId13" Type="http://schemas.openxmlformats.org/officeDocument/2006/relationships/image" Target="../media/image66.png"/><Relationship Id="rId3" Type="http://schemas.openxmlformats.org/officeDocument/2006/relationships/slide" Target="slide119.xml"/><Relationship Id="rId7" Type="http://schemas.openxmlformats.org/officeDocument/2006/relationships/slide" Target="slide123.xml"/><Relationship Id="rId12" Type="http://schemas.openxmlformats.org/officeDocument/2006/relationships/slide" Target="slide127.xml"/><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slide" Target="slide122.xml"/><Relationship Id="rId11" Type="http://schemas.openxmlformats.org/officeDocument/2006/relationships/image" Target="../media/image10.png"/><Relationship Id="rId5" Type="http://schemas.openxmlformats.org/officeDocument/2006/relationships/slide" Target="slide121.xml"/><Relationship Id="rId10" Type="http://schemas.openxmlformats.org/officeDocument/2006/relationships/slide" Target="slide126.xml"/><Relationship Id="rId4" Type="http://schemas.openxmlformats.org/officeDocument/2006/relationships/slide" Target="slide120.xml"/><Relationship Id="rId9" Type="http://schemas.openxmlformats.org/officeDocument/2006/relationships/slide" Target="slide125.xml"/><Relationship Id="rId14" Type="http://schemas.openxmlformats.org/officeDocument/2006/relationships/image" Target="../media/image67.svg"/></Relationships>
</file>

<file path=ppt/slides/_rels/slide1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118.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118.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1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118.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1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118.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1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118.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1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118.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1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118.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1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118.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1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42.png"/></Relationships>
</file>

<file path=ppt/slides/_rels/slide1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141.png"/><Relationship Id="rId4" Type="http://schemas.openxmlformats.org/officeDocument/2006/relationships/image" Target="../media/image143.png"/></Relationships>
</file>

<file path=ppt/slides/_rels/slide1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0.xml.rels><?xml version="1.0" encoding="UTF-8" standalone="yes"?>
<Relationships xmlns="http://schemas.openxmlformats.org/package/2006/relationships"><Relationship Id="rId8" Type="http://schemas.openxmlformats.org/officeDocument/2006/relationships/slide" Target="slide132.xml"/><Relationship Id="rId13" Type="http://schemas.openxmlformats.org/officeDocument/2006/relationships/slide" Target="slide137.xml"/><Relationship Id="rId18" Type="http://schemas.openxmlformats.org/officeDocument/2006/relationships/image" Target="../media/image67.svg"/><Relationship Id="rId3" Type="http://schemas.openxmlformats.org/officeDocument/2006/relationships/slideLayout" Target="../slideLayouts/slideLayout7.xml"/><Relationship Id="rId7" Type="http://schemas.openxmlformats.org/officeDocument/2006/relationships/slide" Target="slide131.xml"/><Relationship Id="rId12" Type="http://schemas.openxmlformats.org/officeDocument/2006/relationships/slide" Target="slide136.xml"/><Relationship Id="rId17" Type="http://schemas.openxmlformats.org/officeDocument/2006/relationships/image" Target="../media/image66.png"/><Relationship Id="rId2" Type="http://schemas.openxmlformats.org/officeDocument/2006/relationships/audio" Target="../media/media2.mp3"/><Relationship Id="rId16" Type="http://schemas.openxmlformats.org/officeDocument/2006/relationships/image" Target="../media/image10.png"/><Relationship Id="rId1" Type="http://schemas.microsoft.com/office/2007/relationships/media" Target="../media/media2.mp3"/><Relationship Id="rId6" Type="http://schemas.openxmlformats.org/officeDocument/2006/relationships/chart" Target="../charts/chart8.xml"/><Relationship Id="rId11" Type="http://schemas.openxmlformats.org/officeDocument/2006/relationships/slide" Target="slide135.xml"/><Relationship Id="rId5" Type="http://schemas.openxmlformats.org/officeDocument/2006/relationships/image" Target="../media/image68.png"/><Relationship Id="rId15" Type="http://schemas.openxmlformats.org/officeDocument/2006/relationships/slide" Target="slide139.xml"/><Relationship Id="rId10" Type="http://schemas.openxmlformats.org/officeDocument/2006/relationships/slide" Target="slide134.xml"/><Relationship Id="rId4" Type="http://schemas.openxmlformats.org/officeDocument/2006/relationships/chart" Target="../charts/chart7.xml"/><Relationship Id="rId9" Type="http://schemas.openxmlformats.org/officeDocument/2006/relationships/slide" Target="slide133.xml"/><Relationship Id="rId14" Type="http://schemas.openxmlformats.org/officeDocument/2006/relationships/slide" Target="slide138.xml"/></Relationships>
</file>

<file path=ppt/slides/_rels/slide13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130.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2.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10.png"/></Relationships>
</file>

<file path=ppt/slides/_rels/slide132.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130.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2.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10.png"/></Relationships>
</file>

<file path=ppt/slides/_rels/slide133.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130.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2.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10.png"/></Relationships>
</file>

<file path=ppt/slides/_rels/slide134.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130.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2.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10.png"/></Relationships>
</file>

<file path=ppt/slides/_rels/slide13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130.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2.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10.png"/></Relationships>
</file>

<file path=ppt/slides/_rels/slide13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130.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2.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10.png"/></Relationships>
</file>

<file path=ppt/slides/_rels/slide13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130.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2.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10.png"/></Relationships>
</file>

<file path=ppt/slides/_rels/slide138.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130.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2.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10.png"/></Relationships>
</file>

<file path=ppt/slides/_rels/slide1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42.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68.png"/></Relationships>
</file>

<file path=ppt/slides/_rels/slide1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68.png"/></Relationships>
</file>

<file path=ppt/slides/_rels/slide1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68.png"/></Relationships>
</file>

<file path=ppt/slides/_rels/slide1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68.png"/></Relationships>
</file>

<file path=ppt/slides/_rels/slide14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68.png"/></Relationships>
</file>

<file path=ppt/slides/_rels/slide14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68.png"/></Relationships>
</file>

<file path=ppt/slides/_rels/slide14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68.png"/></Relationships>
</file>

<file path=ppt/slides/_rels/slide15.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image" Target="../media/image66.png"/><Relationship Id="rId3" Type="http://schemas.openxmlformats.org/officeDocument/2006/relationships/slide" Target="slide16.xml"/><Relationship Id="rId7" Type="http://schemas.openxmlformats.org/officeDocument/2006/relationships/slide" Target="slide20.xml"/><Relationship Id="rId12" Type="http://schemas.openxmlformats.org/officeDocument/2006/relationships/slide" Target="slide25.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slide" Target="slide19.xml"/><Relationship Id="rId11" Type="http://schemas.openxmlformats.org/officeDocument/2006/relationships/slide" Target="slide24.xml"/><Relationship Id="rId5" Type="http://schemas.openxmlformats.org/officeDocument/2006/relationships/slide" Target="slide18.xml"/><Relationship Id="rId15" Type="http://schemas.openxmlformats.org/officeDocument/2006/relationships/image" Target="../media/image10.png"/><Relationship Id="rId10" Type="http://schemas.openxmlformats.org/officeDocument/2006/relationships/slide" Target="slide23.xml"/><Relationship Id="rId4" Type="http://schemas.openxmlformats.org/officeDocument/2006/relationships/slide" Target="slide17.xml"/><Relationship Id="rId9" Type="http://schemas.openxmlformats.org/officeDocument/2006/relationships/slide" Target="slide22.xml"/><Relationship Id="rId14" Type="http://schemas.openxmlformats.org/officeDocument/2006/relationships/image" Target="../media/image67.svg"/></Relationships>
</file>

<file path=ppt/slides/_rels/slide1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68.png"/></Relationships>
</file>

<file path=ppt/slides/_rels/slide15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68.png"/></Relationships>
</file>

<file path=ppt/slides/_rels/slide15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68.png"/></Relationships>
</file>

<file path=ppt/slides/_rels/slide15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68.png"/></Relationships>
</file>

<file path=ppt/slides/_rels/slide15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68.png"/></Relationships>
</file>

<file path=ppt/slides/_rels/slide15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mailto:thongtinvatruyenthong.vepic@gmail.com"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s://sachcanhdieu.vn/" TargetMode="External"/><Relationship Id="rId5" Type="http://schemas.openxmlformats.org/officeDocument/2006/relationships/hyperlink" Target="https://www.facebook.com/groups/729540662159272" TargetMode="External"/><Relationship Id="rId4" Type="http://schemas.openxmlformats.org/officeDocument/2006/relationships/hyperlink" Target="https://hoc10.vn/"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slideLayout" Target="../slideLayouts/slideLayout1.xml"/><Relationship Id="rId7" Type="http://schemas.openxmlformats.org/officeDocument/2006/relationships/slide" Target="slide15.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15.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15.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15.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2.xml.rels><?xml version="1.0" encoding="UTF-8" standalone="yes"?>
<Relationships xmlns="http://schemas.openxmlformats.org/package/2006/relationships"><Relationship Id="rId8" Type="http://schemas.openxmlformats.org/officeDocument/2006/relationships/slide" Target="slide62.xml"/><Relationship Id="rId13" Type="http://schemas.openxmlformats.org/officeDocument/2006/relationships/image" Target="../media/image16.png"/><Relationship Id="rId18" Type="http://schemas.openxmlformats.org/officeDocument/2006/relationships/slide" Target="slide13.xml"/><Relationship Id="rId26" Type="http://schemas.openxmlformats.org/officeDocument/2006/relationships/image" Target="../media/image23.png"/><Relationship Id="rId3" Type="http://schemas.openxmlformats.org/officeDocument/2006/relationships/image" Target="../media/image11.png"/><Relationship Id="rId21" Type="http://schemas.openxmlformats.org/officeDocument/2006/relationships/image" Target="../media/image20.png"/><Relationship Id="rId7" Type="http://schemas.openxmlformats.org/officeDocument/2006/relationships/image" Target="../media/image13.png"/><Relationship Id="rId12" Type="http://schemas.openxmlformats.org/officeDocument/2006/relationships/slide" Target="slide44.xml"/><Relationship Id="rId17" Type="http://schemas.openxmlformats.org/officeDocument/2006/relationships/image" Target="../media/image18.png"/><Relationship Id="rId25" Type="http://schemas.openxmlformats.org/officeDocument/2006/relationships/image" Target="../media/image22.png"/><Relationship Id="rId2" Type="http://schemas.openxmlformats.org/officeDocument/2006/relationships/notesSlide" Target="../notesSlides/notesSlide2.xml"/><Relationship Id="rId16" Type="http://schemas.openxmlformats.org/officeDocument/2006/relationships/slide" Target="slide3.xml"/><Relationship Id="rId20" Type="http://schemas.openxmlformats.org/officeDocument/2006/relationships/slide" Target="slide100.xml"/><Relationship Id="rId29" Type="http://schemas.openxmlformats.org/officeDocument/2006/relationships/slide" Target="slide128.xml"/><Relationship Id="rId1" Type="http://schemas.openxmlformats.org/officeDocument/2006/relationships/slideLayout" Target="../slideLayouts/slideLayout2.xml"/><Relationship Id="rId6" Type="http://schemas.openxmlformats.org/officeDocument/2006/relationships/slide" Target="slide80.xml"/><Relationship Id="rId11" Type="http://schemas.openxmlformats.org/officeDocument/2006/relationships/image" Target="../media/image15.png"/><Relationship Id="rId24" Type="http://schemas.openxmlformats.org/officeDocument/2006/relationships/slide" Target="slide5.xml"/><Relationship Id="rId32" Type="http://schemas.openxmlformats.org/officeDocument/2006/relationships/image" Target="../media/image26.png"/><Relationship Id="rId5" Type="http://schemas.openxmlformats.org/officeDocument/2006/relationships/image" Target="../media/image12.png"/><Relationship Id="rId15" Type="http://schemas.openxmlformats.org/officeDocument/2006/relationships/image" Target="../media/image17.png"/><Relationship Id="rId23" Type="http://schemas.openxmlformats.org/officeDocument/2006/relationships/image" Target="../media/image21.png"/><Relationship Id="rId28" Type="http://schemas.openxmlformats.org/officeDocument/2006/relationships/image" Target="../media/image24.png"/><Relationship Id="rId10" Type="http://schemas.openxmlformats.org/officeDocument/2006/relationships/slide" Target="slide4.xml"/><Relationship Id="rId19" Type="http://schemas.openxmlformats.org/officeDocument/2006/relationships/image" Target="../media/image19.png"/><Relationship Id="rId31" Type="http://schemas.openxmlformats.org/officeDocument/2006/relationships/slide" Target="slide142.xml"/><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slide" Target="slide26.xml"/><Relationship Id="rId22" Type="http://schemas.openxmlformats.org/officeDocument/2006/relationships/slide" Target="slide87.xml"/><Relationship Id="rId27" Type="http://schemas.openxmlformats.org/officeDocument/2006/relationships/slide" Target="slide116.xml"/><Relationship Id="rId30" Type="http://schemas.openxmlformats.org/officeDocument/2006/relationships/image" Target="../media/image25.png"/></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15.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15.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15.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15.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15.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71.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35.xml"/><Relationship Id="rId18" Type="http://schemas.openxmlformats.org/officeDocument/2006/relationships/image" Target="../media/image67.svg"/><Relationship Id="rId3" Type="http://schemas.openxmlformats.org/officeDocument/2006/relationships/slideLayout" Target="../slideLayouts/slideLayout7.xml"/><Relationship Id="rId7" Type="http://schemas.openxmlformats.org/officeDocument/2006/relationships/slide" Target="slide29.xml"/><Relationship Id="rId12" Type="http://schemas.openxmlformats.org/officeDocument/2006/relationships/slide" Target="slide34.xml"/><Relationship Id="rId17" Type="http://schemas.openxmlformats.org/officeDocument/2006/relationships/image" Target="../media/image66.png"/><Relationship Id="rId2" Type="http://schemas.openxmlformats.org/officeDocument/2006/relationships/audio" Target="../media/media2.mp3"/><Relationship Id="rId16" Type="http://schemas.openxmlformats.org/officeDocument/2006/relationships/slide" Target="slide38.xml"/><Relationship Id="rId1" Type="http://schemas.microsoft.com/office/2007/relationships/media" Target="../media/media2.mp3"/><Relationship Id="rId6" Type="http://schemas.openxmlformats.org/officeDocument/2006/relationships/chart" Target="../charts/chart2.xml"/><Relationship Id="rId11" Type="http://schemas.openxmlformats.org/officeDocument/2006/relationships/slide" Target="slide33.xml"/><Relationship Id="rId5" Type="http://schemas.openxmlformats.org/officeDocument/2006/relationships/image" Target="../media/image68.png"/><Relationship Id="rId15" Type="http://schemas.openxmlformats.org/officeDocument/2006/relationships/slide" Target="slide37.xml"/><Relationship Id="rId10" Type="http://schemas.openxmlformats.org/officeDocument/2006/relationships/slide" Target="slide32.xml"/><Relationship Id="rId19" Type="http://schemas.openxmlformats.org/officeDocument/2006/relationships/image" Target="../media/image10.png"/><Relationship Id="rId4" Type="http://schemas.openxmlformats.org/officeDocument/2006/relationships/chart" Target="../charts/chart1.xml"/><Relationship Id="rId9" Type="http://schemas.openxmlformats.org/officeDocument/2006/relationships/slide" Target="slide31.xml"/><Relationship Id="rId14" Type="http://schemas.openxmlformats.org/officeDocument/2006/relationships/slide" Target="slide36.xml"/></Relationships>
</file>

<file path=ppt/slides/_rels/slide2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28.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2.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0.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28.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2.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69.png"/></Relationships>
</file>

<file path=ppt/slides/_rels/slide3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28.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2.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69.png"/></Relationships>
</file>

<file path=ppt/slides/_rels/slide32.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28.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2.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69.png"/></Relationships>
</file>

<file path=ppt/slides/_rels/slide33.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28.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2.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69.png"/></Relationships>
</file>

<file path=ppt/slides/_rels/slide34.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28.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2.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69.png"/></Relationships>
</file>

<file path=ppt/slides/_rels/slide3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28.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2.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69.png"/></Relationships>
</file>

<file path=ppt/slides/_rels/slide3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28.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2.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69.png"/></Relationships>
</file>

<file path=ppt/slides/_rels/slide3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28.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2.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69.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lX47i3eDOX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10.png"/><Relationship Id="rId4" Type="http://schemas.openxmlformats.org/officeDocument/2006/relationships/hyperlink" Target="https://youtu.be/vplbU5YkKQw"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10.png"/><Relationship Id="rId3" Type="http://schemas.openxmlformats.org/officeDocument/2006/relationships/image" Target="../media/image73.png"/><Relationship Id="rId7" Type="http://schemas.openxmlformats.org/officeDocument/2006/relationships/image" Target="../media/image77.png"/><Relationship Id="rId12" Type="http://schemas.openxmlformats.org/officeDocument/2006/relationships/image" Target="../media/image8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pn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png"/></Relationships>
</file>

<file path=ppt/slides/_rels/slide41.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3" Type="http://schemas.openxmlformats.org/officeDocument/2006/relationships/image" Target="../media/image83.png"/><Relationship Id="rId7" Type="http://schemas.openxmlformats.org/officeDocument/2006/relationships/image" Target="../media/image87.png"/><Relationship Id="rId12" Type="http://schemas.openxmlformats.org/officeDocument/2006/relationships/image" Target="../media/image9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png"/><Relationship Id="rId15" Type="http://schemas.openxmlformats.org/officeDocument/2006/relationships/image" Target="../media/image10.pn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png"/><Relationship Id="rId14" Type="http://schemas.openxmlformats.org/officeDocument/2006/relationships/image" Target="../media/image94.png"/></Relationships>
</file>

<file path=ppt/slides/_rels/slide4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slide" Target="slide51.xml"/><Relationship Id="rId13" Type="http://schemas.openxmlformats.org/officeDocument/2006/relationships/slide" Target="slide56.xml"/><Relationship Id="rId18" Type="http://schemas.openxmlformats.org/officeDocument/2006/relationships/slide" Target="slide61.xml"/><Relationship Id="rId3" Type="http://schemas.openxmlformats.org/officeDocument/2006/relationships/image" Target="../media/image10.png"/><Relationship Id="rId7" Type="http://schemas.openxmlformats.org/officeDocument/2006/relationships/slide" Target="slide50.xml"/><Relationship Id="rId12" Type="http://schemas.openxmlformats.org/officeDocument/2006/relationships/slide" Target="slide55.xml"/><Relationship Id="rId17" Type="http://schemas.openxmlformats.org/officeDocument/2006/relationships/slide" Target="slide60.xml"/><Relationship Id="rId2" Type="http://schemas.openxmlformats.org/officeDocument/2006/relationships/notesSlide" Target="../notesSlides/notesSlide27.xml"/><Relationship Id="rId16" Type="http://schemas.openxmlformats.org/officeDocument/2006/relationships/slide" Target="slide59.xml"/><Relationship Id="rId20" Type="http://schemas.openxmlformats.org/officeDocument/2006/relationships/image" Target="../media/image67.svg"/><Relationship Id="rId1" Type="http://schemas.openxmlformats.org/officeDocument/2006/relationships/slideLayout" Target="../slideLayouts/slideLayout1.xml"/><Relationship Id="rId6" Type="http://schemas.openxmlformats.org/officeDocument/2006/relationships/slide" Target="slide49.xml"/><Relationship Id="rId11" Type="http://schemas.openxmlformats.org/officeDocument/2006/relationships/slide" Target="slide54.xml"/><Relationship Id="rId5" Type="http://schemas.openxmlformats.org/officeDocument/2006/relationships/slide" Target="slide48.xml"/><Relationship Id="rId15" Type="http://schemas.openxmlformats.org/officeDocument/2006/relationships/slide" Target="slide58.xml"/><Relationship Id="rId10" Type="http://schemas.openxmlformats.org/officeDocument/2006/relationships/slide" Target="slide53.xml"/><Relationship Id="rId19" Type="http://schemas.openxmlformats.org/officeDocument/2006/relationships/image" Target="../media/image66.png"/><Relationship Id="rId4" Type="http://schemas.openxmlformats.org/officeDocument/2006/relationships/slide" Target="slide47.xml"/><Relationship Id="rId9" Type="http://schemas.openxmlformats.org/officeDocument/2006/relationships/slide" Target="slide52.xml"/><Relationship Id="rId14" Type="http://schemas.openxmlformats.org/officeDocument/2006/relationships/slide" Target="slide57.xml"/></Relationships>
</file>

<file path=ppt/slides/_rels/slide4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46.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4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46.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4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46.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46.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5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46.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5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46.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5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46.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5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46.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5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46.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5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46.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5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46.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5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46.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5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46.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6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46.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02.png"/><Relationship Id="rId4" Type="http://schemas.openxmlformats.org/officeDocument/2006/relationships/image" Target="../media/image100.png"/></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slide" Target="slide66.xml"/><Relationship Id="rId13" Type="http://schemas.openxmlformats.org/officeDocument/2006/relationships/slide" Target="slide71.xml"/><Relationship Id="rId18" Type="http://schemas.openxmlformats.org/officeDocument/2006/relationships/slide" Target="slide76.xml"/><Relationship Id="rId3" Type="http://schemas.openxmlformats.org/officeDocument/2006/relationships/slideLayout" Target="../slideLayouts/slideLayout7.xml"/><Relationship Id="rId21" Type="http://schemas.openxmlformats.org/officeDocument/2006/relationships/slide" Target="slide79.xml"/><Relationship Id="rId7" Type="http://schemas.openxmlformats.org/officeDocument/2006/relationships/slide" Target="slide65.xml"/><Relationship Id="rId12" Type="http://schemas.openxmlformats.org/officeDocument/2006/relationships/slide" Target="slide70.xml"/><Relationship Id="rId17" Type="http://schemas.openxmlformats.org/officeDocument/2006/relationships/slide" Target="slide75.xml"/><Relationship Id="rId2" Type="http://schemas.openxmlformats.org/officeDocument/2006/relationships/audio" Target="../media/media2.mp3"/><Relationship Id="rId16" Type="http://schemas.openxmlformats.org/officeDocument/2006/relationships/slide" Target="slide74.xml"/><Relationship Id="rId20" Type="http://schemas.openxmlformats.org/officeDocument/2006/relationships/slide" Target="slide78.xml"/><Relationship Id="rId1" Type="http://schemas.microsoft.com/office/2007/relationships/media" Target="../media/media2.mp3"/><Relationship Id="rId6" Type="http://schemas.openxmlformats.org/officeDocument/2006/relationships/chart" Target="../charts/chart4.xml"/><Relationship Id="rId11" Type="http://schemas.openxmlformats.org/officeDocument/2006/relationships/slide" Target="slide69.xml"/><Relationship Id="rId24" Type="http://schemas.openxmlformats.org/officeDocument/2006/relationships/image" Target="../media/image10.png"/><Relationship Id="rId5" Type="http://schemas.openxmlformats.org/officeDocument/2006/relationships/image" Target="../media/image68.png"/><Relationship Id="rId15" Type="http://schemas.openxmlformats.org/officeDocument/2006/relationships/slide" Target="slide73.xml"/><Relationship Id="rId23" Type="http://schemas.openxmlformats.org/officeDocument/2006/relationships/image" Target="../media/image67.svg"/><Relationship Id="rId10" Type="http://schemas.openxmlformats.org/officeDocument/2006/relationships/slide" Target="slide68.xml"/><Relationship Id="rId19" Type="http://schemas.openxmlformats.org/officeDocument/2006/relationships/slide" Target="slide77.xml"/><Relationship Id="rId4" Type="http://schemas.openxmlformats.org/officeDocument/2006/relationships/chart" Target="../charts/chart3.xml"/><Relationship Id="rId9" Type="http://schemas.openxmlformats.org/officeDocument/2006/relationships/slide" Target="slide67.xml"/><Relationship Id="rId14" Type="http://schemas.openxmlformats.org/officeDocument/2006/relationships/slide" Target="slide72.xml"/><Relationship Id="rId22" Type="http://schemas.openxmlformats.org/officeDocument/2006/relationships/image" Target="../media/image66.png"/></Relationships>
</file>

<file path=ppt/slides/_rels/slide6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6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2.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10.png"/></Relationships>
</file>

<file path=ppt/slides/_rels/slide6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6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2.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10.png"/></Relationships>
</file>

<file path=ppt/slides/_rels/slide6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6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2.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10.png"/></Relationships>
</file>

<file path=ppt/slides/_rels/slide68.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6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2.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10.png"/></Relationships>
</file>

<file path=ppt/slides/_rels/slide6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6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2.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70.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6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2.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10.png"/></Relationships>
</file>

<file path=ppt/slides/_rels/slide7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6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2.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10.png"/></Relationships>
</file>

<file path=ppt/slides/_rels/slide72.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6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2.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10.png"/></Relationships>
</file>

<file path=ppt/slides/_rels/slide73.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6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2.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10.png"/></Relationships>
</file>

<file path=ppt/slides/_rels/slide74.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6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2.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10.png"/></Relationships>
</file>

<file path=ppt/slides/_rels/slide7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6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2.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10.png"/></Relationships>
</file>

<file path=ppt/slides/_rels/slide7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6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2.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10.png"/></Relationships>
</file>

<file path=ppt/slides/_rels/slide7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6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2.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10.png"/></Relationships>
</file>

<file path=ppt/slides/_rels/slide78.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7.xml"/><Relationship Id="rId7" Type="http://schemas.openxmlformats.org/officeDocument/2006/relationships/slide" Target="slide6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2.jpeg"/><Relationship Id="rId5" Type="http://schemas.openxmlformats.org/officeDocument/2006/relationships/audio" Target="../media/audio2.wav"/><Relationship Id="rId10" Type="http://schemas.openxmlformats.org/officeDocument/2006/relationships/image" Target="../media/image69.png"/><Relationship Id="rId4" Type="http://schemas.openxmlformats.org/officeDocument/2006/relationships/audio" Target="../media/audio1.wav"/><Relationship Id="rId9" Type="http://schemas.openxmlformats.org/officeDocument/2006/relationships/image" Target="../media/image10.png"/></Relationships>
</file>

<file path=ppt/slides/_rels/slide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8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youtu.be/biOOB06mRx8"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0.png"/><Relationship Id="rId3" Type="http://schemas.openxmlformats.org/officeDocument/2006/relationships/image" Target="../media/image104.png"/><Relationship Id="rId7" Type="http://schemas.openxmlformats.org/officeDocument/2006/relationships/image" Target="../media/image108.png"/><Relationship Id="rId12" Type="http://schemas.openxmlformats.org/officeDocument/2006/relationships/image" Target="../media/image113.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07.png"/><Relationship Id="rId11" Type="http://schemas.openxmlformats.org/officeDocument/2006/relationships/image" Target="../media/image112.png"/><Relationship Id="rId5" Type="http://schemas.openxmlformats.org/officeDocument/2006/relationships/image" Target="../media/image106.png"/><Relationship Id="rId10" Type="http://schemas.openxmlformats.org/officeDocument/2006/relationships/image" Target="../media/image111.png"/><Relationship Id="rId4" Type="http://schemas.openxmlformats.org/officeDocument/2006/relationships/image" Target="../media/image105.png"/><Relationship Id="rId9" Type="http://schemas.openxmlformats.org/officeDocument/2006/relationships/image" Target="../media/image110.png"/></Relationships>
</file>

<file path=ppt/slides/_rels/slide84.xml.rels><?xml version="1.0" encoding="UTF-8" standalone="yes"?>
<Relationships xmlns="http://schemas.openxmlformats.org/package/2006/relationships"><Relationship Id="rId8" Type="http://schemas.openxmlformats.org/officeDocument/2006/relationships/image" Target="../media/image119.png"/><Relationship Id="rId13" Type="http://schemas.openxmlformats.org/officeDocument/2006/relationships/image" Target="../media/image10.png"/><Relationship Id="rId3" Type="http://schemas.openxmlformats.org/officeDocument/2006/relationships/image" Target="../media/image114.png"/><Relationship Id="rId7" Type="http://schemas.openxmlformats.org/officeDocument/2006/relationships/image" Target="../media/image118.png"/><Relationship Id="rId12" Type="http://schemas.openxmlformats.org/officeDocument/2006/relationships/image" Target="../media/image123.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17.png"/><Relationship Id="rId11" Type="http://schemas.openxmlformats.org/officeDocument/2006/relationships/image" Target="../media/image122.png"/><Relationship Id="rId5" Type="http://schemas.openxmlformats.org/officeDocument/2006/relationships/image" Target="../media/image116.png"/><Relationship Id="rId10" Type="http://schemas.openxmlformats.org/officeDocument/2006/relationships/image" Target="../media/image121.png"/><Relationship Id="rId4" Type="http://schemas.openxmlformats.org/officeDocument/2006/relationships/image" Target="../media/image115.png"/><Relationship Id="rId9" Type="http://schemas.openxmlformats.org/officeDocument/2006/relationships/image" Target="../media/image120.png"/></Relationships>
</file>

<file path=ppt/slides/_rels/slide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24.png"/></Relationships>
</file>

<file path=ppt/slides/_rels/slide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slide" Target="slide94.xml"/><Relationship Id="rId13" Type="http://schemas.openxmlformats.org/officeDocument/2006/relationships/slide" Target="slide99.xml"/><Relationship Id="rId3" Type="http://schemas.openxmlformats.org/officeDocument/2006/relationships/image" Target="../media/image10.png"/><Relationship Id="rId7" Type="http://schemas.openxmlformats.org/officeDocument/2006/relationships/slide" Target="slide93.xml"/><Relationship Id="rId12" Type="http://schemas.openxmlformats.org/officeDocument/2006/relationships/slide" Target="slide98.xml"/><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slide" Target="slide92.xml"/><Relationship Id="rId11" Type="http://schemas.openxmlformats.org/officeDocument/2006/relationships/slide" Target="slide97.xml"/><Relationship Id="rId5" Type="http://schemas.openxmlformats.org/officeDocument/2006/relationships/slide" Target="slide91.xml"/><Relationship Id="rId15" Type="http://schemas.openxmlformats.org/officeDocument/2006/relationships/image" Target="../media/image67.svg"/><Relationship Id="rId10" Type="http://schemas.openxmlformats.org/officeDocument/2006/relationships/slide" Target="slide96.xml"/><Relationship Id="rId4" Type="http://schemas.openxmlformats.org/officeDocument/2006/relationships/slide" Target="slide90.xml"/><Relationship Id="rId9" Type="http://schemas.openxmlformats.org/officeDocument/2006/relationships/slide" Target="slide95.xml"/><Relationship Id="rId14" Type="http://schemas.openxmlformats.org/officeDocument/2006/relationships/image" Target="../media/image66.pn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10.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_rels/slide9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89.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9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89.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9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89.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9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89.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9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89.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9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89.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9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89.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9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89.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9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89.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9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166873A-6BD0-2B72-9AF3-50BC224C5F8A}"/>
              </a:ext>
            </a:extLst>
          </p:cNvPr>
          <p:cNvGrpSpPr>
            <a:grpSpLocks/>
          </p:cNvGrpSpPr>
          <p:nvPr/>
        </p:nvGrpSpPr>
        <p:grpSpPr bwMode="auto">
          <a:xfrm>
            <a:off x="3472" y="76434"/>
            <a:ext cx="12192000" cy="6787448"/>
            <a:chOff x="226" y="5517"/>
            <a:chExt cx="14145" cy="10801"/>
          </a:xfrm>
        </p:grpSpPr>
        <p:sp>
          <p:nvSpPr>
            <p:cNvPr id="5" name="Line 3">
              <a:extLst>
                <a:ext uri="{FF2B5EF4-FFF2-40B4-BE49-F238E27FC236}">
                  <a16:creationId xmlns:a16="http://schemas.microsoft.com/office/drawing/2014/main" id="{A0FE4067-B38A-4CBD-7460-7AAF76BF3F73}"/>
                </a:ext>
              </a:extLst>
            </p:cNvPr>
            <p:cNvSpPr>
              <a:spLocks noChangeShapeType="1"/>
            </p:cNvSpPr>
            <p:nvPr/>
          </p:nvSpPr>
          <p:spPr bwMode="auto">
            <a:xfrm>
              <a:off x="10772" y="15979"/>
              <a:ext cx="0" cy="0"/>
            </a:xfrm>
            <a:prstGeom prst="line">
              <a:avLst/>
            </a:prstGeom>
            <a:noFill/>
            <a:ln w="3175">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4">
              <a:extLst>
                <a:ext uri="{FF2B5EF4-FFF2-40B4-BE49-F238E27FC236}">
                  <a16:creationId xmlns:a16="http://schemas.microsoft.com/office/drawing/2014/main" id="{6762EA4D-2D18-FA39-4A88-A681957467F0}"/>
                </a:ext>
              </a:extLst>
            </p:cNvPr>
            <p:cNvSpPr>
              <a:spLocks noChangeArrowheads="1"/>
            </p:cNvSpPr>
            <p:nvPr/>
          </p:nvSpPr>
          <p:spPr bwMode="auto">
            <a:xfrm>
              <a:off x="9521" y="15950"/>
              <a:ext cx="1250" cy="56"/>
            </a:xfrm>
            <a:prstGeom prst="rect">
              <a:avLst/>
            </a:prstGeom>
            <a:solidFill>
              <a:srgbClr val="E23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a:extLst>
                <a:ext uri="{FF2B5EF4-FFF2-40B4-BE49-F238E27FC236}">
                  <a16:creationId xmlns:a16="http://schemas.microsoft.com/office/drawing/2014/main" id="{5BB83D88-2194-BA0A-7F1D-8D0559A9E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 y="5517"/>
              <a:ext cx="14145" cy="1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1A0478BA-94EB-A5C8-120E-FE9D8C648A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 y="8562"/>
              <a:ext cx="5103" cy="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image4.png">
            <a:extLst>
              <a:ext uri="{FF2B5EF4-FFF2-40B4-BE49-F238E27FC236}">
                <a16:creationId xmlns:a16="http://schemas.microsoft.com/office/drawing/2014/main" id="{BFB4B226-B4C6-EA15-D065-B04AD89DBCD5}"/>
              </a:ext>
            </a:extLst>
          </p:cNvPr>
          <p:cNvPicPr>
            <a:picLocks noChangeAspect="1"/>
          </p:cNvPicPr>
          <p:nvPr/>
        </p:nvPicPr>
        <p:blipFill>
          <a:blip r:embed="rId5" cstate="print"/>
          <a:stretch>
            <a:fillRect/>
          </a:stretch>
        </p:blipFill>
        <p:spPr>
          <a:xfrm>
            <a:off x="25259" y="-5836"/>
            <a:ext cx="590190" cy="559401"/>
          </a:xfrm>
          <a:prstGeom prst="rect">
            <a:avLst/>
          </a:prstGeom>
        </p:spPr>
      </p:pic>
      <p:sp>
        <p:nvSpPr>
          <p:cNvPr id="10" name="Rectangle 13">
            <a:extLst>
              <a:ext uri="{FF2B5EF4-FFF2-40B4-BE49-F238E27FC236}">
                <a16:creationId xmlns:a16="http://schemas.microsoft.com/office/drawing/2014/main" id="{FB3EB8CF-ED3F-C47A-D12D-84E3CBD1543B}"/>
              </a:ext>
            </a:extLst>
          </p:cNvPr>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11" name="Group 11">
            <a:extLst>
              <a:ext uri="{FF2B5EF4-FFF2-40B4-BE49-F238E27FC236}">
                <a16:creationId xmlns:a16="http://schemas.microsoft.com/office/drawing/2014/main" id="{646345AA-B879-2C6C-ECB7-3AC8AC3507EB}"/>
              </a:ext>
            </a:extLst>
          </p:cNvPr>
          <p:cNvGrpSpPr>
            <a:grpSpLocks/>
          </p:cNvGrpSpPr>
          <p:nvPr/>
        </p:nvGrpSpPr>
        <p:grpSpPr bwMode="auto">
          <a:xfrm>
            <a:off x="641575" y="51793"/>
            <a:ext cx="590189" cy="495737"/>
            <a:chOff x="0" y="0"/>
            <a:chExt cx="666" cy="559"/>
          </a:xfrm>
        </p:grpSpPr>
        <p:sp>
          <p:nvSpPr>
            <p:cNvPr id="12" name="Freeform 12">
              <a:extLst>
                <a:ext uri="{FF2B5EF4-FFF2-40B4-BE49-F238E27FC236}">
                  <a16:creationId xmlns:a16="http://schemas.microsoft.com/office/drawing/2014/main" id="{6B7C9945-431D-2814-4E4A-8AE50DC3C45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Rectangle 17">
            <a:extLst>
              <a:ext uri="{FF2B5EF4-FFF2-40B4-BE49-F238E27FC236}">
                <a16:creationId xmlns:a16="http://schemas.microsoft.com/office/drawing/2014/main" id="{56A60EE1-752C-FB3C-B15A-4B5F63059CC0}"/>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22">
            <a:extLst>
              <a:ext uri="{FF2B5EF4-FFF2-40B4-BE49-F238E27FC236}">
                <a16:creationId xmlns:a16="http://schemas.microsoft.com/office/drawing/2014/main" id="{78C93D9A-637C-2A65-04C9-5B68D209EE6D}"/>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a:extLst>
              <a:ext uri="{FF2B5EF4-FFF2-40B4-BE49-F238E27FC236}">
                <a16:creationId xmlns:a16="http://schemas.microsoft.com/office/drawing/2014/main" id="{CCB2ABFD-D0B5-2C9F-72EB-349D3D9728B1}"/>
              </a:ext>
            </a:extLst>
          </p:cNvPr>
          <p:cNvSpPr txBox="1"/>
          <p:nvPr/>
        </p:nvSpPr>
        <p:spPr>
          <a:xfrm>
            <a:off x="3164295" y="1149614"/>
            <a:ext cx="7889965" cy="707886"/>
          </a:xfrm>
          <a:prstGeom prst="rect">
            <a:avLst/>
          </a:prstGeom>
          <a:noFill/>
        </p:spPr>
        <p:txBody>
          <a:bodyPr wrap="square">
            <a:spAutoFit/>
          </a:bodyPr>
          <a:lstStyle/>
          <a:p>
            <a:pPr algn="ctr"/>
            <a:r>
              <a:rPr lang="en-GB" sz="3200" b="1" dirty="0" err="1">
                <a:solidFill>
                  <a:srgbClr val="00B050"/>
                </a:solidFill>
                <a:latin typeface="Times New Roman" panose="02020603050405020304" pitchFamily="18" charset="0"/>
                <a:cs typeface="Times New Roman" panose="02020603050405020304" pitchFamily="18" charset="0"/>
              </a:rPr>
              <a:t>Bài</a:t>
            </a:r>
            <a:r>
              <a:rPr lang="en-GB" sz="3200" b="1" dirty="0">
                <a:solidFill>
                  <a:srgbClr val="00B050"/>
                </a:solidFill>
                <a:latin typeface="Times New Roman" panose="02020603050405020304" pitchFamily="18" charset="0"/>
                <a:cs typeface="Times New Roman" panose="02020603050405020304" pitchFamily="18" charset="0"/>
              </a:rPr>
              <a:t> 4</a:t>
            </a:r>
            <a:r>
              <a:rPr lang="en-GB" sz="4000" b="1" dirty="0">
                <a:solidFill>
                  <a:srgbClr val="FF0000"/>
                </a:solidFill>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6D520F8E-4667-2366-8BC7-7AF73B3CB66C}"/>
              </a:ext>
            </a:extLst>
          </p:cNvPr>
          <p:cNvSpPr txBox="1"/>
          <p:nvPr/>
        </p:nvSpPr>
        <p:spPr>
          <a:xfrm>
            <a:off x="10888606" y="51793"/>
            <a:ext cx="1310640" cy="369332"/>
          </a:xfrm>
          <a:prstGeom prst="rect">
            <a:avLst/>
          </a:prstGeom>
          <a:noFill/>
        </p:spPr>
        <p:txBody>
          <a:bodyPr wrap="square">
            <a:spAutoFit/>
          </a:bodyPr>
          <a:lstStyle/>
          <a:p>
            <a:pPr algn="ctr"/>
            <a:r>
              <a:rPr lang="en-GB" sz="1800" b="1" dirty="0">
                <a:solidFill>
                  <a:srgbClr val="FF0000"/>
                </a:solidFill>
                <a:latin typeface="Times New Roman" panose="02020603050405020304" pitchFamily="18" charset="0"/>
                <a:cs typeface="Times New Roman" panose="02020603050405020304" pitchFamily="18" charset="0"/>
              </a:rPr>
              <a:t>LỚP 11</a:t>
            </a:r>
            <a:endParaRPr lang="vi-VN" sz="1800" b="1" dirty="0">
              <a:solidFill>
                <a:srgbClr val="FF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D7B11F49-824A-C5C0-6F4D-79A903AAEC09}"/>
              </a:ext>
            </a:extLst>
          </p:cNvPr>
          <p:cNvSpPr/>
          <p:nvPr/>
        </p:nvSpPr>
        <p:spPr>
          <a:xfrm>
            <a:off x="2399169" y="1954019"/>
            <a:ext cx="9420218" cy="1220847"/>
          </a:xfrm>
          <a:prstGeom prst="rect">
            <a:avLst/>
          </a:prstGeom>
          <a:noFill/>
        </p:spPr>
        <p:txBody>
          <a:bodyPr wrap="square" lIns="91440" tIns="45720" rIns="91440" bIns="45720">
            <a:spAutoFit/>
          </a:bodyPr>
          <a:lstStyle/>
          <a:p>
            <a:pPr algn="ctr">
              <a:lnSpc>
                <a:spcPts val="3840"/>
              </a:lnSpc>
              <a:spcBef>
                <a:spcPts val="600"/>
              </a:spcBef>
              <a:spcAft>
                <a:spcPts val="600"/>
              </a:spcAft>
            </a:pPr>
            <a:r>
              <a:rPr lang="vi-VN" sz="32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MỘT SỐ VẤN ĐỀ VỀ </a:t>
            </a:r>
          </a:p>
          <a:p>
            <a:pPr algn="ctr">
              <a:lnSpc>
                <a:spcPts val="3840"/>
              </a:lnSpc>
              <a:spcBef>
                <a:spcPts val="600"/>
              </a:spcBef>
              <a:spcAft>
                <a:spcPts val="600"/>
              </a:spcAft>
            </a:pPr>
            <a:r>
              <a:rPr lang="vi-VN" sz="32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VI PHẠM PHÁP LUẬT BẢO VỆ MÔI TRƯỜNG</a:t>
            </a:r>
          </a:p>
        </p:txBody>
      </p:sp>
    </p:spTree>
    <p:extLst>
      <p:ext uri="{BB962C8B-B14F-4D97-AF65-F5344CB8AC3E}">
        <p14:creationId xmlns:p14="http://schemas.microsoft.com/office/powerpoint/2010/main" val="325849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4.png">
            <a:extLst>
              <a:ext uri="{FF2B5EF4-FFF2-40B4-BE49-F238E27FC236}">
                <a16:creationId xmlns:a16="http://schemas.microsoft.com/office/drawing/2014/main" id="{2351D4C7-EFB6-4738-9F8D-248DE4DC4B37}"/>
              </a:ext>
            </a:extLst>
          </p:cNvPr>
          <p:cNvPicPr>
            <a:picLocks noChangeAspect="1"/>
          </p:cNvPicPr>
          <p:nvPr/>
        </p:nvPicPr>
        <p:blipFill>
          <a:blip r:embed="rId3" cstate="print"/>
          <a:stretch>
            <a:fillRect/>
          </a:stretch>
        </p:blipFill>
        <p:spPr>
          <a:xfrm>
            <a:off x="25259" y="0"/>
            <a:ext cx="590190" cy="559401"/>
          </a:xfrm>
          <a:prstGeom prst="rect">
            <a:avLst/>
          </a:prstGeom>
        </p:spPr>
      </p:pic>
      <p:grpSp>
        <p:nvGrpSpPr>
          <p:cNvPr id="12" name="Group 11">
            <a:extLst>
              <a:ext uri="{FF2B5EF4-FFF2-40B4-BE49-F238E27FC236}">
                <a16:creationId xmlns:a16="http://schemas.microsoft.com/office/drawing/2014/main" id="{EAABF452-6AA8-426C-A9DC-5FD2CDF48AC3}"/>
              </a:ext>
            </a:extLst>
          </p:cNvPr>
          <p:cNvGrpSpPr>
            <a:grpSpLocks/>
          </p:cNvGrpSpPr>
          <p:nvPr/>
        </p:nvGrpSpPr>
        <p:grpSpPr bwMode="auto">
          <a:xfrm>
            <a:off x="657957" y="56133"/>
            <a:ext cx="590189" cy="495737"/>
            <a:chOff x="0" y="0"/>
            <a:chExt cx="666" cy="559"/>
          </a:xfrm>
        </p:grpSpPr>
        <p:sp>
          <p:nvSpPr>
            <p:cNvPr id="13" name="Freeform 12">
              <a:extLst>
                <a:ext uri="{FF2B5EF4-FFF2-40B4-BE49-F238E27FC236}">
                  <a16:creationId xmlns:a16="http://schemas.microsoft.com/office/drawing/2014/main" id="{33626121-4C88-46DD-9783-C95896C6246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3" name="Picture 2">
            <a:extLst>
              <a:ext uri="{FF2B5EF4-FFF2-40B4-BE49-F238E27FC236}">
                <a16:creationId xmlns:a16="http://schemas.microsoft.com/office/drawing/2014/main" id="{319B5AFC-62A8-4AC0-AC60-7FE232047745}"/>
              </a:ext>
            </a:extLst>
          </p:cNvPr>
          <p:cNvPicPr>
            <a:picLocks noChangeAspect="1"/>
          </p:cNvPicPr>
          <p:nvPr/>
        </p:nvPicPr>
        <p:blipFill>
          <a:blip r:embed="rId4"/>
          <a:stretch>
            <a:fillRect/>
          </a:stretch>
        </p:blipFill>
        <p:spPr>
          <a:xfrm>
            <a:off x="657957" y="6257841"/>
            <a:ext cx="11541730" cy="600159"/>
          </a:xfrm>
          <a:prstGeom prst="rect">
            <a:avLst/>
          </a:prstGeom>
        </p:spPr>
      </p:pic>
      <p:pic>
        <p:nvPicPr>
          <p:cNvPr id="5" name="Picture 4">
            <a:extLst>
              <a:ext uri="{FF2B5EF4-FFF2-40B4-BE49-F238E27FC236}">
                <a16:creationId xmlns:a16="http://schemas.microsoft.com/office/drawing/2014/main" id="{25F3C081-4728-4103-8553-F0693AB8BBA1}"/>
              </a:ext>
            </a:extLst>
          </p:cNvPr>
          <p:cNvPicPr>
            <a:picLocks noChangeAspect="1"/>
          </p:cNvPicPr>
          <p:nvPr/>
        </p:nvPicPr>
        <p:blipFill>
          <a:blip r:embed="rId5"/>
          <a:stretch>
            <a:fillRect/>
          </a:stretch>
        </p:blipFill>
        <p:spPr>
          <a:xfrm>
            <a:off x="968721" y="633743"/>
            <a:ext cx="279424" cy="5618063"/>
          </a:xfrm>
          <a:prstGeom prst="rect">
            <a:avLst/>
          </a:prstGeom>
        </p:spPr>
      </p:pic>
      <p:pic>
        <p:nvPicPr>
          <p:cNvPr id="9" name="Picture 8">
            <a:extLst>
              <a:ext uri="{FF2B5EF4-FFF2-40B4-BE49-F238E27FC236}">
                <a16:creationId xmlns:a16="http://schemas.microsoft.com/office/drawing/2014/main" id="{8B28D0F2-52B6-47F7-B5D0-4CEA3FCB5F0E}"/>
              </a:ext>
            </a:extLst>
          </p:cNvPr>
          <p:cNvPicPr>
            <a:picLocks noChangeAspect="1"/>
          </p:cNvPicPr>
          <p:nvPr/>
        </p:nvPicPr>
        <p:blipFill>
          <a:blip r:embed="rId6"/>
          <a:stretch>
            <a:fillRect/>
          </a:stretch>
        </p:blipFill>
        <p:spPr>
          <a:xfrm>
            <a:off x="1208711" y="1539089"/>
            <a:ext cx="962159" cy="4191755"/>
          </a:xfrm>
          <a:prstGeom prst="rect">
            <a:avLst/>
          </a:prstGeom>
        </p:spPr>
      </p:pic>
      <p:pic>
        <p:nvPicPr>
          <p:cNvPr id="14" name="Picture 13">
            <a:extLst>
              <a:ext uri="{FF2B5EF4-FFF2-40B4-BE49-F238E27FC236}">
                <a16:creationId xmlns:a16="http://schemas.microsoft.com/office/drawing/2014/main" id="{EE75DE40-BC48-4A05-8785-EFF20012BBF3}"/>
              </a:ext>
            </a:extLst>
          </p:cNvPr>
          <p:cNvPicPr>
            <a:picLocks noChangeAspect="1"/>
          </p:cNvPicPr>
          <p:nvPr/>
        </p:nvPicPr>
        <p:blipFill>
          <a:blip r:embed="rId7"/>
          <a:stretch>
            <a:fillRect/>
          </a:stretch>
        </p:blipFill>
        <p:spPr>
          <a:xfrm>
            <a:off x="2170869" y="977933"/>
            <a:ext cx="962159" cy="1200318"/>
          </a:xfrm>
          <a:prstGeom prst="rect">
            <a:avLst/>
          </a:prstGeom>
        </p:spPr>
      </p:pic>
      <p:pic>
        <p:nvPicPr>
          <p:cNvPr id="18" name="Picture 17">
            <a:extLst>
              <a:ext uri="{FF2B5EF4-FFF2-40B4-BE49-F238E27FC236}">
                <a16:creationId xmlns:a16="http://schemas.microsoft.com/office/drawing/2014/main" id="{9F57D933-AE02-44F3-AF77-B6D1D0DACA87}"/>
              </a:ext>
            </a:extLst>
          </p:cNvPr>
          <p:cNvPicPr>
            <a:picLocks noChangeAspect="1"/>
          </p:cNvPicPr>
          <p:nvPr/>
        </p:nvPicPr>
        <p:blipFill>
          <a:blip r:embed="rId8"/>
          <a:stretch>
            <a:fillRect/>
          </a:stretch>
        </p:blipFill>
        <p:spPr>
          <a:xfrm>
            <a:off x="3133028" y="1398736"/>
            <a:ext cx="8790386" cy="581106"/>
          </a:xfrm>
          <a:prstGeom prst="rect">
            <a:avLst/>
          </a:prstGeom>
        </p:spPr>
      </p:pic>
      <p:pic>
        <p:nvPicPr>
          <p:cNvPr id="20" name="Picture 19">
            <a:extLst>
              <a:ext uri="{FF2B5EF4-FFF2-40B4-BE49-F238E27FC236}">
                <a16:creationId xmlns:a16="http://schemas.microsoft.com/office/drawing/2014/main" id="{242DD31F-5FF3-4753-A246-D7E290649E4F}"/>
              </a:ext>
            </a:extLst>
          </p:cNvPr>
          <p:cNvPicPr>
            <a:picLocks noChangeAspect="1"/>
          </p:cNvPicPr>
          <p:nvPr/>
        </p:nvPicPr>
        <p:blipFill>
          <a:blip r:embed="rId9"/>
          <a:stretch>
            <a:fillRect/>
          </a:stretch>
        </p:blipFill>
        <p:spPr>
          <a:xfrm>
            <a:off x="3133028" y="2016054"/>
            <a:ext cx="8790386" cy="304843"/>
          </a:xfrm>
          <a:prstGeom prst="rect">
            <a:avLst/>
          </a:prstGeom>
        </p:spPr>
      </p:pic>
      <p:pic>
        <p:nvPicPr>
          <p:cNvPr id="22" name="Picture 21">
            <a:extLst>
              <a:ext uri="{FF2B5EF4-FFF2-40B4-BE49-F238E27FC236}">
                <a16:creationId xmlns:a16="http://schemas.microsoft.com/office/drawing/2014/main" id="{4A143077-CCC0-407E-98B6-A7E9F337F1B5}"/>
              </a:ext>
            </a:extLst>
          </p:cNvPr>
          <p:cNvPicPr>
            <a:picLocks noChangeAspect="1"/>
          </p:cNvPicPr>
          <p:nvPr/>
        </p:nvPicPr>
        <p:blipFill>
          <a:blip r:embed="rId10"/>
          <a:stretch>
            <a:fillRect/>
          </a:stretch>
        </p:blipFill>
        <p:spPr>
          <a:xfrm>
            <a:off x="2170869" y="2349713"/>
            <a:ext cx="9793067" cy="628738"/>
          </a:xfrm>
          <a:prstGeom prst="rect">
            <a:avLst/>
          </a:prstGeom>
        </p:spPr>
      </p:pic>
      <p:pic>
        <p:nvPicPr>
          <p:cNvPr id="24" name="Picture 23">
            <a:extLst>
              <a:ext uri="{FF2B5EF4-FFF2-40B4-BE49-F238E27FC236}">
                <a16:creationId xmlns:a16="http://schemas.microsoft.com/office/drawing/2014/main" id="{564F6C5E-4F1B-47C1-A62D-D40B61DB9BFC}"/>
              </a:ext>
            </a:extLst>
          </p:cNvPr>
          <p:cNvPicPr>
            <a:picLocks noChangeAspect="1"/>
          </p:cNvPicPr>
          <p:nvPr/>
        </p:nvPicPr>
        <p:blipFill>
          <a:blip r:embed="rId11"/>
          <a:stretch>
            <a:fillRect/>
          </a:stretch>
        </p:blipFill>
        <p:spPr>
          <a:xfrm>
            <a:off x="2160575" y="3026670"/>
            <a:ext cx="9793067" cy="647790"/>
          </a:xfrm>
          <a:prstGeom prst="rect">
            <a:avLst/>
          </a:prstGeom>
        </p:spPr>
      </p:pic>
      <p:pic>
        <p:nvPicPr>
          <p:cNvPr id="26" name="Picture 25">
            <a:extLst>
              <a:ext uri="{FF2B5EF4-FFF2-40B4-BE49-F238E27FC236}">
                <a16:creationId xmlns:a16="http://schemas.microsoft.com/office/drawing/2014/main" id="{97B2D3DB-3BE5-40AE-98F6-546148336A2B}"/>
              </a:ext>
            </a:extLst>
          </p:cNvPr>
          <p:cNvPicPr>
            <a:picLocks noChangeAspect="1"/>
          </p:cNvPicPr>
          <p:nvPr/>
        </p:nvPicPr>
        <p:blipFill>
          <a:blip r:embed="rId12"/>
          <a:stretch>
            <a:fillRect/>
          </a:stretch>
        </p:blipFill>
        <p:spPr>
          <a:xfrm>
            <a:off x="2170869" y="3754446"/>
            <a:ext cx="847843" cy="1171739"/>
          </a:xfrm>
          <a:prstGeom prst="rect">
            <a:avLst/>
          </a:prstGeom>
        </p:spPr>
      </p:pic>
      <p:pic>
        <p:nvPicPr>
          <p:cNvPr id="30" name="Picture 29">
            <a:extLst>
              <a:ext uri="{FF2B5EF4-FFF2-40B4-BE49-F238E27FC236}">
                <a16:creationId xmlns:a16="http://schemas.microsoft.com/office/drawing/2014/main" id="{31387228-6BF9-4A7C-A2CF-9873EE346855}"/>
              </a:ext>
            </a:extLst>
          </p:cNvPr>
          <p:cNvPicPr>
            <a:picLocks noChangeAspect="1"/>
          </p:cNvPicPr>
          <p:nvPr/>
        </p:nvPicPr>
        <p:blipFill>
          <a:blip r:embed="rId13"/>
          <a:stretch>
            <a:fillRect/>
          </a:stretch>
        </p:blipFill>
        <p:spPr>
          <a:xfrm>
            <a:off x="3010876" y="4348087"/>
            <a:ext cx="8933714" cy="600159"/>
          </a:xfrm>
          <a:prstGeom prst="rect">
            <a:avLst/>
          </a:prstGeom>
        </p:spPr>
      </p:pic>
      <p:pic>
        <p:nvPicPr>
          <p:cNvPr id="32" name="Picture 31">
            <a:extLst>
              <a:ext uri="{FF2B5EF4-FFF2-40B4-BE49-F238E27FC236}">
                <a16:creationId xmlns:a16="http://schemas.microsoft.com/office/drawing/2014/main" id="{E36FE15C-2A20-4AA9-902A-E0B63A20FD40}"/>
              </a:ext>
            </a:extLst>
          </p:cNvPr>
          <p:cNvPicPr>
            <a:picLocks noChangeAspect="1"/>
          </p:cNvPicPr>
          <p:nvPr/>
        </p:nvPicPr>
        <p:blipFill>
          <a:blip r:embed="rId14"/>
          <a:stretch>
            <a:fillRect/>
          </a:stretch>
        </p:blipFill>
        <p:spPr>
          <a:xfrm>
            <a:off x="2171785" y="5300633"/>
            <a:ext cx="1705213" cy="704948"/>
          </a:xfrm>
          <a:prstGeom prst="rect">
            <a:avLst/>
          </a:prstGeom>
        </p:spPr>
      </p:pic>
      <p:pic>
        <p:nvPicPr>
          <p:cNvPr id="34" name="Picture 33">
            <a:extLst>
              <a:ext uri="{FF2B5EF4-FFF2-40B4-BE49-F238E27FC236}">
                <a16:creationId xmlns:a16="http://schemas.microsoft.com/office/drawing/2014/main" id="{584BBAA1-2EB1-4F28-95CB-A11638B272C4}"/>
              </a:ext>
            </a:extLst>
          </p:cNvPr>
          <p:cNvPicPr>
            <a:picLocks noChangeAspect="1"/>
          </p:cNvPicPr>
          <p:nvPr/>
        </p:nvPicPr>
        <p:blipFill>
          <a:blip r:embed="rId15"/>
          <a:stretch>
            <a:fillRect/>
          </a:stretch>
        </p:blipFill>
        <p:spPr>
          <a:xfrm>
            <a:off x="3932231" y="5019744"/>
            <a:ext cx="8031705" cy="600159"/>
          </a:xfrm>
          <a:prstGeom prst="rect">
            <a:avLst/>
          </a:prstGeom>
        </p:spPr>
      </p:pic>
      <p:pic>
        <p:nvPicPr>
          <p:cNvPr id="36" name="Picture 35">
            <a:extLst>
              <a:ext uri="{FF2B5EF4-FFF2-40B4-BE49-F238E27FC236}">
                <a16:creationId xmlns:a16="http://schemas.microsoft.com/office/drawing/2014/main" id="{E0EBFC11-171B-4FC2-A7F6-9EC4EC76E11A}"/>
              </a:ext>
            </a:extLst>
          </p:cNvPr>
          <p:cNvPicPr>
            <a:picLocks noChangeAspect="1"/>
          </p:cNvPicPr>
          <p:nvPr/>
        </p:nvPicPr>
        <p:blipFill>
          <a:blip r:embed="rId16"/>
          <a:stretch>
            <a:fillRect/>
          </a:stretch>
        </p:blipFill>
        <p:spPr>
          <a:xfrm>
            <a:off x="3940359" y="5656115"/>
            <a:ext cx="8031705" cy="562053"/>
          </a:xfrm>
          <a:prstGeom prst="rect">
            <a:avLst/>
          </a:prstGeom>
        </p:spPr>
      </p:pic>
      <p:pic>
        <p:nvPicPr>
          <p:cNvPr id="38" name="Picture 37">
            <a:extLst>
              <a:ext uri="{FF2B5EF4-FFF2-40B4-BE49-F238E27FC236}">
                <a16:creationId xmlns:a16="http://schemas.microsoft.com/office/drawing/2014/main" id="{750E9CA4-5D7D-45FC-A087-A3E9A2702FF4}"/>
              </a:ext>
            </a:extLst>
          </p:cNvPr>
          <p:cNvPicPr>
            <a:picLocks noChangeAspect="1"/>
          </p:cNvPicPr>
          <p:nvPr/>
        </p:nvPicPr>
        <p:blipFill>
          <a:blip r:embed="rId17"/>
          <a:stretch>
            <a:fillRect/>
          </a:stretch>
        </p:blipFill>
        <p:spPr>
          <a:xfrm>
            <a:off x="1326930" y="56133"/>
            <a:ext cx="10617660" cy="733527"/>
          </a:xfrm>
          <a:prstGeom prst="rect">
            <a:avLst/>
          </a:prstGeom>
        </p:spPr>
      </p:pic>
      <p:pic>
        <p:nvPicPr>
          <p:cNvPr id="40" name="Picture 39">
            <a:extLst>
              <a:ext uri="{FF2B5EF4-FFF2-40B4-BE49-F238E27FC236}">
                <a16:creationId xmlns:a16="http://schemas.microsoft.com/office/drawing/2014/main" id="{51FF63E4-4FD0-478B-8287-401180C49352}"/>
              </a:ext>
            </a:extLst>
          </p:cNvPr>
          <p:cNvPicPr>
            <a:picLocks noChangeAspect="1"/>
          </p:cNvPicPr>
          <p:nvPr/>
        </p:nvPicPr>
        <p:blipFill>
          <a:blip r:embed="rId18"/>
          <a:stretch>
            <a:fillRect/>
          </a:stretch>
        </p:blipFill>
        <p:spPr>
          <a:xfrm>
            <a:off x="3133028" y="787550"/>
            <a:ext cx="8790386" cy="590632"/>
          </a:xfrm>
          <a:prstGeom prst="rect">
            <a:avLst/>
          </a:prstGeom>
        </p:spPr>
      </p:pic>
      <p:pic>
        <p:nvPicPr>
          <p:cNvPr id="42" name="Picture 41">
            <a:extLst>
              <a:ext uri="{FF2B5EF4-FFF2-40B4-BE49-F238E27FC236}">
                <a16:creationId xmlns:a16="http://schemas.microsoft.com/office/drawing/2014/main" id="{C3784C54-2D4D-43CA-8AA7-B507D8079297}"/>
              </a:ext>
            </a:extLst>
          </p:cNvPr>
          <p:cNvPicPr>
            <a:picLocks noChangeAspect="1"/>
          </p:cNvPicPr>
          <p:nvPr/>
        </p:nvPicPr>
        <p:blipFill>
          <a:blip r:embed="rId19"/>
          <a:stretch>
            <a:fillRect/>
          </a:stretch>
        </p:blipFill>
        <p:spPr>
          <a:xfrm>
            <a:off x="3015868" y="3751209"/>
            <a:ext cx="8907546" cy="590632"/>
          </a:xfrm>
          <a:prstGeom prst="rect">
            <a:avLst/>
          </a:prstGeom>
        </p:spPr>
      </p:pic>
    </p:spTree>
    <p:extLst>
      <p:ext uri="{BB962C8B-B14F-4D97-AF65-F5344CB8AC3E}">
        <p14:creationId xmlns:p14="http://schemas.microsoft.com/office/powerpoint/2010/main" val="1889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80">
                                          <p:stCondLst>
                                            <p:cond delay="0"/>
                                          </p:stCondLst>
                                        </p:cTn>
                                        <p:tgtEl>
                                          <p:spTgt spid="38"/>
                                        </p:tgtEl>
                                      </p:cBhvr>
                                    </p:animEffect>
                                    <p:anim calcmode="lin" valueType="num">
                                      <p:cBhvr>
                                        <p:cTn id="20"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25" dur="26">
                                          <p:stCondLst>
                                            <p:cond delay="650"/>
                                          </p:stCondLst>
                                        </p:cTn>
                                        <p:tgtEl>
                                          <p:spTgt spid="38"/>
                                        </p:tgtEl>
                                      </p:cBhvr>
                                      <p:to x="100000" y="60000"/>
                                    </p:animScale>
                                    <p:animScale>
                                      <p:cBhvr>
                                        <p:cTn id="26" dur="166" decel="50000">
                                          <p:stCondLst>
                                            <p:cond delay="676"/>
                                          </p:stCondLst>
                                        </p:cTn>
                                        <p:tgtEl>
                                          <p:spTgt spid="38"/>
                                        </p:tgtEl>
                                      </p:cBhvr>
                                      <p:to x="100000" y="100000"/>
                                    </p:animScale>
                                    <p:animScale>
                                      <p:cBhvr>
                                        <p:cTn id="27" dur="26">
                                          <p:stCondLst>
                                            <p:cond delay="1312"/>
                                          </p:stCondLst>
                                        </p:cTn>
                                        <p:tgtEl>
                                          <p:spTgt spid="38"/>
                                        </p:tgtEl>
                                      </p:cBhvr>
                                      <p:to x="100000" y="80000"/>
                                    </p:animScale>
                                    <p:animScale>
                                      <p:cBhvr>
                                        <p:cTn id="28" dur="166" decel="50000">
                                          <p:stCondLst>
                                            <p:cond delay="1338"/>
                                          </p:stCondLst>
                                        </p:cTn>
                                        <p:tgtEl>
                                          <p:spTgt spid="38"/>
                                        </p:tgtEl>
                                      </p:cBhvr>
                                      <p:to x="100000" y="100000"/>
                                    </p:animScale>
                                    <p:animScale>
                                      <p:cBhvr>
                                        <p:cTn id="29" dur="26">
                                          <p:stCondLst>
                                            <p:cond delay="1642"/>
                                          </p:stCondLst>
                                        </p:cTn>
                                        <p:tgtEl>
                                          <p:spTgt spid="38"/>
                                        </p:tgtEl>
                                      </p:cBhvr>
                                      <p:to x="100000" y="90000"/>
                                    </p:animScale>
                                    <p:animScale>
                                      <p:cBhvr>
                                        <p:cTn id="30" dur="166" decel="50000">
                                          <p:stCondLst>
                                            <p:cond delay="1668"/>
                                          </p:stCondLst>
                                        </p:cTn>
                                        <p:tgtEl>
                                          <p:spTgt spid="38"/>
                                        </p:tgtEl>
                                      </p:cBhvr>
                                      <p:to x="100000" y="100000"/>
                                    </p:animScale>
                                    <p:animScale>
                                      <p:cBhvr>
                                        <p:cTn id="31" dur="26">
                                          <p:stCondLst>
                                            <p:cond delay="1808"/>
                                          </p:stCondLst>
                                        </p:cTn>
                                        <p:tgtEl>
                                          <p:spTgt spid="38"/>
                                        </p:tgtEl>
                                      </p:cBhvr>
                                      <p:to x="100000" y="95000"/>
                                    </p:animScale>
                                    <p:animScale>
                                      <p:cBhvr>
                                        <p:cTn id="32" dur="166" decel="50000">
                                          <p:stCondLst>
                                            <p:cond delay="1834"/>
                                          </p:stCondLst>
                                        </p:cTn>
                                        <p:tgtEl>
                                          <p:spTgt spid="38"/>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fltVal val="0"/>
                                          </p:val>
                                        </p:tav>
                                        <p:tav tm="100000">
                                          <p:val>
                                            <p:strVal val="#ppt_w"/>
                                          </p:val>
                                        </p:tav>
                                      </p:tavLst>
                                    </p:anim>
                                    <p:anim calcmode="lin" valueType="num">
                                      <p:cBhvr>
                                        <p:cTn id="43" dur="1000" fill="hold"/>
                                        <p:tgtEl>
                                          <p:spTgt spid="14"/>
                                        </p:tgtEl>
                                        <p:attrNameLst>
                                          <p:attrName>ppt_h</p:attrName>
                                        </p:attrNameLst>
                                      </p:cBhvr>
                                      <p:tavLst>
                                        <p:tav tm="0">
                                          <p:val>
                                            <p:fltVal val="0"/>
                                          </p:val>
                                        </p:tav>
                                        <p:tav tm="100000">
                                          <p:val>
                                            <p:strVal val="#ppt_h"/>
                                          </p:val>
                                        </p:tav>
                                      </p:tavLst>
                                    </p:anim>
                                    <p:anim calcmode="lin" valueType="num">
                                      <p:cBhvr>
                                        <p:cTn id="44" dur="1000" fill="hold"/>
                                        <p:tgtEl>
                                          <p:spTgt spid="14"/>
                                        </p:tgtEl>
                                        <p:attrNameLst>
                                          <p:attrName>style.rotation</p:attrName>
                                        </p:attrNameLst>
                                      </p:cBhvr>
                                      <p:tavLst>
                                        <p:tav tm="0">
                                          <p:val>
                                            <p:fltVal val="90"/>
                                          </p:val>
                                        </p:tav>
                                        <p:tav tm="100000">
                                          <p:val>
                                            <p:fltVal val="0"/>
                                          </p:val>
                                        </p:tav>
                                      </p:tavLst>
                                    </p:anim>
                                    <p:animEffect transition="in" filter="fade">
                                      <p:cBhvr>
                                        <p:cTn id="45" dur="10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40"/>
                                        </p:tgtEl>
                                        <p:attrNameLst>
                                          <p:attrName>style.visibility</p:attrName>
                                        </p:attrNameLst>
                                      </p:cBhvr>
                                      <p:to>
                                        <p:strVal val="visible"/>
                                      </p:to>
                                    </p:set>
                                    <p:anim calcmode="lin" valueType="num">
                                      <p:cBhvr>
                                        <p:cTn id="50" dur="500" fill="hold"/>
                                        <p:tgtEl>
                                          <p:spTgt spid="40"/>
                                        </p:tgtEl>
                                        <p:attrNameLst>
                                          <p:attrName>ppt_w</p:attrName>
                                        </p:attrNameLst>
                                      </p:cBhvr>
                                      <p:tavLst>
                                        <p:tav tm="0">
                                          <p:val>
                                            <p:fltVal val="0"/>
                                          </p:val>
                                        </p:tav>
                                        <p:tav tm="100000">
                                          <p:val>
                                            <p:strVal val="#ppt_w"/>
                                          </p:val>
                                        </p:tav>
                                      </p:tavLst>
                                    </p:anim>
                                    <p:anim calcmode="lin" valueType="num">
                                      <p:cBhvr>
                                        <p:cTn id="51" dur="500" fill="hold"/>
                                        <p:tgtEl>
                                          <p:spTgt spid="40"/>
                                        </p:tgtEl>
                                        <p:attrNameLst>
                                          <p:attrName>ppt_h</p:attrName>
                                        </p:attrNameLst>
                                      </p:cBhvr>
                                      <p:tavLst>
                                        <p:tav tm="0">
                                          <p:val>
                                            <p:fltVal val="0"/>
                                          </p:val>
                                        </p:tav>
                                        <p:tav tm="100000">
                                          <p:val>
                                            <p:strVal val="#ppt_h"/>
                                          </p:val>
                                        </p:tav>
                                      </p:tavLst>
                                    </p:anim>
                                    <p:animEffect transition="in" filter="fade">
                                      <p:cBhvr>
                                        <p:cTn id="52" dur="500"/>
                                        <p:tgtEl>
                                          <p:spTgt spid="40"/>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style.rotation</p:attrName>
                                        </p:attrNameLst>
                                      </p:cBhvr>
                                      <p:tavLst>
                                        <p:tav tm="0">
                                          <p:val>
                                            <p:fltVal val="90"/>
                                          </p:val>
                                        </p:tav>
                                        <p:tav tm="100000">
                                          <p:val>
                                            <p:fltVal val="0"/>
                                          </p:val>
                                        </p:tav>
                                      </p:tavLst>
                                    </p:anim>
                                    <p:animEffect transition="in" filter="fade">
                                      <p:cBhvr>
                                        <p:cTn id="60" dur="10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animEffect transition="in" filter="fade">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circle(in)">
                                      <p:cBhvr>
                                        <p:cTn id="72" dur="20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circle(in)">
                                      <p:cBhvr>
                                        <p:cTn id="77" dur="20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barn(inVertical)">
                                      <p:cBhvr>
                                        <p:cTn id="82" dur="5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nodeType="click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wipe(down)">
                                      <p:cBhvr>
                                        <p:cTn id="87" dur="580">
                                          <p:stCondLst>
                                            <p:cond delay="0"/>
                                          </p:stCondLst>
                                        </p:cTn>
                                        <p:tgtEl>
                                          <p:spTgt spid="42"/>
                                        </p:tgtEl>
                                      </p:cBhvr>
                                    </p:animEffect>
                                    <p:anim calcmode="lin" valueType="num">
                                      <p:cBhvr>
                                        <p:cTn id="88"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93" dur="26">
                                          <p:stCondLst>
                                            <p:cond delay="650"/>
                                          </p:stCondLst>
                                        </p:cTn>
                                        <p:tgtEl>
                                          <p:spTgt spid="42"/>
                                        </p:tgtEl>
                                      </p:cBhvr>
                                      <p:to x="100000" y="60000"/>
                                    </p:animScale>
                                    <p:animScale>
                                      <p:cBhvr>
                                        <p:cTn id="94" dur="166" decel="50000">
                                          <p:stCondLst>
                                            <p:cond delay="676"/>
                                          </p:stCondLst>
                                        </p:cTn>
                                        <p:tgtEl>
                                          <p:spTgt spid="42"/>
                                        </p:tgtEl>
                                      </p:cBhvr>
                                      <p:to x="100000" y="100000"/>
                                    </p:animScale>
                                    <p:animScale>
                                      <p:cBhvr>
                                        <p:cTn id="95" dur="26">
                                          <p:stCondLst>
                                            <p:cond delay="1312"/>
                                          </p:stCondLst>
                                        </p:cTn>
                                        <p:tgtEl>
                                          <p:spTgt spid="42"/>
                                        </p:tgtEl>
                                      </p:cBhvr>
                                      <p:to x="100000" y="80000"/>
                                    </p:animScale>
                                    <p:animScale>
                                      <p:cBhvr>
                                        <p:cTn id="96" dur="166" decel="50000">
                                          <p:stCondLst>
                                            <p:cond delay="1338"/>
                                          </p:stCondLst>
                                        </p:cTn>
                                        <p:tgtEl>
                                          <p:spTgt spid="42"/>
                                        </p:tgtEl>
                                      </p:cBhvr>
                                      <p:to x="100000" y="100000"/>
                                    </p:animScale>
                                    <p:animScale>
                                      <p:cBhvr>
                                        <p:cTn id="97" dur="26">
                                          <p:stCondLst>
                                            <p:cond delay="1642"/>
                                          </p:stCondLst>
                                        </p:cTn>
                                        <p:tgtEl>
                                          <p:spTgt spid="42"/>
                                        </p:tgtEl>
                                      </p:cBhvr>
                                      <p:to x="100000" y="90000"/>
                                    </p:animScale>
                                    <p:animScale>
                                      <p:cBhvr>
                                        <p:cTn id="98" dur="166" decel="50000">
                                          <p:stCondLst>
                                            <p:cond delay="1668"/>
                                          </p:stCondLst>
                                        </p:cTn>
                                        <p:tgtEl>
                                          <p:spTgt spid="42"/>
                                        </p:tgtEl>
                                      </p:cBhvr>
                                      <p:to x="100000" y="100000"/>
                                    </p:animScale>
                                    <p:animScale>
                                      <p:cBhvr>
                                        <p:cTn id="99" dur="26">
                                          <p:stCondLst>
                                            <p:cond delay="1808"/>
                                          </p:stCondLst>
                                        </p:cTn>
                                        <p:tgtEl>
                                          <p:spTgt spid="42"/>
                                        </p:tgtEl>
                                      </p:cBhvr>
                                      <p:to x="100000" y="95000"/>
                                    </p:animScale>
                                    <p:animScale>
                                      <p:cBhvr>
                                        <p:cTn id="100" dur="166" decel="50000">
                                          <p:stCondLst>
                                            <p:cond delay="1834"/>
                                          </p:stCondLst>
                                        </p:cTn>
                                        <p:tgtEl>
                                          <p:spTgt spid="42"/>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nodeType="click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down)">
                                      <p:cBhvr>
                                        <p:cTn id="105" dur="580">
                                          <p:stCondLst>
                                            <p:cond delay="0"/>
                                          </p:stCondLst>
                                        </p:cTn>
                                        <p:tgtEl>
                                          <p:spTgt spid="30"/>
                                        </p:tgtEl>
                                      </p:cBhvr>
                                    </p:animEffect>
                                    <p:anim calcmode="lin" valueType="num">
                                      <p:cBhvr>
                                        <p:cTn id="106"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11" dur="26">
                                          <p:stCondLst>
                                            <p:cond delay="650"/>
                                          </p:stCondLst>
                                        </p:cTn>
                                        <p:tgtEl>
                                          <p:spTgt spid="30"/>
                                        </p:tgtEl>
                                      </p:cBhvr>
                                      <p:to x="100000" y="60000"/>
                                    </p:animScale>
                                    <p:animScale>
                                      <p:cBhvr>
                                        <p:cTn id="112" dur="166" decel="50000">
                                          <p:stCondLst>
                                            <p:cond delay="676"/>
                                          </p:stCondLst>
                                        </p:cTn>
                                        <p:tgtEl>
                                          <p:spTgt spid="30"/>
                                        </p:tgtEl>
                                      </p:cBhvr>
                                      <p:to x="100000" y="100000"/>
                                    </p:animScale>
                                    <p:animScale>
                                      <p:cBhvr>
                                        <p:cTn id="113" dur="26">
                                          <p:stCondLst>
                                            <p:cond delay="1312"/>
                                          </p:stCondLst>
                                        </p:cTn>
                                        <p:tgtEl>
                                          <p:spTgt spid="30"/>
                                        </p:tgtEl>
                                      </p:cBhvr>
                                      <p:to x="100000" y="80000"/>
                                    </p:animScale>
                                    <p:animScale>
                                      <p:cBhvr>
                                        <p:cTn id="114" dur="166" decel="50000">
                                          <p:stCondLst>
                                            <p:cond delay="1338"/>
                                          </p:stCondLst>
                                        </p:cTn>
                                        <p:tgtEl>
                                          <p:spTgt spid="30"/>
                                        </p:tgtEl>
                                      </p:cBhvr>
                                      <p:to x="100000" y="100000"/>
                                    </p:animScale>
                                    <p:animScale>
                                      <p:cBhvr>
                                        <p:cTn id="115" dur="26">
                                          <p:stCondLst>
                                            <p:cond delay="1642"/>
                                          </p:stCondLst>
                                        </p:cTn>
                                        <p:tgtEl>
                                          <p:spTgt spid="30"/>
                                        </p:tgtEl>
                                      </p:cBhvr>
                                      <p:to x="100000" y="90000"/>
                                    </p:animScale>
                                    <p:animScale>
                                      <p:cBhvr>
                                        <p:cTn id="116" dur="166" decel="50000">
                                          <p:stCondLst>
                                            <p:cond delay="1668"/>
                                          </p:stCondLst>
                                        </p:cTn>
                                        <p:tgtEl>
                                          <p:spTgt spid="30"/>
                                        </p:tgtEl>
                                      </p:cBhvr>
                                      <p:to x="100000" y="100000"/>
                                    </p:animScale>
                                    <p:animScale>
                                      <p:cBhvr>
                                        <p:cTn id="117" dur="26">
                                          <p:stCondLst>
                                            <p:cond delay="1808"/>
                                          </p:stCondLst>
                                        </p:cTn>
                                        <p:tgtEl>
                                          <p:spTgt spid="30"/>
                                        </p:tgtEl>
                                      </p:cBhvr>
                                      <p:to x="100000" y="95000"/>
                                    </p:animScale>
                                    <p:animScale>
                                      <p:cBhvr>
                                        <p:cTn id="118" dur="166" decel="50000">
                                          <p:stCondLst>
                                            <p:cond delay="1834"/>
                                          </p:stCondLst>
                                        </p:cTn>
                                        <p:tgtEl>
                                          <p:spTgt spid="30"/>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nodeType="clickEffect">
                                  <p:stCondLst>
                                    <p:cond delay="0"/>
                                  </p:stCondLst>
                                  <p:childTnLst>
                                    <p:set>
                                      <p:cBhvr>
                                        <p:cTn id="122" dur="1" fill="hold">
                                          <p:stCondLst>
                                            <p:cond delay="0"/>
                                          </p:stCondLst>
                                        </p:cTn>
                                        <p:tgtEl>
                                          <p:spTgt spid="32"/>
                                        </p:tgtEl>
                                        <p:attrNameLst>
                                          <p:attrName>style.visibility</p:attrName>
                                        </p:attrNameLst>
                                      </p:cBhvr>
                                      <p:to>
                                        <p:strVal val="visible"/>
                                      </p:to>
                                    </p:set>
                                    <p:animEffect transition="in" filter="wipe(down)">
                                      <p:cBhvr>
                                        <p:cTn id="123" dur="500"/>
                                        <p:tgtEl>
                                          <p:spTgt spid="32"/>
                                        </p:tgtEl>
                                      </p:cBhvr>
                                    </p:animEffect>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nodeType="clickEffect">
                                  <p:stCondLst>
                                    <p:cond delay="0"/>
                                  </p:stCondLst>
                                  <p:childTnLst>
                                    <p:set>
                                      <p:cBhvr>
                                        <p:cTn id="127" dur="1" fill="hold">
                                          <p:stCondLst>
                                            <p:cond delay="0"/>
                                          </p:stCondLst>
                                        </p:cTn>
                                        <p:tgtEl>
                                          <p:spTgt spid="34"/>
                                        </p:tgtEl>
                                        <p:attrNameLst>
                                          <p:attrName>style.visibility</p:attrName>
                                        </p:attrNameLst>
                                      </p:cBhvr>
                                      <p:to>
                                        <p:strVal val="visible"/>
                                      </p:to>
                                    </p:set>
                                    <p:animEffect transition="in" filter="fade">
                                      <p:cBhvr>
                                        <p:cTn id="128" dur="1000"/>
                                        <p:tgtEl>
                                          <p:spTgt spid="34"/>
                                        </p:tgtEl>
                                      </p:cBhvr>
                                    </p:animEffect>
                                    <p:anim calcmode="lin" valueType="num">
                                      <p:cBhvr>
                                        <p:cTn id="129" dur="1000" fill="hold"/>
                                        <p:tgtEl>
                                          <p:spTgt spid="34"/>
                                        </p:tgtEl>
                                        <p:attrNameLst>
                                          <p:attrName>ppt_x</p:attrName>
                                        </p:attrNameLst>
                                      </p:cBhvr>
                                      <p:tavLst>
                                        <p:tav tm="0">
                                          <p:val>
                                            <p:strVal val="#ppt_x"/>
                                          </p:val>
                                        </p:tav>
                                        <p:tav tm="100000">
                                          <p:val>
                                            <p:strVal val="#ppt_x"/>
                                          </p:val>
                                        </p:tav>
                                      </p:tavLst>
                                    </p:anim>
                                    <p:anim calcmode="lin" valueType="num">
                                      <p:cBhvr>
                                        <p:cTn id="1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42" presetClass="entr" presetSubtype="0" fill="hold" nodeType="clickEffect">
                                  <p:stCondLst>
                                    <p:cond delay="0"/>
                                  </p:stCondLst>
                                  <p:childTnLst>
                                    <p:set>
                                      <p:cBhvr>
                                        <p:cTn id="134" dur="1" fill="hold">
                                          <p:stCondLst>
                                            <p:cond delay="0"/>
                                          </p:stCondLst>
                                        </p:cTn>
                                        <p:tgtEl>
                                          <p:spTgt spid="36"/>
                                        </p:tgtEl>
                                        <p:attrNameLst>
                                          <p:attrName>style.visibility</p:attrName>
                                        </p:attrNameLst>
                                      </p:cBhvr>
                                      <p:to>
                                        <p:strVal val="visible"/>
                                      </p:to>
                                    </p:set>
                                    <p:animEffect transition="in" filter="fade">
                                      <p:cBhvr>
                                        <p:cTn id="135" dur="1000"/>
                                        <p:tgtEl>
                                          <p:spTgt spid="36"/>
                                        </p:tgtEl>
                                      </p:cBhvr>
                                    </p:animEffect>
                                    <p:anim calcmode="lin" valueType="num">
                                      <p:cBhvr>
                                        <p:cTn id="136" dur="1000" fill="hold"/>
                                        <p:tgtEl>
                                          <p:spTgt spid="36"/>
                                        </p:tgtEl>
                                        <p:attrNameLst>
                                          <p:attrName>ppt_x</p:attrName>
                                        </p:attrNameLst>
                                      </p:cBhvr>
                                      <p:tavLst>
                                        <p:tav tm="0">
                                          <p:val>
                                            <p:strVal val="#ppt_x"/>
                                          </p:val>
                                        </p:tav>
                                        <p:tav tm="100000">
                                          <p:val>
                                            <p:strVal val="#ppt_x"/>
                                          </p:val>
                                        </p:tav>
                                      </p:tavLst>
                                    </p:anim>
                                    <p:anim calcmode="lin" valueType="num">
                                      <p:cBhvr>
                                        <p:cTn id="13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79A0A182-6A05-50CB-AA92-92010C13EB45}"/>
              </a:ext>
            </a:extLst>
          </p:cNvPr>
          <p:cNvSpPr txBox="1"/>
          <p:nvPr/>
        </p:nvSpPr>
        <p:spPr>
          <a:xfrm>
            <a:off x="1772276" y="97702"/>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III</a:t>
            </a:r>
            <a:r>
              <a:rPr lang="en-US" sz="2400" b="1" dirty="0">
                <a:solidFill>
                  <a:srgbClr val="FF0000"/>
                </a:solidFill>
                <a:latin typeface="TimesNewRomanPSMT"/>
              </a:rPr>
              <a:t> (PA2)             </a:t>
            </a:r>
          </a:p>
          <a:p>
            <a:pPr algn="ctr">
              <a:lnSpc>
                <a:spcPts val="2880"/>
              </a:lnSpc>
              <a:spcBef>
                <a:spcPts val="300"/>
              </a:spcBef>
              <a:spcAft>
                <a:spcPts val="300"/>
              </a:spcAft>
            </a:pP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Trò</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chơi</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“CHIẾC NÓN KÌ DIỆU </a:t>
            </a:r>
            <a:r>
              <a:rPr lang="en-GB" sz="2400" b="1" dirty="0">
                <a:ln w="9525">
                  <a:solidFill>
                    <a:srgbClr val="0070C0"/>
                  </a:solidFill>
                  <a:prstDash val="solid"/>
                </a:ln>
                <a:solidFill>
                  <a:srgbClr val="FF0000"/>
                </a:solidFill>
                <a:effectLst>
                  <a:outerShdw blurRad="12700" dist="38100" dir="2700000" algn="tl" rotWithShape="0">
                    <a:schemeClr val="accent5">
                      <a:lumMod val="60000"/>
                      <a:lumOff val="40000"/>
                    </a:schemeClr>
                  </a:outerShdw>
                </a:effectLst>
                <a:latin typeface="TimesNewRomanPSMT"/>
              </a:rPr>
              <a:t>3</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p>
        </p:txBody>
      </p:sp>
      <p:sp>
        <p:nvSpPr>
          <p:cNvPr id="7" name="TextBox 6">
            <a:extLst>
              <a:ext uri="{FF2B5EF4-FFF2-40B4-BE49-F238E27FC236}">
                <a16:creationId xmlns:a16="http://schemas.microsoft.com/office/drawing/2014/main" id="{24FC99A4-0D89-CE83-B34C-1C0A7F702AEA}"/>
              </a:ext>
            </a:extLst>
          </p:cNvPr>
          <p:cNvSpPr txBox="1"/>
          <p:nvPr/>
        </p:nvSpPr>
        <p:spPr>
          <a:xfrm>
            <a:off x="1431266" y="6360120"/>
            <a:ext cx="1516357" cy="400110"/>
          </a:xfrm>
          <a:prstGeom prst="rect">
            <a:avLst/>
          </a:prstGeom>
          <a:noFill/>
        </p:spPr>
        <p:txBody>
          <a:bodyPr wrap="square">
            <a:spAutoFit/>
          </a:bodyPr>
          <a:lstStyle/>
          <a:p>
            <a:pPr algn="r"/>
            <a:r>
              <a:rPr lang="en-US" sz="2000" b="1" dirty="0" err="1">
                <a:latin typeface="TimesNewRomanPSMT"/>
              </a:rPr>
              <a:t>Bảng</a:t>
            </a:r>
            <a:r>
              <a:rPr lang="en-US" sz="2000" b="1" dirty="0">
                <a:latin typeface="TimesNewRomanPSMT"/>
              </a:rPr>
              <a:t> ô </a:t>
            </a:r>
            <a:r>
              <a:rPr lang="en-US" sz="2000" b="1" dirty="0" err="1">
                <a:latin typeface="TimesNewRomanPSMT"/>
              </a:rPr>
              <a:t>chữ</a:t>
            </a:r>
            <a:endParaRPr lang="en-VN" sz="2000" b="1" dirty="0"/>
          </a:p>
        </p:txBody>
      </p:sp>
      <p:sp>
        <p:nvSpPr>
          <p:cNvPr id="10" name="TextBox 9">
            <a:extLst>
              <a:ext uri="{FF2B5EF4-FFF2-40B4-BE49-F238E27FC236}">
                <a16:creationId xmlns:a16="http://schemas.microsoft.com/office/drawing/2014/main" id="{E8803EE0-7835-3C26-1482-188A813C455B}"/>
              </a:ext>
            </a:extLst>
          </p:cNvPr>
          <p:cNvSpPr txBox="1"/>
          <p:nvPr/>
        </p:nvSpPr>
        <p:spPr>
          <a:xfrm>
            <a:off x="117512" y="1081651"/>
            <a:ext cx="11875566" cy="1264129"/>
          </a:xfrm>
          <a:prstGeom prst="rect">
            <a:avLst/>
          </a:prstGeom>
          <a:solidFill>
            <a:schemeClr val="accent2">
              <a:lumMod val="40000"/>
              <a:lumOff val="60000"/>
            </a:schemeClr>
          </a:solidFill>
          <a:ln>
            <a:solidFill>
              <a:srgbClr val="00B050"/>
            </a:solid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en-US" sz="2400" dirty="0">
                <a:solidFill>
                  <a:srgbClr val="00A23A"/>
                </a:solidFill>
                <a:effectLst/>
                <a:latin typeface="TimesNewRomanPSMT"/>
              </a:rPr>
              <a:t>9 </a:t>
            </a:r>
            <a:r>
              <a:rPr lang="vi-VN" sz="2400" dirty="0">
                <a:effectLst/>
                <a:latin typeface="TimesNewRomanPSMT"/>
              </a:rPr>
              <a:t>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I</a:t>
            </a:r>
            <a:r>
              <a:rPr lang="en-US" sz="2400" dirty="0">
                <a:solidFill>
                  <a:srgbClr val="00A23A"/>
                </a:solidFill>
                <a:effectLst/>
                <a:latin typeface="TimesNewRomanPSMT"/>
              </a:rPr>
              <a:t>II</a:t>
            </a:r>
            <a:r>
              <a:rPr lang="vi-VN" sz="2400" dirty="0">
                <a:solidFill>
                  <a:srgbClr val="00A23A"/>
                </a:solidFill>
                <a:effectLst/>
                <a:latin typeface="TimesNewRomanPSMT"/>
              </a:rPr>
              <a:t> Bài </a:t>
            </a:r>
            <a:r>
              <a:rPr lang="en-GB" sz="2400" dirty="0">
                <a:solidFill>
                  <a:srgbClr val="00A23A"/>
                </a:solidFill>
                <a:latin typeface="TimesNewRomanPSMT"/>
              </a:rPr>
              <a:t>4</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sp>
        <p:nvSpPr>
          <p:cNvPr id="11" name="TextBox 10">
            <a:extLst>
              <a:ext uri="{FF2B5EF4-FFF2-40B4-BE49-F238E27FC236}">
                <a16:creationId xmlns:a16="http://schemas.microsoft.com/office/drawing/2014/main" id="{1AA0A3F2-57E9-4865-80F9-984A6B639A0E}"/>
              </a:ext>
            </a:extLst>
          </p:cNvPr>
          <p:cNvSpPr txBox="1"/>
          <p:nvPr/>
        </p:nvSpPr>
        <p:spPr>
          <a:xfrm>
            <a:off x="5080657" y="6289896"/>
            <a:ext cx="2392995" cy="400110"/>
          </a:xfrm>
          <a:prstGeom prst="rect">
            <a:avLst/>
          </a:prstGeom>
          <a:noFill/>
        </p:spPr>
        <p:txBody>
          <a:bodyPr wrap="square">
            <a:spAutoFit/>
          </a:bodyPr>
          <a:lstStyle/>
          <a:p>
            <a:pPr algn="r"/>
            <a:r>
              <a:rPr lang="en-US" sz="2000" b="1" dirty="0" err="1">
                <a:latin typeface="TimesNewRomanPSMT"/>
              </a:rPr>
              <a:t>Chiếc</a:t>
            </a:r>
            <a:r>
              <a:rPr lang="en-US" sz="2000" b="1" dirty="0">
                <a:latin typeface="TimesNewRomanPSMT"/>
              </a:rPr>
              <a:t> </a:t>
            </a:r>
            <a:r>
              <a:rPr lang="en-US" sz="2000" b="1" dirty="0" err="1">
                <a:latin typeface="TimesNewRomanPSMT"/>
              </a:rPr>
              <a:t>nón</a:t>
            </a:r>
            <a:r>
              <a:rPr lang="en-US" sz="2000" b="1" dirty="0">
                <a:latin typeface="TimesNewRomanPSMT"/>
              </a:rPr>
              <a:t> </a:t>
            </a:r>
            <a:r>
              <a:rPr lang="en-US" sz="2000" b="1" dirty="0" err="1">
                <a:latin typeface="TimesNewRomanPSMT"/>
              </a:rPr>
              <a:t>kì</a:t>
            </a:r>
            <a:r>
              <a:rPr lang="en-US" sz="2000" b="1" dirty="0">
                <a:latin typeface="TimesNewRomanPSMT"/>
              </a:rPr>
              <a:t> </a:t>
            </a:r>
            <a:r>
              <a:rPr lang="en-US" sz="2000" b="1" dirty="0" err="1">
                <a:latin typeface="TimesNewRomanPSMT"/>
              </a:rPr>
              <a:t>diệu</a:t>
            </a:r>
            <a:endParaRPr lang="en-VN" sz="2000" b="1" dirty="0"/>
          </a:p>
        </p:txBody>
      </p:sp>
      <p:sp>
        <p:nvSpPr>
          <p:cNvPr id="14" name="TextBox 13">
            <a:extLst>
              <a:ext uri="{FF2B5EF4-FFF2-40B4-BE49-F238E27FC236}">
                <a16:creationId xmlns:a16="http://schemas.microsoft.com/office/drawing/2014/main" id="{DC532FB2-DF6D-4CF4-A7B2-BDE016E2769E}"/>
              </a:ext>
            </a:extLst>
          </p:cNvPr>
          <p:cNvSpPr txBox="1"/>
          <p:nvPr/>
        </p:nvSpPr>
        <p:spPr>
          <a:xfrm>
            <a:off x="7947259" y="2416659"/>
            <a:ext cx="4127229" cy="4016484"/>
          </a:xfrm>
          <a:prstGeom prst="rect">
            <a:avLst/>
          </a:prstGeom>
          <a:noFill/>
        </p:spPr>
        <p:txBody>
          <a:bodyPr wrap="square">
            <a:spAutoFit/>
          </a:bodyPr>
          <a:lstStyle/>
          <a:p>
            <a:pPr marL="342900" indent="-342900" algn="just">
              <a:lnSpc>
                <a:spcPts val="2500"/>
              </a:lnSpc>
              <a:spcBef>
                <a:spcPts val="300"/>
              </a:spcBef>
              <a:spcAft>
                <a:spcPts val="300"/>
              </a:spcAft>
              <a:buFont typeface="Wingdings" pitchFamily="2" charset="2"/>
              <a:buChar char="ü"/>
            </a:pPr>
            <a:r>
              <a:rPr lang="en-GB" sz="2200" dirty="0">
                <a:latin typeface="TimesNewRomanPSMT"/>
              </a:rPr>
              <a:t>V</a:t>
            </a:r>
            <a:r>
              <a:rPr lang="vi-VN" sz="2200" dirty="0">
                <a:latin typeface="TimesNewRomanPSMT"/>
              </a:rPr>
              <a:t>òng ngoài ghi các </a:t>
            </a:r>
            <a:r>
              <a:rPr lang="vi-VN" sz="2200" dirty="0">
                <a:solidFill>
                  <a:srgbClr val="00B050"/>
                </a:solidFill>
                <a:latin typeface="TimesNewRomanPSMT"/>
              </a:rPr>
              <a:t>nhóm 1, 2, 3, 4</a:t>
            </a:r>
            <a:r>
              <a:rPr lang="vi-VN" sz="2200" dirty="0">
                <a:latin typeface="TimesNewRomanPSMT"/>
              </a:rPr>
              <a:t>; vòng trong ghi các câu </a:t>
            </a:r>
            <a:r>
              <a:rPr lang="vi-VN" sz="2200">
                <a:solidFill>
                  <a:srgbClr val="00B050"/>
                </a:solidFill>
                <a:latin typeface="TimesNewRomanPSMT"/>
              </a:rPr>
              <a:t>từ 1-</a:t>
            </a:r>
            <a:r>
              <a:rPr lang="en-US" sz="2200">
                <a:solidFill>
                  <a:srgbClr val="00B050"/>
                </a:solidFill>
                <a:latin typeface="TimesNewRomanPSMT"/>
              </a:rPr>
              <a:t>9</a:t>
            </a:r>
            <a:r>
              <a:rPr lang="vi-VN" sz="2200">
                <a:solidFill>
                  <a:srgbClr val="00B050"/>
                </a:solidFill>
                <a:latin typeface="TimesNewRomanPSMT"/>
              </a:rPr>
              <a:t> </a:t>
            </a:r>
            <a:r>
              <a:rPr lang="vi-VN" sz="2200" dirty="0">
                <a:solidFill>
                  <a:srgbClr val="00B050"/>
                </a:solidFill>
                <a:latin typeface="TimesNewRomanPSMT"/>
              </a:rPr>
              <a:t>tương ứng </a:t>
            </a:r>
            <a:r>
              <a:rPr lang="vi-VN" sz="2200">
                <a:solidFill>
                  <a:srgbClr val="00B050"/>
                </a:solidFill>
                <a:latin typeface="TimesNewRomanPSMT"/>
              </a:rPr>
              <a:t>với </a:t>
            </a:r>
            <a:r>
              <a:rPr lang="en-US" sz="2200">
                <a:solidFill>
                  <a:srgbClr val="00B050"/>
                </a:solidFill>
                <a:latin typeface="TimesNewRomanPSMT"/>
              </a:rPr>
              <a:t>9</a:t>
            </a:r>
            <a:r>
              <a:rPr lang="vi-VN" sz="2200">
                <a:solidFill>
                  <a:srgbClr val="00B050"/>
                </a:solidFill>
                <a:latin typeface="TimesNewRomanPSMT"/>
              </a:rPr>
              <a:t> </a:t>
            </a:r>
            <a:r>
              <a:rPr lang="vi-VN" sz="2200" dirty="0">
                <a:solidFill>
                  <a:srgbClr val="00B050"/>
                </a:solidFill>
                <a:latin typeface="TimesNewRomanPSMT"/>
              </a:rPr>
              <a:t>từ ngữ hàng ngang</a:t>
            </a:r>
            <a:r>
              <a:rPr lang="vi-VN" sz="2200" dirty="0">
                <a:latin typeface="TimesNewRomanPSMT"/>
              </a:rPr>
              <a:t> cần tìm</a:t>
            </a:r>
            <a:r>
              <a:rPr lang="en-GB" sz="2200" dirty="0">
                <a:latin typeface="TimesNewRomanPSMT"/>
              </a:rPr>
              <a:t>.</a:t>
            </a:r>
          </a:p>
          <a:p>
            <a:pPr marL="342900" indent="-342900" algn="just">
              <a:lnSpc>
                <a:spcPts val="2500"/>
              </a:lnSpc>
              <a:spcBef>
                <a:spcPts val="300"/>
              </a:spcBef>
              <a:spcAft>
                <a:spcPts val="300"/>
              </a:spcAft>
              <a:buFont typeface="Wingdings" pitchFamily="2" charset="2"/>
              <a:buChar char="ü"/>
            </a:pPr>
            <a:r>
              <a:rPr lang="en-GB" sz="2200" dirty="0">
                <a:latin typeface="TimesNewRomanPSMT"/>
              </a:rPr>
              <a:t>C</a:t>
            </a:r>
            <a:r>
              <a:rPr lang="vi-VN" sz="2200" dirty="0">
                <a:latin typeface="TimesNewRomanPSMT"/>
              </a:rPr>
              <a:t>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1</a:t>
            </a:r>
            <a:r>
              <a:rPr lang="en-US" sz="2200" dirty="0">
                <a:latin typeface="TimesNewRomanPSMT"/>
              </a:rPr>
              <a:t> </a:t>
            </a:r>
            <a:r>
              <a:rPr lang="en-US" sz="2200" dirty="0" err="1">
                <a:latin typeface="TimesNewRomanPSMT"/>
              </a:rPr>
              <a:t>vào</a:t>
            </a:r>
            <a:r>
              <a:rPr lang="en-US" sz="2200" dirty="0">
                <a:latin typeface="TimesNewRomanPSMT"/>
              </a:rPr>
              <a:t> </a:t>
            </a:r>
            <a:r>
              <a:rPr lang="en-US" sz="2200" dirty="0" err="1">
                <a:latin typeface="TimesNewRomanPSMT"/>
              </a:rPr>
              <a:t>kim</a:t>
            </a:r>
            <a:r>
              <a:rPr lang="en-US" sz="2200" dirty="0">
                <a:latin typeface="TimesNewRomanPSMT"/>
              </a:rPr>
              <a:t> </a:t>
            </a:r>
            <a:r>
              <a:rPr lang="en-US" sz="2200" dirty="0" err="1">
                <a:latin typeface="TimesNewRomanPSMT"/>
              </a:rPr>
              <a:t>màu</a:t>
            </a:r>
            <a:r>
              <a:rPr lang="en-US" sz="2200" dirty="0">
                <a:latin typeface="TimesNewRomanPSMT"/>
              </a:rPr>
              <a:t> </a:t>
            </a:r>
            <a:r>
              <a:rPr lang="en-US" sz="2200" dirty="0" err="1">
                <a:latin typeface="TimesNewRomanPSMT"/>
              </a:rPr>
              <a:t>vàng</a:t>
            </a:r>
            <a:r>
              <a:rPr lang="vi-VN" sz="2200" dirty="0">
                <a:latin typeface="TimesNewRomanPSMT"/>
              </a:rPr>
              <a:t>, hai vòng quay ngược chiều nhau, cli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2</a:t>
            </a:r>
            <a:r>
              <a:rPr lang="vi-VN" sz="2200" dirty="0">
                <a:latin typeface="TimesNewRomanPSMT"/>
              </a:rPr>
              <a:t>, hai vòng dừng lại, nhóm và từ ngữ nhóm cần tìm được xác định </a:t>
            </a:r>
            <a:r>
              <a:rPr lang="vi-VN" sz="2200" dirty="0">
                <a:solidFill>
                  <a:srgbClr val="00B050"/>
                </a:solidFill>
                <a:latin typeface="TimesNewRomanPSMT"/>
              </a:rPr>
              <a:t>ngẫu nhiên</a:t>
            </a:r>
            <a:r>
              <a:rPr lang="vi-VN" sz="2200" dirty="0">
                <a:latin typeface="TimesNewRomanPSMT"/>
              </a:rPr>
              <a:t>.</a:t>
            </a:r>
            <a:r>
              <a:rPr lang="en-GB" sz="2200" dirty="0">
                <a:latin typeface="TimesNewRomanPSMT"/>
              </a:rPr>
              <a:t> Click </a:t>
            </a:r>
            <a:r>
              <a:rPr lang="en-GB" sz="2200" dirty="0" err="1">
                <a:latin typeface="TimesNewRomanPSMT"/>
              </a:rPr>
              <a:t>vào</a:t>
            </a:r>
            <a:r>
              <a:rPr lang="en-GB" sz="2200" dirty="0">
                <a:latin typeface="TimesNewRomanPSMT"/>
              </a:rPr>
              <a:t> </a:t>
            </a:r>
            <a:r>
              <a:rPr lang="en-GB" sz="2200" dirty="0" err="1">
                <a:latin typeface="TimesNewRomanPSMT"/>
              </a:rPr>
              <a:t>câu</a:t>
            </a:r>
            <a:r>
              <a:rPr lang="en-GB" sz="2200" dirty="0">
                <a:latin typeface="TimesNewRomanPSMT"/>
              </a:rPr>
              <a:t> </a:t>
            </a:r>
            <a:r>
              <a:rPr lang="en-GB" sz="2200" dirty="0" err="1">
                <a:latin typeface="TimesNewRomanPSMT"/>
              </a:rPr>
              <a:t>được</a:t>
            </a:r>
            <a:r>
              <a:rPr lang="en-GB" sz="2200" dirty="0">
                <a:latin typeface="TimesNewRomanPSMT"/>
              </a:rPr>
              <a:t> </a:t>
            </a:r>
            <a:r>
              <a:rPr lang="en-GB" sz="2200" dirty="0" err="1">
                <a:latin typeface="TimesNewRomanPSMT"/>
              </a:rPr>
              <a:t>xác</a:t>
            </a:r>
            <a:r>
              <a:rPr lang="en-GB" sz="2200" dirty="0">
                <a:latin typeface="TimesNewRomanPSMT"/>
              </a:rPr>
              <a:t> </a:t>
            </a:r>
            <a:r>
              <a:rPr lang="en-GB" sz="2200" dirty="0" err="1">
                <a:latin typeface="TimesNewRomanPSMT"/>
              </a:rPr>
              <a:t>định</a:t>
            </a:r>
            <a:r>
              <a:rPr lang="en-GB" sz="2200" dirty="0">
                <a:latin typeface="TimesNewRomanPSMT"/>
              </a:rPr>
              <a:t> </a:t>
            </a:r>
            <a:r>
              <a:rPr lang="en-GB" sz="2200" dirty="0" err="1">
                <a:latin typeface="TimesNewRomanPSMT"/>
              </a:rPr>
              <a:t>ngẫu</a:t>
            </a:r>
            <a:r>
              <a:rPr lang="en-GB" sz="2200" dirty="0">
                <a:latin typeface="TimesNewRomanPSMT"/>
              </a:rPr>
              <a:t> </a:t>
            </a:r>
            <a:r>
              <a:rPr lang="en-GB" sz="2200" dirty="0" err="1">
                <a:latin typeface="TimesNewRomanPSMT"/>
              </a:rPr>
              <a:t>nhiên</a:t>
            </a:r>
            <a:r>
              <a:rPr lang="en-GB" sz="2200" dirty="0">
                <a:latin typeface="TimesNewRomanPSMT"/>
              </a:rPr>
              <a:t> </a:t>
            </a:r>
            <a:r>
              <a:rPr lang="en-GB" sz="2200" dirty="0" err="1">
                <a:latin typeface="TimesNewRomanPSMT"/>
              </a:rPr>
              <a:t>để</a:t>
            </a:r>
            <a:r>
              <a:rPr lang="en-GB" sz="2200" dirty="0">
                <a:latin typeface="TimesNewRomanPSMT"/>
              </a:rPr>
              <a:t> </a:t>
            </a:r>
            <a:r>
              <a:rPr lang="en-GB" sz="2200" dirty="0" err="1">
                <a:latin typeface="TimesNewRomanPSMT"/>
              </a:rPr>
              <a:t>đến</a:t>
            </a:r>
            <a:r>
              <a:rPr lang="en-GB" sz="2200" dirty="0">
                <a:latin typeface="TimesNewRomanPSMT"/>
              </a:rPr>
              <a:t> slide </a:t>
            </a:r>
            <a:r>
              <a:rPr lang="en-GB" sz="2200" dirty="0" err="1">
                <a:latin typeface="TimesNewRomanPSMT"/>
              </a:rPr>
              <a:t>có</a:t>
            </a:r>
            <a:r>
              <a:rPr lang="en-GB" sz="2200" dirty="0">
                <a:latin typeface="TimesNewRomanPSMT"/>
              </a:rPr>
              <a:t> </a:t>
            </a:r>
            <a:r>
              <a:rPr lang="en-GB" sz="2200" dirty="0" err="1">
                <a:solidFill>
                  <a:srgbClr val="00B050"/>
                </a:solidFill>
                <a:latin typeface="TimesNewRomanPSMT"/>
              </a:rPr>
              <a:t>gợi</a:t>
            </a:r>
            <a:r>
              <a:rPr lang="en-GB" sz="2200" dirty="0">
                <a:solidFill>
                  <a:srgbClr val="00B050"/>
                </a:solidFill>
                <a:latin typeface="TimesNewRomanPSMT"/>
              </a:rPr>
              <a:t> ý</a:t>
            </a:r>
            <a:r>
              <a:rPr lang="en-GB" sz="2200" dirty="0">
                <a:latin typeface="TimesNewRomanPSMT"/>
              </a:rPr>
              <a:t> </a:t>
            </a:r>
            <a:r>
              <a:rPr lang="en-GB" sz="2200" dirty="0" err="1">
                <a:latin typeface="TimesNewRomanPSMT"/>
              </a:rPr>
              <a:t>từ</a:t>
            </a:r>
            <a:r>
              <a:rPr lang="en-GB" sz="2200" dirty="0">
                <a:latin typeface="TimesNewRomanPSMT"/>
              </a:rPr>
              <a:t> </a:t>
            </a:r>
            <a:r>
              <a:rPr lang="en-GB" sz="2200" dirty="0" err="1">
                <a:latin typeface="TimesNewRomanPSMT"/>
              </a:rPr>
              <a:t>ngữ</a:t>
            </a:r>
            <a:r>
              <a:rPr lang="en-GB" sz="2200" dirty="0">
                <a:latin typeface="TimesNewRomanPSMT"/>
              </a:rPr>
              <a:t> </a:t>
            </a:r>
            <a:r>
              <a:rPr lang="en-GB" sz="2200" dirty="0" err="1">
                <a:latin typeface="TimesNewRomanPSMT"/>
              </a:rPr>
              <a:t>cần</a:t>
            </a:r>
            <a:r>
              <a:rPr lang="en-GB" sz="2200" dirty="0">
                <a:latin typeface="TimesNewRomanPSMT"/>
              </a:rPr>
              <a:t> </a:t>
            </a:r>
            <a:r>
              <a:rPr lang="en-GB" sz="2200" dirty="0" err="1">
                <a:latin typeface="TimesNewRomanPSMT"/>
              </a:rPr>
              <a:t>tìm</a:t>
            </a:r>
            <a:r>
              <a:rPr lang="en-GB" sz="2200" dirty="0">
                <a:latin typeface="TimesNewRomanPSMT"/>
              </a:rPr>
              <a:t>.</a:t>
            </a:r>
          </a:p>
        </p:txBody>
      </p:sp>
      <p:pic>
        <p:nvPicPr>
          <p:cNvPr id="9" name="Picture 8">
            <a:extLst>
              <a:ext uri="{FF2B5EF4-FFF2-40B4-BE49-F238E27FC236}">
                <a16:creationId xmlns:a16="http://schemas.microsoft.com/office/drawing/2014/main" id="{2CBD3D7B-81C4-2F0A-A51E-11537EB6602A}"/>
              </a:ext>
            </a:extLst>
          </p:cNvPr>
          <p:cNvPicPr>
            <a:picLocks noChangeAspect="1"/>
          </p:cNvPicPr>
          <p:nvPr/>
        </p:nvPicPr>
        <p:blipFill>
          <a:blip r:embed="rId4"/>
          <a:srcRect l="6186" t="1237" r="2271"/>
          <a:stretch/>
        </p:blipFill>
        <p:spPr>
          <a:xfrm>
            <a:off x="4812436" y="2539445"/>
            <a:ext cx="3186579" cy="3770911"/>
          </a:xfrm>
          <a:prstGeom prst="rect">
            <a:avLst/>
          </a:prstGeom>
        </p:spPr>
      </p:pic>
      <p:pic>
        <p:nvPicPr>
          <p:cNvPr id="3" name="Picture 2">
            <a:extLst>
              <a:ext uri="{FF2B5EF4-FFF2-40B4-BE49-F238E27FC236}">
                <a16:creationId xmlns:a16="http://schemas.microsoft.com/office/drawing/2014/main" id="{F8B761A7-CEEA-4639-B9D3-57CC74382092}"/>
              </a:ext>
            </a:extLst>
          </p:cNvPr>
          <p:cNvPicPr>
            <a:picLocks noChangeAspect="1"/>
          </p:cNvPicPr>
          <p:nvPr/>
        </p:nvPicPr>
        <p:blipFill>
          <a:blip r:embed="rId5"/>
          <a:stretch>
            <a:fillRect/>
          </a:stretch>
        </p:blipFill>
        <p:spPr>
          <a:xfrm>
            <a:off x="117513" y="2511083"/>
            <a:ext cx="4623820" cy="3778813"/>
          </a:xfrm>
          <a:prstGeom prst="rect">
            <a:avLst/>
          </a:prstGeom>
          <a:ln>
            <a:solidFill>
              <a:srgbClr val="00B050"/>
            </a:solidFill>
          </a:ln>
        </p:spPr>
      </p:pic>
    </p:spTree>
    <p:extLst>
      <p:ext uri="{BB962C8B-B14F-4D97-AF65-F5344CB8AC3E}">
        <p14:creationId xmlns:p14="http://schemas.microsoft.com/office/powerpoint/2010/main" val="137537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1)">
                                      <p:cBhvr>
                                        <p:cTn id="29" dur="2000"/>
                                        <p:tgtEl>
                                          <p:spTgt spid="9"/>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heel(1)">
                                      <p:cBhvr>
                                        <p:cTn id="32" dur="2000"/>
                                        <p:tgtEl>
                                          <p:spTgt spid="11"/>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heel(1)">
                                      <p:cBhvr>
                                        <p:cTn id="3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0" grpId="0" animBg="1"/>
      <p:bldP spid="11" grpId="0"/>
      <p:bldP spid="14"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extBox 6">
            <a:extLst>
              <a:ext uri="{FF2B5EF4-FFF2-40B4-BE49-F238E27FC236}">
                <a16:creationId xmlns:a16="http://schemas.microsoft.com/office/drawing/2014/main" id="{01C01532-390B-47A0-AD61-82D9CAC14917}"/>
              </a:ext>
            </a:extLst>
          </p:cNvPr>
          <p:cNvSpPr txBox="1"/>
          <p:nvPr/>
        </p:nvSpPr>
        <p:spPr>
          <a:xfrm>
            <a:off x="1787689" y="709912"/>
            <a:ext cx="9464244" cy="5816272"/>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xác</a:t>
            </a:r>
            <a:r>
              <a:rPr lang="en-GB" sz="2400" dirty="0">
                <a:latin typeface="TimesNewRomanPSMT"/>
              </a:rPr>
              <a:t> </a:t>
            </a:r>
            <a:r>
              <a:rPr lang="en-GB" sz="2400" dirty="0" err="1">
                <a:latin typeface="TimesNewRomanPSMT"/>
              </a:rPr>
              <a:t>định</a:t>
            </a:r>
            <a:r>
              <a:rPr lang="en-GB" sz="2400" dirty="0">
                <a:latin typeface="TimesNewRomanPSMT"/>
              </a:rPr>
              <a:t> </a:t>
            </a:r>
            <a:r>
              <a:rPr lang="en-GB" sz="2400" dirty="0" err="1">
                <a:latin typeface="TimesNewRomanPSMT"/>
              </a:rPr>
              <a:t>ngẫu</a:t>
            </a:r>
            <a:r>
              <a:rPr lang="en-GB" sz="2400" dirty="0">
                <a:latin typeface="TimesNewRomanPSMT"/>
              </a:rPr>
              <a:t> </a:t>
            </a:r>
            <a:r>
              <a:rPr lang="en-GB" sz="2400" dirty="0" err="1">
                <a:latin typeface="TimesNewRomanPSMT"/>
              </a:rPr>
              <a:t>nhiên</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a:t>
            </a:r>
            <a:r>
              <a:rPr lang="en-GB" sz="2400" dirty="0" err="1">
                <a:latin typeface="TimesNewRomanPSMT"/>
              </a:rPr>
              <a:t>không</a:t>
            </a:r>
            <a:r>
              <a:rPr lang="en-GB" sz="2400" dirty="0">
                <a:latin typeface="TimesNewRomanPSMT"/>
              </a:rPr>
              <a:t> </a:t>
            </a:r>
            <a:r>
              <a:rPr lang="en-GB" sz="2400" dirty="0" err="1">
                <a:latin typeface="TimesNewRomanPSMT"/>
              </a:rPr>
              <a:t>quá</a:t>
            </a:r>
            <a:r>
              <a:rPr lang="en-GB" sz="2400" dirty="0">
                <a:latin typeface="TimesNewRomanPSMT"/>
              </a:rPr>
              <a:t> </a:t>
            </a:r>
            <a:r>
              <a:rPr lang="en-GB" sz="2400" dirty="0">
                <a:solidFill>
                  <a:srgbClr val="00B050"/>
                </a:solidFill>
                <a:latin typeface="TimesNewRomanPSMT"/>
              </a:rPr>
              <a:t>2</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thứ</a:t>
            </a:r>
            <a:r>
              <a:rPr lang="en-GB" sz="2400" dirty="0">
                <a:latin typeface="TimesNewRomanPSMT"/>
              </a:rPr>
              <a:t> </a:t>
            </a:r>
            <a:r>
              <a:rPr lang="en-GB" sz="2400" dirty="0">
                <a:solidFill>
                  <a:srgbClr val="00B050"/>
                </a:solidFill>
                <a:latin typeface="TimesNewRomanPSMT"/>
              </a:rPr>
              <a:t>3</a:t>
            </a:r>
            <a:r>
              <a:rPr lang="en-GB" sz="2400" dirty="0">
                <a:latin typeface="TimesNewRomanPSMT"/>
              </a:rPr>
              <a:t> </a:t>
            </a:r>
            <a:r>
              <a:rPr lang="en-GB" sz="2400" dirty="0" err="1">
                <a:latin typeface="TimesNewRomanPSMT"/>
              </a:rPr>
              <a:t>trở</a:t>
            </a:r>
            <a:r>
              <a:rPr lang="en-GB" sz="2400" dirty="0">
                <a:latin typeface="TimesNewRomanPSMT"/>
              </a:rPr>
              <a:t> </a:t>
            </a:r>
            <a:r>
              <a:rPr lang="en-GB" sz="2400" dirty="0" err="1">
                <a:latin typeface="TimesNewRomanPSMT"/>
              </a:rPr>
              <a:t>đi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do GV </a:t>
            </a:r>
            <a:r>
              <a:rPr lang="en-GB" sz="2400" dirty="0" err="1">
                <a:latin typeface="TimesNewRomanPSMT"/>
              </a:rPr>
              <a:t>quyết</a:t>
            </a:r>
            <a:r>
              <a:rPr lang="en-GB" sz="2400" dirty="0">
                <a:latin typeface="TimesNewRomanPSMT"/>
              </a:rPr>
              <a:t> </a:t>
            </a:r>
            <a:r>
              <a:rPr lang="en-GB" sz="2400" dirty="0" err="1">
                <a:latin typeface="TimesNewRomanPSMT"/>
              </a:rPr>
              <a:t>định</a:t>
            </a:r>
            <a:r>
              <a:rPr lang="en-GB" sz="2400" dirty="0">
                <a:latin typeface="TimesNewRomanPSMT"/>
              </a:rPr>
              <a:t>. </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a:t>
            </a:r>
            <a:r>
              <a:rPr lang="vi-VN" sz="2400">
                <a:latin typeface="TimesNewRomanPSMT"/>
              </a:rPr>
              <a:t>y/từ </a:t>
            </a:r>
            <a:r>
              <a:rPr lang="vi-VN" sz="2400" dirty="0">
                <a:latin typeface="TimesNewRomanPSMT"/>
              </a:rPr>
              <a:t>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trả</a:t>
            </a:r>
            <a:r>
              <a:rPr lang="en-US" sz="2400" dirty="0">
                <a:latin typeface="TimesNewRomanPSMT"/>
              </a:rPr>
              <a:t> </a:t>
            </a:r>
            <a:r>
              <a:rPr lang="en-US" sz="2400" dirty="0" err="1">
                <a:latin typeface="TimesNewRomanPSMT"/>
              </a:rPr>
              <a:t>lời</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extLst>
      <p:ext uri="{BB962C8B-B14F-4D97-AF65-F5344CB8AC3E}">
        <p14:creationId xmlns:p14="http://schemas.microsoft.com/office/powerpoint/2010/main" val="252840474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Shape 60">
            <a:extLst>
              <a:ext uri="{FF2B5EF4-FFF2-40B4-BE49-F238E27FC236}">
                <a16:creationId xmlns:a16="http://schemas.microsoft.com/office/drawing/2014/main" id="{2111BCF4-D01A-402F-9B7A-BC3C5F2A16F0}"/>
              </a:ext>
            </a:extLst>
          </p:cNvPr>
          <p:cNvSpPr/>
          <p:nvPr/>
        </p:nvSpPr>
        <p:spPr>
          <a:xfrm>
            <a:off x="3643085" y="5324364"/>
            <a:ext cx="4891314" cy="1462319"/>
          </a:xfrm>
          <a:custGeom>
            <a:avLst/>
            <a:gdLst>
              <a:gd name="connsiteX0" fmla="*/ 1219480 w 4891314"/>
              <a:gd name="connsiteY0" fmla="*/ 0 h 1462319"/>
              <a:gd name="connsiteX1" fmla="*/ 3671835 w 4891314"/>
              <a:gd name="connsiteY1" fmla="*/ 0 h 1462319"/>
              <a:gd name="connsiteX2" fmla="*/ 3930869 w 4891314"/>
              <a:gd name="connsiteY2" fmla="*/ 1036136 h 1462319"/>
              <a:gd name="connsiteX3" fmla="*/ 4820282 w 4891314"/>
              <a:gd name="connsiteY3" fmla="*/ 1036136 h 1462319"/>
              <a:gd name="connsiteX4" fmla="*/ 4891314 w 4891314"/>
              <a:gd name="connsiteY4" fmla="*/ 1107168 h 1462319"/>
              <a:gd name="connsiteX5" fmla="*/ 4891314 w 4891314"/>
              <a:gd name="connsiteY5" fmla="*/ 1391287 h 1462319"/>
              <a:gd name="connsiteX6" fmla="*/ 4820282 w 4891314"/>
              <a:gd name="connsiteY6" fmla="*/ 1462319 h 1462319"/>
              <a:gd name="connsiteX7" fmla="*/ 71032 w 4891314"/>
              <a:gd name="connsiteY7" fmla="*/ 1462319 h 1462319"/>
              <a:gd name="connsiteX8" fmla="*/ 0 w 4891314"/>
              <a:gd name="connsiteY8" fmla="*/ 1391287 h 1462319"/>
              <a:gd name="connsiteX9" fmla="*/ 0 w 4891314"/>
              <a:gd name="connsiteY9" fmla="*/ 1107168 h 1462319"/>
              <a:gd name="connsiteX10" fmla="*/ 71032 w 4891314"/>
              <a:gd name="connsiteY10" fmla="*/ 1036136 h 1462319"/>
              <a:gd name="connsiteX11" fmla="*/ 960446 w 4891314"/>
              <a:gd name="connsiteY11" fmla="*/ 1036136 h 146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1314" h="1462319">
                <a:moveTo>
                  <a:pt x="1219480" y="0"/>
                </a:moveTo>
                <a:lnTo>
                  <a:pt x="3671835" y="0"/>
                </a:lnTo>
                <a:lnTo>
                  <a:pt x="3930869" y="1036136"/>
                </a:lnTo>
                <a:lnTo>
                  <a:pt x="4820282" y="1036136"/>
                </a:lnTo>
                <a:cubicBezTo>
                  <a:pt x="4859512" y="1036136"/>
                  <a:pt x="4891314" y="1067938"/>
                  <a:pt x="4891314" y="1107168"/>
                </a:cubicBezTo>
                <a:lnTo>
                  <a:pt x="4891314" y="1391287"/>
                </a:lnTo>
                <a:cubicBezTo>
                  <a:pt x="4891314" y="1430517"/>
                  <a:pt x="4859512" y="1462319"/>
                  <a:pt x="4820282" y="1462319"/>
                </a:cubicBezTo>
                <a:lnTo>
                  <a:pt x="71032" y="1462319"/>
                </a:lnTo>
                <a:cubicBezTo>
                  <a:pt x="31802" y="1462319"/>
                  <a:pt x="0" y="1430517"/>
                  <a:pt x="0" y="1391287"/>
                </a:cubicBezTo>
                <a:lnTo>
                  <a:pt x="0" y="1107168"/>
                </a:lnTo>
                <a:cubicBezTo>
                  <a:pt x="0" y="1067938"/>
                  <a:pt x="31802" y="1036136"/>
                  <a:pt x="71032" y="1036136"/>
                </a:cubicBezTo>
                <a:lnTo>
                  <a:pt x="960446" y="1036136"/>
                </a:lnTo>
                <a:close/>
              </a:path>
            </a:pathLst>
          </a:cu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1" name="Chart 30">
            <a:extLst>
              <a:ext uri="{FF2B5EF4-FFF2-40B4-BE49-F238E27FC236}">
                <a16:creationId xmlns:a16="http://schemas.microsoft.com/office/drawing/2014/main" id="{86499B0A-871C-6E98-29F2-466A539E6214}"/>
              </a:ext>
            </a:extLst>
          </p:cNvPr>
          <p:cNvGraphicFramePr/>
          <p:nvPr/>
        </p:nvGraphicFramePr>
        <p:xfrm>
          <a:off x="1895357" y="496547"/>
          <a:ext cx="8401168" cy="5657929"/>
        </p:xfrm>
        <a:graphic>
          <a:graphicData uri="http://schemas.openxmlformats.org/drawingml/2006/chart">
            <c:chart xmlns:c="http://schemas.openxmlformats.org/drawingml/2006/chart" xmlns:r="http://schemas.openxmlformats.org/officeDocument/2006/relationships" r:id="rId4"/>
          </a:graphicData>
        </a:graphic>
      </p:graphicFrame>
      <p:sp>
        <p:nvSpPr>
          <p:cNvPr id="20" name="Freeform: Shape 19">
            <a:extLst>
              <a:ext uri="{FF2B5EF4-FFF2-40B4-BE49-F238E27FC236}">
                <a16:creationId xmlns:a16="http://schemas.microsoft.com/office/drawing/2014/main" id="{A15615E3-19A9-9DE8-FD71-1061966F3E83}"/>
              </a:ext>
            </a:extLst>
          </p:cNvPr>
          <p:cNvSpPr/>
          <p:nvPr/>
        </p:nvSpPr>
        <p:spPr>
          <a:xfrm>
            <a:off x="3594876" y="838200"/>
            <a:ext cx="4987730" cy="4987730"/>
          </a:xfrm>
          <a:custGeom>
            <a:avLst/>
            <a:gdLst>
              <a:gd name="connsiteX0" fmla="*/ 3016845 w 6003986"/>
              <a:gd name="connsiteY0" fmla="*/ 214358 h 6003986"/>
              <a:gd name="connsiteX1" fmla="*/ 229211 w 6003986"/>
              <a:gd name="connsiteY1" fmla="*/ 3001992 h 6003986"/>
              <a:gd name="connsiteX2" fmla="*/ 3016845 w 6003986"/>
              <a:gd name="connsiteY2" fmla="*/ 5789626 h 6003986"/>
              <a:gd name="connsiteX3" fmla="*/ 5804479 w 6003986"/>
              <a:gd name="connsiteY3" fmla="*/ 3001992 h 6003986"/>
              <a:gd name="connsiteX4" fmla="*/ 3016845 w 6003986"/>
              <a:gd name="connsiteY4" fmla="*/ 214358 h 6003986"/>
              <a:gd name="connsiteX5" fmla="*/ 3001993 w 6003986"/>
              <a:gd name="connsiteY5" fmla="*/ 0 h 6003986"/>
              <a:gd name="connsiteX6" fmla="*/ 6003986 w 6003986"/>
              <a:gd name="connsiteY6" fmla="*/ 3001993 h 6003986"/>
              <a:gd name="connsiteX7" fmla="*/ 3001993 w 6003986"/>
              <a:gd name="connsiteY7" fmla="*/ 6003986 h 6003986"/>
              <a:gd name="connsiteX8" fmla="*/ 0 w 6003986"/>
              <a:gd name="connsiteY8" fmla="*/ 3001993 h 6003986"/>
              <a:gd name="connsiteX9" fmla="*/ 3001993 w 6003986"/>
              <a:gd name="connsiteY9" fmla="*/ 0 h 600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3986" h="6003986">
                <a:moveTo>
                  <a:pt x="3016845" y="214358"/>
                </a:moveTo>
                <a:cubicBezTo>
                  <a:pt x="1477277" y="214358"/>
                  <a:pt x="229211" y="1462424"/>
                  <a:pt x="229211" y="3001992"/>
                </a:cubicBezTo>
                <a:cubicBezTo>
                  <a:pt x="229211" y="4541560"/>
                  <a:pt x="1477277" y="5789626"/>
                  <a:pt x="3016845" y="5789626"/>
                </a:cubicBezTo>
                <a:cubicBezTo>
                  <a:pt x="4556413" y="5789626"/>
                  <a:pt x="5804479" y="4541560"/>
                  <a:pt x="5804479" y="3001992"/>
                </a:cubicBezTo>
                <a:cubicBezTo>
                  <a:pt x="5804479" y="1462424"/>
                  <a:pt x="4556413" y="214358"/>
                  <a:pt x="3016845" y="214358"/>
                </a:cubicBezTo>
                <a:close/>
                <a:moveTo>
                  <a:pt x="3001993" y="0"/>
                </a:moveTo>
                <a:cubicBezTo>
                  <a:pt x="4659948" y="0"/>
                  <a:pt x="6003986" y="1344038"/>
                  <a:pt x="6003986" y="3001993"/>
                </a:cubicBezTo>
                <a:cubicBezTo>
                  <a:pt x="6003986" y="4659948"/>
                  <a:pt x="4659948" y="6003986"/>
                  <a:pt x="3001993" y="6003986"/>
                </a:cubicBezTo>
                <a:cubicBezTo>
                  <a:pt x="1344038" y="6003986"/>
                  <a:pt x="0" y="4659948"/>
                  <a:pt x="0" y="3001993"/>
                </a:cubicBezTo>
                <a:cubicBezTo>
                  <a:pt x="0" y="1344038"/>
                  <a:pt x="1344038" y="0"/>
                  <a:pt x="3001993" y="0"/>
                </a:cubicBezTo>
                <a:close/>
              </a:path>
            </a:pathLst>
          </a:cu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8F2B030E-EE1D-4C13-83E1-057024D71677}"/>
              </a:ext>
            </a:extLst>
          </p:cNvPr>
          <p:cNvSpPr/>
          <p:nvPr/>
        </p:nvSpPr>
        <p:spPr>
          <a:xfrm>
            <a:off x="5968960" y="3206112"/>
            <a:ext cx="241360" cy="241360"/>
          </a:xfrm>
          <a:prstGeom prst="ellipse">
            <a:avLst/>
          </a:prstGeom>
          <a:gradFill flip="none" rotWithShape="1">
            <a:gsLst>
              <a:gs pos="40000">
                <a:srgbClr val="D6B700"/>
              </a:gs>
              <a:gs pos="0">
                <a:srgbClr val="FFFF00"/>
              </a:gs>
              <a:gs pos="100000">
                <a:schemeClr val="accent4">
                  <a:lumMod val="75000"/>
                </a:schemeClr>
              </a:gs>
            </a:gsLst>
            <a:path path="circle">
              <a:fillToRect l="50000" t="50000" r="50000" b="50000"/>
            </a:path>
            <a:tileRect/>
          </a:gradFill>
          <a:ln>
            <a:noFill/>
          </a:ln>
          <a:scene3d>
            <a:camera prst="orthographicFront"/>
            <a:lightRig rig="threePt" dir="t"/>
          </a:scene3d>
          <a:sp3d>
            <a:bevelT w="273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C4275C7B-A5AC-45C0-BD10-1E51B5716A03}"/>
              </a:ext>
            </a:extLst>
          </p:cNvPr>
          <p:cNvSpPr/>
          <p:nvPr/>
        </p:nvSpPr>
        <p:spPr>
          <a:xfrm>
            <a:off x="8342063"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0324510B-9606-42FA-A719-8D0E5B52DFC4}"/>
              </a:ext>
            </a:extLst>
          </p:cNvPr>
          <p:cNvSpPr/>
          <p:nvPr/>
        </p:nvSpPr>
        <p:spPr>
          <a:xfrm>
            <a:off x="8350671" y="3880079"/>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3C008CD5-8A00-4A7A-8B9E-A72461471E9D}"/>
              </a:ext>
            </a:extLst>
          </p:cNvPr>
          <p:cNvSpPr/>
          <p:nvPr/>
        </p:nvSpPr>
        <p:spPr>
          <a:xfrm>
            <a:off x="7691728" y="4962708"/>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5A51B806-11EC-422C-BAC6-D68511EA6FD3}"/>
              </a:ext>
            </a:extLst>
          </p:cNvPr>
          <p:cNvSpPr/>
          <p:nvPr/>
        </p:nvSpPr>
        <p:spPr>
          <a:xfrm>
            <a:off x="6632702" y="557283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33D5348B-0A7D-4F3D-A050-01FFBEA4809D}"/>
              </a:ext>
            </a:extLst>
          </p:cNvPr>
          <p:cNvSpPr/>
          <p:nvPr/>
        </p:nvSpPr>
        <p:spPr>
          <a:xfrm>
            <a:off x="5369964" y="556407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3AB213B6-BD8D-46B3-BB1E-A8C0E0031AA4}"/>
              </a:ext>
            </a:extLst>
          </p:cNvPr>
          <p:cNvSpPr/>
          <p:nvPr/>
        </p:nvSpPr>
        <p:spPr>
          <a:xfrm>
            <a:off x="4359924" y="498750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F7221059-27F5-4AC1-A56C-C29A7F56E43C}"/>
              </a:ext>
            </a:extLst>
          </p:cNvPr>
          <p:cNvSpPr/>
          <p:nvPr/>
        </p:nvSpPr>
        <p:spPr>
          <a:xfrm>
            <a:off x="3685296" y="387505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3DB28833-0117-40AE-BBA4-E477CD2E3BB3}"/>
              </a:ext>
            </a:extLst>
          </p:cNvPr>
          <p:cNvSpPr/>
          <p:nvPr/>
        </p:nvSpPr>
        <p:spPr>
          <a:xfrm>
            <a:off x="3685296"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1876F61F-60FC-4562-A3AD-841BF86B5453}"/>
              </a:ext>
            </a:extLst>
          </p:cNvPr>
          <p:cNvSpPr/>
          <p:nvPr/>
        </p:nvSpPr>
        <p:spPr>
          <a:xfrm>
            <a:off x="4364396" y="15044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1EF837C3-483C-4470-8FE9-077D460ACCD6}"/>
              </a:ext>
            </a:extLst>
          </p:cNvPr>
          <p:cNvSpPr/>
          <p:nvPr/>
        </p:nvSpPr>
        <p:spPr>
          <a:xfrm>
            <a:off x="5369964" y="9336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AB812D6B-9290-43D0-87EE-7203A0FE581E}"/>
              </a:ext>
            </a:extLst>
          </p:cNvPr>
          <p:cNvSpPr/>
          <p:nvPr/>
        </p:nvSpPr>
        <p:spPr>
          <a:xfrm>
            <a:off x="6587987" y="91726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260451D4-2785-43D7-BE13-47FDB2CA7707}"/>
              </a:ext>
            </a:extLst>
          </p:cNvPr>
          <p:cNvSpPr/>
          <p:nvPr/>
        </p:nvSpPr>
        <p:spPr>
          <a:xfrm>
            <a:off x="7691728" y="152392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y2mate.com - VTV3Nhạc các vòng quay của Chiếc nón kì diệu 2013">
            <a:hlinkClick r:id="" action="ppaction://media"/>
            <a:extLst>
              <a:ext uri="{FF2B5EF4-FFF2-40B4-BE49-F238E27FC236}">
                <a16:creationId xmlns:a16="http://schemas.microsoft.com/office/drawing/2014/main" id="{6DC2A584-E81B-4E0C-436D-369683FF4A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6300" y="6248400"/>
            <a:ext cx="609600" cy="609600"/>
          </a:xfrm>
          <a:prstGeom prst="rect">
            <a:avLst/>
          </a:prstGeom>
        </p:spPr>
      </p:pic>
      <p:grpSp>
        <p:nvGrpSpPr>
          <p:cNvPr id="36" name="Group 35">
            <a:extLst>
              <a:ext uri="{FF2B5EF4-FFF2-40B4-BE49-F238E27FC236}">
                <a16:creationId xmlns:a16="http://schemas.microsoft.com/office/drawing/2014/main" id="{4D660071-0EBD-1BA7-C85F-CFC3C3086AF3}"/>
              </a:ext>
            </a:extLst>
          </p:cNvPr>
          <p:cNvGrpSpPr/>
          <p:nvPr/>
        </p:nvGrpSpPr>
        <p:grpSpPr>
          <a:xfrm>
            <a:off x="2730751" y="1310197"/>
            <a:ext cx="6715980" cy="4051928"/>
            <a:chOff x="2730751" y="1310197"/>
            <a:chExt cx="6715980" cy="4051928"/>
          </a:xfrm>
          <a:noFill/>
        </p:grpSpPr>
        <p:grpSp>
          <p:nvGrpSpPr>
            <p:cNvPr id="22" name="Group 21">
              <a:extLst>
                <a:ext uri="{FF2B5EF4-FFF2-40B4-BE49-F238E27FC236}">
                  <a16:creationId xmlns:a16="http://schemas.microsoft.com/office/drawing/2014/main" id="{18F86810-AED6-5485-3E91-ABCA4D39E65A}"/>
                </a:ext>
              </a:extLst>
            </p:cNvPr>
            <p:cNvGrpSpPr/>
            <p:nvPr/>
          </p:nvGrpSpPr>
          <p:grpSpPr>
            <a:xfrm>
              <a:off x="2730751" y="1310197"/>
              <a:ext cx="6715980" cy="4051928"/>
              <a:chOff x="2730751" y="1310197"/>
              <a:chExt cx="6715980" cy="4051928"/>
            </a:xfrm>
            <a:grpFill/>
          </p:grpSpPr>
          <p:graphicFrame>
            <p:nvGraphicFramePr>
              <p:cNvPr id="8" name="Chart 7">
                <a:extLst>
                  <a:ext uri="{FF2B5EF4-FFF2-40B4-BE49-F238E27FC236}">
                    <a16:creationId xmlns:a16="http://schemas.microsoft.com/office/drawing/2014/main" id="{1172F66F-9146-F444-0087-637D507D1FED}"/>
                  </a:ext>
                </a:extLst>
              </p:cNvPr>
              <p:cNvGraphicFramePr/>
              <p:nvPr/>
            </p:nvGraphicFramePr>
            <p:xfrm>
              <a:off x="2730751" y="1310197"/>
              <a:ext cx="6715980" cy="4051928"/>
            </p:xfrm>
            <a:graphic>
              <a:graphicData uri="http://schemas.openxmlformats.org/drawingml/2006/chart">
                <c:chart xmlns:c="http://schemas.openxmlformats.org/drawingml/2006/chart" xmlns:r="http://schemas.openxmlformats.org/officeDocument/2006/relationships" r:id="rId6"/>
              </a:graphicData>
            </a:graphic>
          </p:graphicFrame>
          <p:sp>
            <p:nvSpPr>
              <p:cNvPr id="5" name="TextBox 4">
                <a:hlinkClick r:id="rId7" action="ppaction://hlinksldjump"/>
                <a:extLst>
                  <a:ext uri="{FF2B5EF4-FFF2-40B4-BE49-F238E27FC236}">
                    <a16:creationId xmlns:a16="http://schemas.microsoft.com/office/drawing/2014/main" id="{B99049AC-7C13-A4E3-0928-F6EB5C403BEA}"/>
                  </a:ext>
                </a:extLst>
              </p:cNvPr>
              <p:cNvSpPr txBox="1"/>
              <p:nvPr/>
            </p:nvSpPr>
            <p:spPr>
              <a:xfrm rot="6517972">
                <a:off x="6108367" y="2158484"/>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1</a:t>
                </a:r>
              </a:p>
            </p:txBody>
          </p:sp>
          <p:sp>
            <p:nvSpPr>
              <p:cNvPr id="6" name="TextBox 5">
                <a:hlinkClick r:id="rId8" action="ppaction://hlinksldjump"/>
                <a:extLst>
                  <a:ext uri="{FF2B5EF4-FFF2-40B4-BE49-F238E27FC236}">
                    <a16:creationId xmlns:a16="http://schemas.microsoft.com/office/drawing/2014/main" id="{8154E400-92E8-2B5D-9595-0F09D9450B4C}"/>
                  </a:ext>
                </a:extLst>
              </p:cNvPr>
              <p:cNvSpPr txBox="1"/>
              <p:nvPr/>
            </p:nvSpPr>
            <p:spPr>
              <a:xfrm rot="8753381">
                <a:off x="6677270" y="2620923"/>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2</a:t>
                </a:r>
              </a:p>
            </p:txBody>
          </p:sp>
          <p:sp>
            <p:nvSpPr>
              <p:cNvPr id="7" name="TextBox 6">
                <a:hlinkClick r:id="rId9" action="ppaction://hlinksldjump"/>
                <a:extLst>
                  <a:ext uri="{FF2B5EF4-FFF2-40B4-BE49-F238E27FC236}">
                    <a16:creationId xmlns:a16="http://schemas.microsoft.com/office/drawing/2014/main" id="{666A1BED-7835-74C1-58F0-7A953EC6BFDF}"/>
                  </a:ext>
                </a:extLst>
              </p:cNvPr>
              <p:cNvSpPr txBox="1"/>
              <p:nvPr/>
            </p:nvSpPr>
            <p:spPr>
              <a:xfrm rot="11233138">
                <a:off x="6862949" y="3384812"/>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3</a:t>
                </a:r>
              </a:p>
            </p:txBody>
          </p:sp>
          <p:sp>
            <p:nvSpPr>
              <p:cNvPr id="9" name="TextBox 8">
                <a:hlinkClick r:id="rId10" action="ppaction://hlinksldjump"/>
                <a:extLst>
                  <a:ext uri="{FF2B5EF4-FFF2-40B4-BE49-F238E27FC236}">
                    <a16:creationId xmlns:a16="http://schemas.microsoft.com/office/drawing/2014/main" id="{9E38D5F1-A910-B96B-18A8-757CDB1981E7}"/>
                  </a:ext>
                </a:extLst>
              </p:cNvPr>
              <p:cNvSpPr txBox="1"/>
              <p:nvPr/>
            </p:nvSpPr>
            <p:spPr>
              <a:xfrm rot="13364364">
                <a:off x="6540040" y="4060088"/>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4</a:t>
                </a:r>
              </a:p>
            </p:txBody>
          </p:sp>
          <p:sp>
            <p:nvSpPr>
              <p:cNvPr id="10" name="TextBox 9">
                <a:hlinkClick r:id="rId11" action="ppaction://hlinksldjump"/>
                <a:extLst>
                  <a:ext uri="{FF2B5EF4-FFF2-40B4-BE49-F238E27FC236}">
                    <a16:creationId xmlns:a16="http://schemas.microsoft.com/office/drawing/2014/main" id="{EA5E40D9-8B5C-C2ED-63EC-F341FBB35016}"/>
                  </a:ext>
                </a:extLst>
              </p:cNvPr>
              <p:cNvSpPr txBox="1"/>
              <p:nvPr/>
            </p:nvSpPr>
            <p:spPr>
              <a:xfrm rot="16200000">
                <a:off x="5713854" y="4389825"/>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5</a:t>
                </a:r>
              </a:p>
            </p:txBody>
          </p:sp>
          <p:sp>
            <p:nvSpPr>
              <p:cNvPr id="11" name="TextBox 10">
                <a:hlinkClick r:id="rId12" action="ppaction://hlinksldjump"/>
                <a:extLst>
                  <a:ext uri="{FF2B5EF4-FFF2-40B4-BE49-F238E27FC236}">
                    <a16:creationId xmlns:a16="http://schemas.microsoft.com/office/drawing/2014/main" id="{B7BC9E9E-DDE2-F3C7-7B57-73D8963E169B}"/>
                  </a:ext>
                </a:extLst>
              </p:cNvPr>
              <p:cNvSpPr txBox="1"/>
              <p:nvPr/>
            </p:nvSpPr>
            <p:spPr>
              <a:xfrm rot="18733514">
                <a:off x="4930765" y="4095604"/>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6</a:t>
                </a:r>
              </a:p>
            </p:txBody>
          </p:sp>
          <p:sp>
            <p:nvSpPr>
              <p:cNvPr id="13" name="TextBox 12">
                <a:hlinkClick r:id="rId13" action="ppaction://hlinksldjump"/>
                <a:extLst>
                  <a:ext uri="{FF2B5EF4-FFF2-40B4-BE49-F238E27FC236}">
                    <a16:creationId xmlns:a16="http://schemas.microsoft.com/office/drawing/2014/main" id="{1C869436-B81E-7FF1-BE3C-08FCC4AA6F8D}"/>
                  </a:ext>
                </a:extLst>
              </p:cNvPr>
              <p:cNvSpPr txBox="1"/>
              <p:nvPr/>
            </p:nvSpPr>
            <p:spPr>
              <a:xfrm rot="21202258">
                <a:off x="4577152" y="3356347"/>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7</a:t>
                </a:r>
              </a:p>
            </p:txBody>
          </p:sp>
          <p:sp>
            <p:nvSpPr>
              <p:cNvPr id="14" name="TextBox 13">
                <a:hlinkClick r:id="rId14" action="ppaction://hlinksldjump"/>
                <a:extLst>
                  <a:ext uri="{FF2B5EF4-FFF2-40B4-BE49-F238E27FC236}">
                    <a16:creationId xmlns:a16="http://schemas.microsoft.com/office/drawing/2014/main" id="{157EA531-22D3-778B-E36E-D79D7490CDD1}"/>
                  </a:ext>
                </a:extLst>
              </p:cNvPr>
              <p:cNvSpPr txBox="1"/>
              <p:nvPr/>
            </p:nvSpPr>
            <p:spPr>
              <a:xfrm rot="2047948">
                <a:off x="4759711" y="2593896"/>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8</a:t>
                </a:r>
              </a:p>
            </p:txBody>
          </p:sp>
          <p:sp>
            <p:nvSpPr>
              <p:cNvPr id="15" name="TextBox 14">
                <a:hlinkClick r:id="rId15" action="ppaction://hlinksldjump"/>
                <a:extLst>
                  <a:ext uri="{FF2B5EF4-FFF2-40B4-BE49-F238E27FC236}">
                    <a16:creationId xmlns:a16="http://schemas.microsoft.com/office/drawing/2014/main" id="{245ACD87-66D4-CE58-85C8-3AC6B59B46F2}"/>
                  </a:ext>
                </a:extLst>
              </p:cNvPr>
              <p:cNvSpPr txBox="1"/>
              <p:nvPr/>
            </p:nvSpPr>
            <p:spPr>
              <a:xfrm rot="4244192">
                <a:off x="5375283" y="2152283"/>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9</a:t>
                </a:r>
              </a:p>
            </p:txBody>
          </p:sp>
        </p:grpSp>
        <p:sp>
          <p:nvSpPr>
            <p:cNvPr id="19" name="Isosceles Triangle 18">
              <a:hlinkClick r:id="rId7" action="ppaction://hlinksldjump"/>
              <a:extLst>
                <a:ext uri="{FF2B5EF4-FFF2-40B4-BE49-F238E27FC236}">
                  <a16:creationId xmlns:a16="http://schemas.microsoft.com/office/drawing/2014/main" id="{5332BF58-F316-0EFC-D82C-56B1D541172F}"/>
                </a:ext>
              </a:extLst>
            </p:cNvPr>
            <p:cNvSpPr/>
            <p:nvPr/>
          </p:nvSpPr>
          <p:spPr>
            <a:xfrm rot="11990911">
              <a:off x="5845002" y="1587216"/>
              <a:ext cx="1124739" cy="1710749"/>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Isosceles Triangle 20">
              <a:hlinkClick r:id="rId8" action="ppaction://hlinksldjump"/>
              <a:extLst>
                <a:ext uri="{FF2B5EF4-FFF2-40B4-BE49-F238E27FC236}">
                  <a16:creationId xmlns:a16="http://schemas.microsoft.com/office/drawing/2014/main" id="{5805BF47-DFD9-1D3F-F4FC-E54ACDAA0195}"/>
                </a:ext>
              </a:extLst>
            </p:cNvPr>
            <p:cNvSpPr/>
            <p:nvPr/>
          </p:nvSpPr>
          <p:spPr>
            <a:xfrm rot="14511794">
              <a:off x="6297820" y="2040379"/>
              <a:ext cx="1194327" cy="1695969"/>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Isosceles Triangle 23">
              <a:hlinkClick r:id="rId9" action="ppaction://hlinksldjump"/>
              <a:extLst>
                <a:ext uri="{FF2B5EF4-FFF2-40B4-BE49-F238E27FC236}">
                  <a16:creationId xmlns:a16="http://schemas.microsoft.com/office/drawing/2014/main" id="{03A3663C-1706-2D2B-5205-ACE4C9A98DE8}"/>
                </a:ext>
              </a:extLst>
            </p:cNvPr>
            <p:cNvSpPr/>
            <p:nvPr/>
          </p:nvSpPr>
          <p:spPr>
            <a:xfrm rot="16775864">
              <a:off x="6453247" y="2616519"/>
              <a:ext cx="1078282" cy="1739334"/>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Isosceles Triangle 24">
              <a:hlinkClick r:id="rId10" action="ppaction://hlinksldjump"/>
              <a:extLst>
                <a:ext uri="{FF2B5EF4-FFF2-40B4-BE49-F238E27FC236}">
                  <a16:creationId xmlns:a16="http://schemas.microsoft.com/office/drawing/2014/main" id="{7EFA75E2-F395-E5B1-339E-78108F54551B}"/>
                </a:ext>
              </a:extLst>
            </p:cNvPr>
            <p:cNvSpPr/>
            <p:nvPr/>
          </p:nvSpPr>
          <p:spPr>
            <a:xfrm rot="19220617">
              <a:off x="6139565" y="3196524"/>
              <a:ext cx="1077691" cy="1695328"/>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Isosceles Triangle 25">
              <a:hlinkClick r:id="rId11" action="ppaction://hlinksldjump"/>
              <a:extLst>
                <a:ext uri="{FF2B5EF4-FFF2-40B4-BE49-F238E27FC236}">
                  <a16:creationId xmlns:a16="http://schemas.microsoft.com/office/drawing/2014/main" id="{3664E6FC-1ECF-03DC-12D0-C6BFC8004A88}"/>
                </a:ext>
              </a:extLst>
            </p:cNvPr>
            <p:cNvSpPr/>
            <p:nvPr/>
          </p:nvSpPr>
          <p:spPr>
            <a:xfrm>
              <a:off x="5502347" y="3430505"/>
              <a:ext cx="1178002" cy="1683154"/>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Isosceles Triangle 26">
              <a:hlinkClick r:id="rId12" action="ppaction://hlinksldjump"/>
              <a:extLst>
                <a:ext uri="{FF2B5EF4-FFF2-40B4-BE49-F238E27FC236}">
                  <a16:creationId xmlns:a16="http://schemas.microsoft.com/office/drawing/2014/main" id="{EDF60F0D-AF4A-265A-066D-964E6E256807}"/>
                </a:ext>
              </a:extLst>
            </p:cNvPr>
            <p:cNvSpPr/>
            <p:nvPr/>
          </p:nvSpPr>
          <p:spPr>
            <a:xfrm rot="2520625">
              <a:off x="4920069" y="3176661"/>
              <a:ext cx="1143678" cy="1693701"/>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Isosceles Triangle 27">
              <a:hlinkClick r:id="rId13" action="ppaction://hlinksldjump"/>
              <a:extLst>
                <a:ext uri="{FF2B5EF4-FFF2-40B4-BE49-F238E27FC236}">
                  <a16:creationId xmlns:a16="http://schemas.microsoft.com/office/drawing/2014/main" id="{C3E460AA-8AAA-2A79-3773-8FF0DA5D588B}"/>
                </a:ext>
              </a:extLst>
            </p:cNvPr>
            <p:cNvSpPr/>
            <p:nvPr/>
          </p:nvSpPr>
          <p:spPr>
            <a:xfrm rot="4810011">
              <a:off x="4601394" y="2656829"/>
              <a:ext cx="1151377" cy="1688568"/>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Isosceles Triangle 28">
              <a:hlinkClick r:id="rId14" action="ppaction://hlinksldjump"/>
              <a:extLst>
                <a:ext uri="{FF2B5EF4-FFF2-40B4-BE49-F238E27FC236}">
                  <a16:creationId xmlns:a16="http://schemas.microsoft.com/office/drawing/2014/main" id="{E7F5D5FE-7127-B6FB-45E8-C05FF75DFE0B}"/>
                </a:ext>
              </a:extLst>
            </p:cNvPr>
            <p:cNvSpPr/>
            <p:nvPr/>
          </p:nvSpPr>
          <p:spPr>
            <a:xfrm rot="7188405">
              <a:off x="4769778" y="2059901"/>
              <a:ext cx="1091753" cy="1641309"/>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 name="Isosceles Triangle 29">
              <a:hlinkClick r:id="rId15" action="ppaction://hlinksldjump"/>
              <a:extLst>
                <a:ext uri="{FF2B5EF4-FFF2-40B4-BE49-F238E27FC236}">
                  <a16:creationId xmlns:a16="http://schemas.microsoft.com/office/drawing/2014/main" id="{6B749201-6E6C-F551-A648-1C7B3263EFD0}"/>
                </a:ext>
              </a:extLst>
            </p:cNvPr>
            <p:cNvSpPr/>
            <p:nvPr/>
          </p:nvSpPr>
          <p:spPr>
            <a:xfrm rot="9571068">
              <a:off x="5150198" y="1612791"/>
              <a:ext cx="1227096" cy="1702315"/>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C051463A-FF52-CF46-60AF-CDEE8FD1A178}"/>
              </a:ext>
            </a:extLst>
          </p:cNvPr>
          <p:cNvGrpSpPr/>
          <p:nvPr/>
        </p:nvGrpSpPr>
        <p:grpSpPr>
          <a:xfrm>
            <a:off x="6005736" y="4810125"/>
            <a:ext cx="167643" cy="1016627"/>
            <a:chOff x="6020022" y="4597691"/>
            <a:chExt cx="167643" cy="1016627"/>
          </a:xfrm>
        </p:grpSpPr>
        <p:sp>
          <p:nvSpPr>
            <p:cNvPr id="57" name="Freeform: Shape 56">
              <a:extLst>
                <a:ext uri="{FF2B5EF4-FFF2-40B4-BE49-F238E27FC236}">
                  <a16:creationId xmlns:a16="http://schemas.microsoft.com/office/drawing/2014/main" id="{F32E9A07-4288-4076-9003-628BE5AAFEDE}"/>
                </a:ext>
              </a:extLst>
            </p:cNvPr>
            <p:cNvSpPr/>
            <p:nvPr/>
          </p:nvSpPr>
          <p:spPr>
            <a:xfrm rot="10800000" flipV="1">
              <a:off x="6020022" y="4597691"/>
              <a:ext cx="167641" cy="920154"/>
            </a:xfrm>
            <a:custGeom>
              <a:avLst/>
              <a:gdLst>
                <a:gd name="connsiteX0" fmla="*/ 1 w 167641"/>
                <a:gd name="connsiteY0" fmla="*/ 835791 h 835791"/>
                <a:gd name="connsiteX1" fmla="*/ 167641 w 167641"/>
                <a:gd name="connsiteY1" fmla="*/ 835791 h 835791"/>
                <a:gd name="connsiteX2" fmla="*/ 167641 w 167641"/>
                <a:gd name="connsiteY2" fmla="*/ 165397 h 835791"/>
                <a:gd name="connsiteX3" fmla="*/ 83821 w 167641"/>
                <a:gd name="connsiteY3" fmla="*/ 0 h 835791"/>
                <a:gd name="connsiteX4" fmla="*/ 0 w 167641"/>
                <a:gd name="connsiteY4" fmla="*/ 165397 h 835791"/>
                <a:gd name="connsiteX5" fmla="*/ 1 w 167641"/>
                <a:gd name="connsiteY5" fmla="*/ 165397 h 83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1" h="835791">
                  <a:moveTo>
                    <a:pt x="1" y="835791"/>
                  </a:moveTo>
                  <a:lnTo>
                    <a:pt x="167641" y="835791"/>
                  </a:lnTo>
                  <a:lnTo>
                    <a:pt x="167641" y="165397"/>
                  </a:lnTo>
                  <a:lnTo>
                    <a:pt x="83821" y="0"/>
                  </a:lnTo>
                  <a:lnTo>
                    <a:pt x="0" y="165397"/>
                  </a:lnTo>
                  <a:lnTo>
                    <a:pt x="1" y="165397"/>
                  </a:lnTo>
                  <a:close/>
                </a:path>
              </a:pathLst>
            </a:custGeom>
            <a:gradFill flip="none" rotWithShape="1">
              <a:gsLst>
                <a:gs pos="40000">
                  <a:srgbClr val="D6B700"/>
                </a:gs>
                <a:gs pos="0">
                  <a:srgbClr val="FFFF00"/>
                </a:gs>
                <a:gs pos="100000">
                  <a:schemeClr val="accent4">
                    <a:lumMod val="75000"/>
                  </a:schemeClr>
                </a:gs>
              </a:gsLst>
              <a:lin ang="10800000" scaled="1"/>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3F04EA17-A3B7-4FF8-9E9F-7564078AB629}"/>
                </a:ext>
              </a:extLst>
            </p:cNvPr>
            <p:cNvSpPr/>
            <p:nvPr/>
          </p:nvSpPr>
          <p:spPr>
            <a:xfrm>
              <a:off x="6020022" y="5446675"/>
              <a:ext cx="167643" cy="167643"/>
            </a:xfrm>
            <a:prstGeom prst="ellipse">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hlinkClick r:id="rId16" action="ppaction://hlinksldjump"/>
            <a:extLst>
              <a:ext uri="{FF2B5EF4-FFF2-40B4-BE49-F238E27FC236}">
                <a16:creationId xmlns:a16="http://schemas.microsoft.com/office/drawing/2014/main" id="{FD66B458-D219-E0F1-B3B9-1EEC285E9669}"/>
              </a:ext>
            </a:extLst>
          </p:cNvPr>
          <p:cNvSpPr txBox="1"/>
          <p:nvPr/>
        </p:nvSpPr>
        <p:spPr>
          <a:xfrm>
            <a:off x="9045133" y="6070809"/>
            <a:ext cx="3076136" cy="738664"/>
          </a:xfrm>
          <a:prstGeom prst="rect">
            <a:avLst/>
          </a:prstGeom>
          <a:solidFill>
            <a:schemeClr val="bg1"/>
          </a:solidFill>
          <a:ln>
            <a:solidFill>
              <a:srgbClr val="00B050"/>
            </a:solidFill>
          </a:ln>
        </p:spPr>
        <p:txBody>
          <a:bodyPr wrap="square">
            <a:spAutoFit/>
          </a:bodyPr>
          <a:lstStyle/>
          <a:p>
            <a:pPr algn="just"/>
            <a:r>
              <a:rPr lang="en-US" sz="1400" dirty="0">
                <a:solidFill>
                  <a:srgbClr val="FF0000"/>
                </a:solidFill>
                <a:latin typeface="Arial" panose="020B0604020202020204" pitchFamily="34" charset="0"/>
                <a:cs typeface="Arial" panose="020B0604020202020204" pitchFamily="34" charset="0"/>
              </a:rPr>
              <a:t>Click </a:t>
            </a:r>
            <a:r>
              <a:rPr lang="en-US" sz="1400" dirty="0" err="1">
                <a:solidFill>
                  <a:srgbClr val="FF0000"/>
                </a:solidFill>
                <a:latin typeface="Arial" panose="020B0604020202020204" pitchFamily="34" charset="0"/>
                <a:cs typeface="Arial" panose="020B0604020202020204" pitchFamily="34" charset="0"/>
              </a:rPr>
              <a:t>vào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đây</a:t>
            </a:r>
            <a:r>
              <a:rPr lang="vi-VN" sz="1400" dirty="0">
                <a:solidFill>
                  <a:srgbClr val="FF0000"/>
                </a:solidFill>
                <a:latin typeface="Arial" panose="020B0604020202020204" pitchFamily="34" charset="0"/>
                <a:cs typeface="Arial" panose="020B0604020202020204" pitchFamily="34" charset="0"/>
              </a:rPr>
              <a:t>       </a:t>
            </a:r>
            <a:r>
              <a:rPr lang="en-US" sz="1400" dirty="0">
                <a:solidFill>
                  <a:srgbClr val="FF0000"/>
                </a:solidFill>
                <a:latin typeface="Arial" panose="020B0604020202020204" pitchFamily="34" charset="0"/>
                <a:cs typeface="Arial" panose="020B0604020202020204" pitchFamily="34" charset="0"/>
              </a:rPr>
              <a:t> </a:t>
            </a:r>
            <a:r>
              <a:rPr lang="vi-VN" sz="1400" dirty="0">
                <a:solidFill>
                  <a:srgbClr val="FF0000"/>
                </a:solidFill>
                <a:latin typeface="Arial" panose="020B0604020202020204" pitchFamily="34" charset="0"/>
                <a:cs typeface="Arial" panose="020B0604020202020204" pitchFamily="34" charset="0"/>
              </a:rPr>
              <a:t>(</a:t>
            </a:r>
            <a:r>
              <a:rPr lang="en-US" sz="1400" dirty="0" err="1">
                <a:solidFill>
                  <a:srgbClr val="FF0000"/>
                </a:solidFill>
                <a:latin typeface="Arial" panose="020B0604020202020204" pitchFamily="34" charset="0"/>
                <a:cs typeface="Arial" panose="020B0604020202020204" pitchFamily="34" charset="0"/>
              </a:rPr>
              <a:t>khi</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thư</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kí</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thông</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báo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đã</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tìm</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đủ</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đáp</a:t>
            </a:r>
            <a:r>
              <a:rPr lang="en-US" sz="1400" dirty="0">
                <a:solidFill>
                  <a:srgbClr val="FF0000"/>
                </a:solidFill>
                <a:latin typeface="Arial" panose="020B0604020202020204" pitchFamily="34" charset="0"/>
                <a:cs typeface="Arial" panose="020B0604020202020204" pitchFamily="34" charset="0"/>
              </a:rPr>
              <a:t> </a:t>
            </a:r>
            <a:r>
              <a:rPr lang="vi-VN" sz="1400">
                <a:solidFill>
                  <a:srgbClr val="FF0000"/>
                </a:solidFill>
                <a:latin typeface="Arial" panose="020B0604020202020204" pitchFamily="34" charset="0"/>
                <a:cs typeface="Arial" panose="020B0604020202020204" pitchFamily="34" charset="0"/>
              </a:rPr>
              <a:t>án </a:t>
            </a:r>
            <a:r>
              <a:rPr lang="en-US" sz="1400">
                <a:solidFill>
                  <a:srgbClr val="FF0000"/>
                </a:solidFill>
                <a:latin typeface="Arial" panose="020B0604020202020204" pitchFamily="34" charset="0"/>
                <a:cs typeface="Arial" panose="020B0604020202020204" pitchFamily="34" charset="0"/>
              </a:rPr>
              <a:t>09 </a:t>
            </a:r>
            <a:r>
              <a:rPr lang="en-US" sz="1400" dirty="0" err="1">
                <a:solidFill>
                  <a:srgbClr val="FF0000"/>
                </a:solidFill>
                <a:latin typeface="Arial" panose="020B0604020202020204" pitchFamily="34" charset="0"/>
                <a:cs typeface="Arial" panose="020B0604020202020204" pitchFamily="34" charset="0"/>
              </a:rPr>
              <a:t>câu</a:t>
            </a:r>
            <a:r>
              <a:rPr lang="vi-VN" sz="1400" dirty="0">
                <a:solidFill>
                  <a:srgbClr val="FF0000"/>
                </a:solidFill>
                <a:latin typeface="Arial" panose="020B0604020202020204" pitchFamily="34" charset="0"/>
                <a:cs typeface="Arial" panose="020B0604020202020204" pitchFamily="34" charset="0"/>
              </a:rPr>
              <a:t>) để về slide nêu thông điệp của từ khoá </a:t>
            </a:r>
            <a:endParaRPr lang="en-US" sz="1400" dirty="0">
              <a:solidFill>
                <a:srgbClr val="FF0000"/>
              </a:solidFill>
              <a:latin typeface="Arial" panose="020B0604020202020204" pitchFamily="34" charset="0"/>
              <a:cs typeface="Arial" panose="020B0604020202020204" pitchFamily="34" charset="0"/>
            </a:endParaRPr>
          </a:p>
        </p:txBody>
      </p:sp>
      <p:pic>
        <p:nvPicPr>
          <p:cNvPr id="35" name="Graphic 34" descr="Right pointing backhand index">
            <a:hlinkClick r:id="rId16" action="ppaction://hlinksldjump"/>
            <a:extLst>
              <a:ext uri="{FF2B5EF4-FFF2-40B4-BE49-F238E27FC236}">
                <a16:creationId xmlns:a16="http://schemas.microsoft.com/office/drawing/2014/main" id="{BF046C19-380C-5399-007C-40D21FCA960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344734" y="6101248"/>
            <a:ext cx="264869" cy="264869"/>
          </a:xfrm>
          <a:prstGeom prst="rect">
            <a:avLst/>
          </a:prstGeom>
        </p:spPr>
      </p:pic>
      <p:pic>
        <p:nvPicPr>
          <p:cNvPr id="37" name="image4.png">
            <a:extLst>
              <a:ext uri="{FF2B5EF4-FFF2-40B4-BE49-F238E27FC236}">
                <a16:creationId xmlns:a16="http://schemas.microsoft.com/office/drawing/2014/main" id="{6A1856BC-A683-86AA-2AFB-ACDAA0B6F386}"/>
              </a:ext>
            </a:extLst>
          </p:cNvPr>
          <p:cNvPicPr>
            <a:picLocks noChangeAspect="1"/>
          </p:cNvPicPr>
          <p:nvPr/>
        </p:nvPicPr>
        <p:blipFill>
          <a:blip r:embed="rId19" cstate="print"/>
          <a:stretch>
            <a:fillRect/>
          </a:stretch>
        </p:blipFill>
        <p:spPr>
          <a:xfrm>
            <a:off x="117512" y="97702"/>
            <a:ext cx="625171" cy="612210"/>
          </a:xfrm>
          <a:prstGeom prst="rect">
            <a:avLst/>
          </a:prstGeom>
        </p:spPr>
      </p:pic>
      <p:grpSp>
        <p:nvGrpSpPr>
          <p:cNvPr id="38" name="Group 11">
            <a:extLst>
              <a:ext uri="{FF2B5EF4-FFF2-40B4-BE49-F238E27FC236}">
                <a16:creationId xmlns:a16="http://schemas.microsoft.com/office/drawing/2014/main" id="{6DCD96D7-C9F1-39A1-E801-6B950BCF13CD}"/>
              </a:ext>
            </a:extLst>
          </p:cNvPr>
          <p:cNvGrpSpPr>
            <a:grpSpLocks/>
          </p:cNvGrpSpPr>
          <p:nvPr/>
        </p:nvGrpSpPr>
        <p:grpSpPr bwMode="auto">
          <a:xfrm>
            <a:off x="806095" y="167994"/>
            <a:ext cx="625171" cy="541918"/>
            <a:chOff x="0" y="0"/>
            <a:chExt cx="666" cy="559"/>
          </a:xfrm>
        </p:grpSpPr>
        <p:sp>
          <p:nvSpPr>
            <p:cNvPr id="39" name="Freeform 12">
              <a:extLst>
                <a:ext uri="{FF2B5EF4-FFF2-40B4-BE49-F238E27FC236}">
                  <a16:creationId xmlns:a16="http://schemas.microsoft.com/office/drawing/2014/main" id="{29C38915-7143-E55E-DB4A-0F5B0C0C588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3244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52"/>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53"/>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54"/>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43"/>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44"/>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45"/>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46"/>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47"/>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48"/>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49"/>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50"/>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5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8" presetClass="emph" presetSubtype="0" repeatCount="indefinite" fill="hold" grpId="0" nodeType="withEffect">
                                  <p:stCondLst>
                                    <p:cond delay="0"/>
                                  </p:stCondLst>
                                  <p:childTnLst>
                                    <p:animRot by="-21600000">
                                      <p:cBhvr>
                                        <p:cTn id="33" dur="500" fill="hold"/>
                                        <p:tgtEl>
                                          <p:spTgt spid="31"/>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500" fill="hold"/>
                                        <p:tgtEl>
                                          <p:spTgt spid="36"/>
                                        </p:tgtEl>
                                        <p:attrNameLst>
                                          <p:attrName>r</p:attrName>
                                        </p:attrNameLst>
                                      </p:cBhvr>
                                    </p:animRot>
                                  </p:childTnLst>
                                </p:cTn>
                              </p:par>
                              <p:par>
                                <p:cTn id="36" presetID="1" presetClass="mediacall" presetSubtype="0" fill="hold" nodeType="withEffect">
                                  <p:stCondLst>
                                    <p:cond delay="0"/>
                                  </p:stCondLst>
                                  <p:childTnLst>
                                    <p:cmd type="call" cmd="playFrom(0.0)">
                                      <p:cBhvr>
                                        <p:cTn id="37" dur="19199" fill="hold"/>
                                        <p:tgtEl>
                                          <p:spTgt spid="16"/>
                                        </p:tgtEl>
                                      </p:cBhvr>
                                    </p:cmd>
                                  </p:childTnLst>
                                </p:cTn>
                              </p:par>
                            </p:childTnLst>
                          </p:cTn>
                        </p:par>
                      </p:childTnLst>
                    </p:cTn>
                  </p:par>
                  <p:par>
                    <p:cTn id="38" fill="hold">
                      <p:stCondLst>
                        <p:cond delay="indefinite"/>
                      </p:stCondLst>
                      <p:childTnLst>
                        <p:par>
                          <p:cTn id="39" fill="hold">
                            <p:stCondLst>
                              <p:cond delay="0"/>
                            </p:stCondLst>
                            <p:childTnLst>
                              <p:par>
                                <p:cTn id="40" presetID="8" presetClass="emph" presetSubtype="0" decel="100000" fill="hold" grpId="1" nodeType="clickEffect">
                                  <p:stCondLst>
                                    <p:cond delay="1000"/>
                                  </p:stCondLst>
                                  <p:childTnLst>
                                    <p:animRot by="-21600000">
                                      <p:cBhvr>
                                        <p:cTn id="41" dur="1000" fill="hold"/>
                                        <p:tgtEl>
                                          <p:spTgt spid="31"/>
                                        </p:tgtEl>
                                        <p:attrNameLst>
                                          <p:attrName>r</p:attrName>
                                        </p:attrNameLst>
                                      </p:cBhvr>
                                    </p:animRot>
                                  </p:childTnLst>
                                </p:cTn>
                              </p:par>
                              <p:par>
                                <p:cTn id="42" presetID="8" presetClass="emph" presetSubtype="0" fill="hold" nodeType="withEffect">
                                  <p:stCondLst>
                                    <p:cond delay="1000"/>
                                  </p:stCondLst>
                                  <p:childTnLst>
                                    <p:animRot by="21600000">
                                      <p:cBhvr>
                                        <p:cTn id="43" dur="1000" fill="hold"/>
                                        <p:tgtEl>
                                          <p:spTgt spid="36"/>
                                        </p:tgtEl>
                                        <p:attrNameLst>
                                          <p:attrName>r</p:attrName>
                                        </p:attrNameLst>
                                      </p:cBhvr>
                                    </p:animRot>
                                  </p:childTnLst>
                                </p:cTn>
                              </p:par>
                            </p:childTnLst>
                          </p:cTn>
                        </p:par>
                      </p:childTnLst>
                    </p:cTn>
                  </p:par>
                </p:childTnLst>
              </p:cTn>
              <p:nextCondLst>
                <p:cond evt="onClick" delay="0">
                  <p:tgtEl>
                    <p:spTgt spid="4"/>
                  </p:tgtEl>
                </p:cond>
              </p:nextCondLst>
            </p:seq>
            <p:audio>
              <p:cMediaNode showWhenStopped="0">
                <p:cTn id="44" repeatCount="indefinite" fill="hold" display="0">
                  <p:stCondLst>
                    <p:cond delay="indefinite"/>
                  </p:stCondLst>
                  <p:endCondLst>
                    <p:cond evt="onStopAudio" delay="0">
                      <p:tgtEl>
                        <p:sldTgt/>
                      </p:tgtEl>
                    </p:cond>
                  </p:endCondLst>
                </p:cTn>
                <p:tgtEl>
                  <p:spTgt spid="16"/>
                </p:tgtEl>
              </p:cMediaNode>
            </p:audio>
          </p:childTnLst>
        </p:cTn>
      </p:par>
    </p:tnLst>
    <p:bldLst>
      <p:bldGraphic spid="31" grpId="0">
        <p:bldAsOne/>
      </p:bldGraphic>
      <p:bldGraphic spid="31" grpId="1">
        <p:bldAsOne/>
      </p:bldGraphic>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293868"/>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288201" y="301350"/>
            <a:ext cx="8168551" cy="135716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Mang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đồ</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hoá</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nơi</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tương</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xa</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tiện</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đó</a:t>
            </a:r>
            <a:endParaRPr lang="vi-VN" sz="21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82488" y="2066042"/>
            <a:ext cx="3693203" cy="111605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a:solidFill>
                  <a:schemeClr val="tx1"/>
                </a:solidFill>
                <a:latin typeface="Times New Roman" panose="02020603050405020304" pitchFamily="18" charset="0"/>
                <a:cs typeface="Times New Roman" panose="02020603050405020304" pitchFamily="18" charset="0"/>
              </a:rPr>
              <a:t>VẬ</a:t>
            </a:r>
            <a:r>
              <a:rPr lang="en-GB" sz="3600" b="1">
                <a:solidFill>
                  <a:srgbClr val="FF0000"/>
                </a:solidFill>
                <a:latin typeface="Times New Roman" panose="02020603050405020304" pitchFamily="18" charset="0"/>
                <a:cs typeface="Times New Roman" panose="02020603050405020304" pitchFamily="18" charset="0"/>
              </a:rPr>
              <a:t>N</a:t>
            </a:r>
            <a:r>
              <a:rPr lang="en-GB" sz="3600" b="1">
                <a:solidFill>
                  <a:schemeClr val="tx1"/>
                </a:solidFill>
                <a:latin typeface="Times New Roman" panose="02020603050405020304" pitchFamily="18" charset="0"/>
                <a:cs typeface="Times New Roman" panose="02020603050405020304" pitchFamily="18" charset="0"/>
              </a:rPr>
              <a:t> CHUYỂN</a:t>
            </a:r>
            <a:endParaRPr lang="en-US" sz="54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49CA8F5A-3153-718F-230B-3FE845AEB2B2}"/>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11B567AF-38BC-306D-6814-1D7EA4FFCB1D}"/>
              </a:ext>
            </a:extLst>
          </p:cNvPr>
          <p:cNvSpPr txBox="1"/>
          <p:nvPr/>
        </p:nvSpPr>
        <p:spPr>
          <a:xfrm>
            <a:off x="1003882" y="3774140"/>
            <a:ext cx="10481733" cy="1200329"/>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en-GB" sz="2400" dirty="0">
                <a:latin typeface="Arial" panose="020B0604020202020204" pitchFamily="34" charset="0"/>
                <a:cs typeface="Arial" panose="020B0604020202020204" pitchFamily="34" charset="0"/>
              </a:rPr>
              <a:t>“</a:t>
            </a:r>
            <a:r>
              <a:rPr lang="en-GB" sz="2400" dirty="0" err="1">
                <a:latin typeface="Arial" panose="020B0604020202020204" pitchFamily="34" charset="0"/>
                <a:cs typeface="Arial" panose="020B0604020202020204" pitchFamily="34" charset="0"/>
              </a:rPr>
              <a:t>Một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những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hành</a:t>
            </a:r>
            <a:r>
              <a:rPr lang="en-GB" sz="2400" dirty="0">
                <a:latin typeface="Arial" panose="020B0604020202020204" pitchFamily="34" charset="0"/>
                <a:cs typeface="Arial" panose="020B0604020202020204" pitchFamily="34" charset="0"/>
              </a:rPr>
              <a:t> vi </a:t>
            </a:r>
            <a:r>
              <a:rPr lang="en-GB" sz="2400" dirty="0" err="1">
                <a:latin typeface="Arial" panose="020B0604020202020204" pitchFamily="34" charset="0"/>
                <a:cs typeface="Arial" panose="020B0604020202020204" pitchFamily="34" charset="0"/>
              </a:rPr>
              <a:t>bị</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nghiêm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cấm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bảo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vệ</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môi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trường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là</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vận</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chuyển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chôn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lấp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đốt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chất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rắn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chất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nguy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đúng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định</a:t>
            </a:r>
            <a:r>
              <a:rPr lang="en-GB" sz="2400" dirty="0">
                <a:latin typeface="Arial" panose="020B0604020202020204" pitchFamily="34" charset="0"/>
                <a:cs typeface="Arial" panose="020B0604020202020204" pitchFamily="34" charset="0"/>
              </a:rPr>
              <a:t>.</a:t>
            </a:r>
            <a:r>
              <a:rPr lang="en-GB" sz="2400" dirty="0">
                <a:solidFill>
                  <a:srgbClr val="242021"/>
                </a:solidFill>
                <a:latin typeface="Arial" panose="020B0604020202020204" pitchFamily="34" charset="0"/>
                <a:cs typeface="Arial" panose="020B0604020202020204" pitchFamily="34" charset="0"/>
              </a:rPr>
              <a:t>”</a:t>
            </a:r>
          </a:p>
        </p:txBody>
      </p:sp>
      <p:pic>
        <p:nvPicPr>
          <p:cNvPr id="1085" name="Picture 1084" descr="A blue and white alarm clock with bells&#10;&#10;Description automatically generated">
            <a:extLst>
              <a:ext uri="{FF2B5EF4-FFF2-40B4-BE49-F238E27FC236}">
                <a16:creationId xmlns:a16="http://schemas.microsoft.com/office/drawing/2014/main" id="{D6CFA5D4-AD45-22B2-E0BF-1548379FF3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EE5B9E99-3A44-20E0-699D-DA90281F389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9EAFC228-FB38-76D8-B985-8407B5953E5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6B5274E9-FF40-CF94-85EB-2EA7E5CA9DE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C05DDC84-D738-5311-DB02-A764B3DED1B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A853C531-99D5-0D79-6271-83CAF2EED20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38FB2116-3B97-CFC5-8C98-D90C4F76655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591D4AC0-7F23-4733-B82F-26D91B58DD0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665AD32F-3B54-5318-C0B9-A86C343305F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508729E3-4C18-3B27-3D43-D46F665085E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462BC96F-4B36-2155-D355-D8084CF57FF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B0DEDE8D-1C1A-5EC2-1499-173037BDE54F}"/>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EDA4B679-7E8A-935C-579F-46866059F1E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4FA9AF81-8DBE-65BA-ADEC-E51CB9B1146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8B281E6D-E4AB-A660-423A-FD388C0C063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CCF15391-EBBB-CA1D-5BB6-F14003FE919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1237727F-21B9-F66E-DE14-7CEFD092AFEC}"/>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128396FC-364B-A7B3-7032-D92CF55DDCF7}"/>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8DE70182-A841-E478-2045-476F09868A18}"/>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192655BC-65A0-FC4F-CE50-AF69E377667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8211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84"/>
                                        </p:tgtEl>
                                        <p:attrNameLst>
                                          <p:attrName>style.visibility</p:attrName>
                                        </p:attrNameLst>
                                      </p:cBhvr>
                                      <p:to>
                                        <p:strVal val="visible"/>
                                      </p:to>
                                    </p:set>
                                    <p:animEffect transition="in" filter="barn(inVertical)">
                                      <p:cBhvr>
                                        <p:cTn id="10" dur="500"/>
                                        <p:tgtEl>
                                          <p:spTgt spid="1084"/>
                                        </p:tgtEl>
                                      </p:cBhvr>
                                    </p:animEffect>
                                  </p:childTnLst>
                                </p:cTn>
                              </p:par>
                              <p:par>
                                <p:cTn id="11" presetID="1" presetClass="mediacall" presetSubtype="0" fill="hold" nodeType="withEffect">
                                  <p:stCondLst>
                                    <p:cond delay="0"/>
                                  </p:stCondLst>
                                  <p:childTnLst>
                                    <p:cmd type="call" cmd="playFrom(0.0)">
                                      <p:cBhvr>
                                        <p:cTn id="12" dur="1933"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093228"/>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2</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581084" y="275009"/>
            <a:ext cx="7839455" cy="1123485"/>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Giấu đi, không để lộ ra cho người khác biết</a:t>
            </a:r>
            <a:endParaRPr lang="en-US" sz="5400" b="1">
              <a:latin typeface="Times New Roman" panose="02020603050405020304" pitchFamily="18"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07685" y="1861686"/>
            <a:ext cx="4311214" cy="1123484"/>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CHE </a:t>
            </a:r>
            <a:r>
              <a:rPr lang="en-US" sz="3200" b="1">
                <a:solidFill>
                  <a:srgbClr val="FF0000"/>
                </a:solidFill>
                <a:latin typeface="Times New Roman" panose="02020603050405020304" pitchFamily="18" charset="0"/>
                <a:cs typeface="Times New Roman" panose="02020603050405020304" pitchFamily="18" charset="0"/>
              </a:rPr>
              <a:t>G</a:t>
            </a:r>
            <a:r>
              <a:rPr lang="en-US" sz="3200" b="1">
                <a:solidFill>
                  <a:schemeClr val="tx1"/>
                </a:solidFill>
                <a:latin typeface="Times New Roman" panose="02020603050405020304" pitchFamily="18" charset="0"/>
                <a:cs typeface="Times New Roman" panose="02020603050405020304" pitchFamily="18" charset="0"/>
              </a:rPr>
              <a:t>IẤU</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237F72AE-22A2-2FAC-67F3-718884C0E775}"/>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DF20F374-4BC8-9FC8-9A4F-2E076CCDCABA}"/>
              </a:ext>
            </a:extLst>
          </p:cNvPr>
          <p:cNvSpPr txBox="1"/>
          <p:nvPr/>
        </p:nvSpPr>
        <p:spPr>
          <a:xfrm>
            <a:off x="1067253" y="3536779"/>
            <a:ext cx="10471504" cy="1200329"/>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III Bài 4 SGK: </a:t>
            </a:r>
            <a:r>
              <a:rPr lang="en-GB" sz="2400">
                <a:latin typeface="Arial" panose="020B0604020202020204" pitchFamily="34" charset="0"/>
                <a:cs typeface="Arial" panose="020B0604020202020204" pitchFamily="34" charset="0"/>
              </a:rPr>
              <a:t>“Một trong những hành vi bị nghiêm cấm trong bảo vệ môi trường là </a:t>
            </a:r>
            <a:r>
              <a:rPr lang="en-GB" sz="2400">
                <a:solidFill>
                  <a:srgbClr val="FF0000"/>
                </a:solidFill>
                <a:latin typeface="Arial" panose="020B0604020202020204" pitchFamily="34" charset="0"/>
                <a:cs typeface="Arial" panose="020B0604020202020204" pitchFamily="34" charset="0"/>
              </a:rPr>
              <a:t>che giấu </a:t>
            </a:r>
            <a:r>
              <a:rPr lang="en-GB" sz="2400">
                <a:latin typeface="Arial" panose="020B0604020202020204" pitchFamily="34" charset="0"/>
                <a:cs typeface="Arial" panose="020B0604020202020204" pitchFamily="34" charset="0"/>
              </a:rPr>
              <a:t>hành vi gây ô nhiễm môi trường, cản trở, làm sai lệch thông tin, gian dối trong hoạt động bảo vệ môi trường.</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85" name="Picture 1084" descr="A blue and white alarm clock with bells&#10;&#10;Description automatically generated">
            <a:extLst>
              <a:ext uri="{FF2B5EF4-FFF2-40B4-BE49-F238E27FC236}">
                <a16:creationId xmlns:a16="http://schemas.microsoft.com/office/drawing/2014/main" id="{9219AEC7-4FF7-04E6-16BE-66BC9923F1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C8A7A61B-297A-2181-F2D7-A593B964986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8E785BEC-A713-843F-DF69-02AB3F937B0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E8A0672E-59FB-4D46-3695-96F66BA7DC5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E9A99F56-4214-FBC5-E570-D5EE497E330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4F5126C4-807F-9B0F-B882-5868018A26B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D9E5C211-26ED-A637-6F66-D42C705A288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C6DFB26F-497D-39B5-2343-46DCC5BC284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A69A3341-F736-9632-F1E2-C86DDE54BDF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CDBCE4AF-608B-7B7E-5D50-0906283716B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0D14C8F0-CFA3-63AF-69C7-8E88A1A544C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BFA69573-FE11-A7B3-6F4B-254CE6041D5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E205763C-C561-670F-5F6F-C9BEC79FC93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50634518-62E8-E4B3-F5DC-F2FC8E0C0AA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A0342590-415C-512F-B162-6420580D95E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90DB5F87-DFBF-24E0-0975-71A7974906AA}"/>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F78B8288-18A8-C206-8724-8D33E214321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98373E38-06AE-A0F6-16AC-253983CF2668}"/>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4720824A-33D8-22BC-AD82-608DE90D9F54}"/>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133CA5FF-74D3-0145-D589-B51655C0AC0B}"/>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6672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84"/>
                                        </p:tgtEl>
                                        <p:attrNameLst>
                                          <p:attrName>style.visibility</p:attrName>
                                        </p:attrNameLst>
                                      </p:cBhvr>
                                      <p:to>
                                        <p:strVal val="visible"/>
                                      </p:to>
                                    </p:set>
                                    <p:animEffect transition="in" filter="barn(inVertical)">
                                      <p:cBhvr>
                                        <p:cTn id="10" dur="500"/>
                                        <p:tgtEl>
                                          <p:spTgt spid="1084"/>
                                        </p:tgtEl>
                                      </p:cBhvr>
                                    </p:animEffect>
                                  </p:childTnLst>
                                </p:cTn>
                              </p:par>
                              <p:par>
                                <p:cTn id="11" presetID="1" presetClass="mediacall" presetSubtype="0" fill="hold" nodeType="withEffect">
                                  <p:stCondLst>
                                    <p:cond delay="0"/>
                                  </p:stCondLst>
                                  <p:childTnLst>
                                    <p:cmd type="call" cmd="playFrom(0.0)">
                                      <p:cBhvr>
                                        <p:cTn id="12" dur="1933"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104653"/>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3</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1927411" y="316730"/>
            <a:ext cx="8529341" cy="1092345"/>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Cố ý làm cho hỏng, cho bị thiệt hại nặng</a:t>
            </a:r>
            <a:endParaRPr lang="vi-VN" sz="2132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402191" y="1911354"/>
            <a:ext cx="3356629" cy="104699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PHÁ </a:t>
            </a:r>
            <a:r>
              <a:rPr lang="en-US" sz="3200" b="1">
                <a:solidFill>
                  <a:srgbClr val="FF0000"/>
                </a:solidFill>
                <a:latin typeface="Times New Roman" panose="02020603050405020304" pitchFamily="18" charset="0"/>
                <a:cs typeface="Times New Roman" panose="02020603050405020304" pitchFamily="18" charset="0"/>
              </a:rPr>
              <a:t>H</a:t>
            </a:r>
            <a:r>
              <a:rPr lang="en-US" sz="3200" b="1">
                <a:solidFill>
                  <a:schemeClr val="tx1"/>
                </a:solidFill>
                <a:latin typeface="Times New Roman" panose="02020603050405020304" pitchFamily="18" charset="0"/>
                <a:cs typeface="Times New Roman" panose="02020603050405020304" pitchFamily="18" charset="0"/>
              </a:rPr>
              <a:t>OẠI</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F1A1381D-F566-753D-D553-6EC7CC4ED0D1}"/>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D0EFB805-BD15-68A6-C31A-4DD8528E78FC}"/>
              </a:ext>
            </a:extLst>
          </p:cNvPr>
          <p:cNvSpPr txBox="1"/>
          <p:nvPr/>
        </p:nvSpPr>
        <p:spPr>
          <a:xfrm>
            <a:off x="651933" y="3429000"/>
            <a:ext cx="10888133" cy="1200329"/>
          </a:xfrm>
          <a:prstGeom prst="rect">
            <a:avLst/>
          </a:prstGeom>
          <a:solidFill>
            <a:schemeClr val="accent4">
              <a:lumMod val="20000"/>
              <a:lumOff val="80000"/>
            </a:schemeClr>
          </a:solidFill>
        </p:spPr>
        <p:txBody>
          <a:bodyPr wrap="square">
            <a:spAutoFit/>
          </a:bodyPr>
          <a:lstStyle/>
          <a:p>
            <a:pPr algn="just"/>
            <a:r>
              <a:rPr lang="en-GB" sz="2300">
                <a:solidFill>
                  <a:srgbClr val="00B050"/>
                </a:solidFill>
                <a:latin typeface="Arial" panose="020B0604020202020204" pitchFamily="34" charset="0"/>
                <a:cs typeface="Arial" panose="020B0604020202020204" pitchFamily="34" charset="0"/>
              </a:rPr>
              <a:t>Mục III Bài 4 SGK: </a:t>
            </a:r>
            <a:r>
              <a:rPr lang="en-GB" sz="2300">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Một trong những hành vi bị nghiêm cấm trong bảo vệ môi trường là </a:t>
            </a:r>
            <a:r>
              <a:rPr lang="en-GB" sz="2400">
                <a:solidFill>
                  <a:srgbClr val="FF0000"/>
                </a:solidFill>
                <a:latin typeface="Arial" panose="020B0604020202020204" pitchFamily="34" charset="0"/>
                <a:cs typeface="Arial" panose="020B0604020202020204" pitchFamily="34" charset="0"/>
              </a:rPr>
              <a:t>phá hoại</a:t>
            </a:r>
            <a:r>
              <a:rPr lang="en-GB" sz="2400">
                <a:latin typeface="Arial" panose="020B0604020202020204" pitchFamily="34" charset="0"/>
                <a:cs typeface="Arial" panose="020B0604020202020204" pitchFamily="34" charset="0"/>
              </a:rPr>
              <a:t>, xâm chiếm di sản thiên nhiên, công trình, thiết bị, phương tiện phục vụ hoạt động bảo vệ môi trường.</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85" name="Picture 1084" descr="A blue and white alarm clock with bells&#10;&#10;Description automatically generated">
            <a:extLst>
              <a:ext uri="{FF2B5EF4-FFF2-40B4-BE49-F238E27FC236}">
                <a16:creationId xmlns:a16="http://schemas.microsoft.com/office/drawing/2014/main" id="{FDB3FDEA-5076-62AB-BE5A-C6E532FEC26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39AE10E5-FE65-A865-60FD-9D1BEB54BF4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D0CA1827-4099-BB6B-0D34-FCCCF944A2D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E327091A-FB79-45AB-47E6-46275D4A734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E30D8B71-30C7-5DDE-DBF9-DBE277CB99F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02AA9837-ED08-466B-A095-7320B80C7A7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2A7C7B4D-2E61-3CA5-C22A-57E66FDFF93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E3E9FFFF-FDAC-3D42-0D6C-CA80182D615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2D39CBF7-2C6C-00CB-4CE0-EED9D8194D9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288B1104-6B6B-75B0-77A6-34173A76091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CB662010-FCF8-F6E3-1523-988AB196CE8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A0D56D89-7345-D1A4-26CF-836BA1CCD2BA}"/>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A36808EE-4A91-E398-C8CC-65376B9913A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D4E6E873-4A5B-B0E9-D5EB-62EC80E40CC3}"/>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15BDF3D6-D242-5EA2-0389-767E072ED6D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2798426B-BC3D-4353-B595-80D472993D6F}"/>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4FFE3D37-593E-A6D0-886B-329D9161EDE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6EEBB84C-0137-1DD8-94AC-7427A58FC230}"/>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3AE854E2-B93B-7B9D-A5CF-8106EFE76F93}"/>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2BA7F7CE-E6CC-0D62-ADF7-FC648364D9E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5742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84"/>
                                        </p:tgtEl>
                                        <p:attrNameLst>
                                          <p:attrName>style.visibility</p:attrName>
                                        </p:attrNameLst>
                                      </p:cBhvr>
                                      <p:to>
                                        <p:strVal val="visible"/>
                                      </p:to>
                                    </p:set>
                                    <p:animEffect transition="in" filter="barn(inVertical)">
                                      <p:cBhvr>
                                        <p:cTn id="10" dur="500"/>
                                        <p:tgtEl>
                                          <p:spTgt spid="1084"/>
                                        </p:tgtEl>
                                      </p:cBhvr>
                                    </p:animEffect>
                                  </p:childTnLst>
                                </p:cTn>
                              </p:par>
                              <p:par>
                                <p:cTn id="11" presetID="1" presetClass="mediacall" presetSubtype="0" fill="hold" nodeType="withEffect">
                                  <p:stCondLst>
                                    <p:cond delay="0"/>
                                  </p:stCondLst>
                                  <p:childTnLst>
                                    <p:cmd type="call" cmd="playFrom(0.0)">
                                      <p:cBhvr>
                                        <p:cTn id="12" dur="1933"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363560"/>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4</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072996" y="330200"/>
            <a:ext cx="8311329" cy="131087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Nước đã qua sử dụng, đã loại bỏ sau khi sử dụng</a:t>
            </a:r>
            <a:endParaRPr lang="vi-VN" sz="21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26321" y="2151474"/>
            <a:ext cx="3640729" cy="107582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NƯỚC THẢ</a:t>
            </a:r>
            <a:r>
              <a:rPr lang="en-US" sz="3200" b="1">
                <a:solidFill>
                  <a:srgbClr val="FF0000"/>
                </a:solidFill>
                <a:latin typeface="Times New Roman" panose="02020603050405020304" pitchFamily="18" charset="0"/>
                <a:cs typeface="Times New Roman" panose="02020603050405020304" pitchFamily="18" charset="0"/>
              </a:rPr>
              <a:t>I</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8E4E7A6B-4B13-D58B-C2EB-E87D0881F3DF}"/>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AAE0C2E1-59A1-4E26-A152-D69BFAB75025}"/>
              </a:ext>
            </a:extLst>
          </p:cNvPr>
          <p:cNvSpPr txBox="1"/>
          <p:nvPr/>
        </p:nvSpPr>
        <p:spPr>
          <a:xfrm>
            <a:off x="806095" y="3807148"/>
            <a:ext cx="10643223" cy="1200329"/>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III Bài 4 SGK: </a:t>
            </a:r>
            <a:r>
              <a:rPr lang="en-GB" sz="2400">
                <a:latin typeface="Arial" panose="020B0604020202020204" pitchFamily="34" charset="0"/>
                <a:cs typeface="Arial" panose="020B0604020202020204" pitchFamily="34" charset="0"/>
              </a:rPr>
              <a:t>“Một trong những hành vi bị nghiêm cấm trong bảo vệ môi trường là xả nước thải, khí thải mà </a:t>
            </a:r>
            <a:r>
              <a:rPr lang="en-GB" sz="2400">
                <a:solidFill>
                  <a:srgbClr val="FF0000"/>
                </a:solidFill>
                <a:latin typeface="Arial" panose="020B0604020202020204" pitchFamily="34" charset="0"/>
                <a:cs typeface="Arial" panose="020B0604020202020204" pitchFamily="34" charset="0"/>
              </a:rPr>
              <a:t>nước thải</a:t>
            </a:r>
            <a:r>
              <a:rPr lang="en-GB" sz="2400">
                <a:latin typeface="Arial" panose="020B0604020202020204" pitchFamily="34" charset="0"/>
                <a:cs typeface="Arial" panose="020B0604020202020204" pitchFamily="34" charset="0"/>
              </a:rPr>
              <a:t>, khí thải này chưa được xử lí theo quy định.</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85" name="Picture 1084" descr="A blue and white alarm clock with bells&#10;&#10;Description automatically generated">
            <a:extLst>
              <a:ext uri="{FF2B5EF4-FFF2-40B4-BE49-F238E27FC236}">
                <a16:creationId xmlns:a16="http://schemas.microsoft.com/office/drawing/2014/main" id="{EDB292AC-5087-2A46-E681-1C98B47640F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E839A6E5-558B-D279-57E0-479933E0058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5499179B-B2C2-49F8-37EF-41EFEF4E004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DA694830-461E-D8B3-EDB4-A45EF08239A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1DD33603-ADC7-7610-F513-6A048C152CD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E8F25A87-88E8-D9FD-3FD5-EEF986A9F54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8F8A25DF-A237-EA34-7020-635E75CD2C4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07307433-A314-0B09-E85A-4F2BA89AE6B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E37533B1-C98B-935C-A5C6-EADED165D1B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F213AB2F-6693-886F-F464-298581B34B5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9E42BCBE-8BD2-9863-B752-0FF5631FF93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1EEAB9C7-1192-F500-6E26-3F048C4602E7}"/>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DA97A5BD-0449-55A3-C1D6-E8E27A4300B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0C7C77C9-2C2A-3368-DBC3-09A100CC84C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FA19B3B2-0AF8-1755-46A6-77D4982B21A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0DC32B3A-87BC-6F8E-4A37-19415250C6A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95D58AB5-1564-D472-B848-BF9F8CE1C9D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306D2E1F-143C-22A2-64E1-91B8A9B6DD81}"/>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739C2714-DD4A-E316-3526-CC8F5F552CBD}"/>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34FB26A6-F1D9-EC2A-92EB-5AF5AFB6F13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3182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014086"/>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5</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023802" y="268986"/>
            <a:ext cx="8396737" cy="112404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lao</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khai</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thác</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xuất</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thường</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mới</a:t>
            </a:r>
            <a:endParaRPr lang="vi-VN" sz="21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212185" y="1937846"/>
            <a:ext cx="3699581" cy="946334"/>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NGUY</a:t>
            </a:r>
            <a:r>
              <a:rPr lang="en-US" sz="3200" b="1">
                <a:solidFill>
                  <a:srgbClr val="FF0000"/>
                </a:solidFill>
                <a:latin typeface="Times New Roman" panose="02020603050405020304" pitchFamily="18" charset="0"/>
                <a:cs typeface="Times New Roman" panose="02020603050405020304" pitchFamily="18" charset="0"/>
              </a:rPr>
              <a:t>Ê</a:t>
            </a:r>
            <a:r>
              <a:rPr lang="en-US" sz="3200" b="1">
                <a:solidFill>
                  <a:schemeClr val="tx1"/>
                </a:solidFill>
                <a:latin typeface="Times New Roman" panose="02020603050405020304" pitchFamily="18" charset="0"/>
                <a:cs typeface="Times New Roman" panose="02020603050405020304" pitchFamily="18" charset="0"/>
              </a:rPr>
              <a:t>N LIỆU</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512D28EC-A045-B657-924D-7EE9EB522C72}"/>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DA6CE855-1ADC-249F-D108-F95ADA42C5F4}"/>
              </a:ext>
            </a:extLst>
          </p:cNvPr>
          <p:cNvSpPr txBox="1"/>
          <p:nvPr/>
        </p:nvSpPr>
        <p:spPr>
          <a:xfrm>
            <a:off x="966289" y="3583350"/>
            <a:ext cx="10511762" cy="1200329"/>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III Bài 4 SGK: </a:t>
            </a:r>
            <a:r>
              <a:rPr lang="en-GB" sz="2400">
                <a:latin typeface="Arial" panose="020B0604020202020204" pitchFamily="34" charset="0"/>
                <a:cs typeface="Arial" panose="020B0604020202020204" pitchFamily="34" charset="0"/>
              </a:rPr>
              <a:t>“Một trong những hành vi bị nghiêm cấm trong bảo vệ môi trường là sản xuất, sử dụng </a:t>
            </a:r>
            <a:r>
              <a:rPr lang="en-GB" sz="2400">
                <a:solidFill>
                  <a:srgbClr val="FF0000"/>
                </a:solidFill>
                <a:latin typeface="Arial" panose="020B0604020202020204" pitchFamily="34" charset="0"/>
                <a:cs typeface="Arial" panose="020B0604020202020204" pitchFamily="34" charset="0"/>
              </a:rPr>
              <a:t>nguyên liệu</a:t>
            </a:r>
            <a:r>
              <a:rPr lang="en-GB" sz="2400">
                <a:latin typeface="Arial" panose="020B0604020202020204" pitchFamily="34" charset="0"/>
                <a:cs typeface="Arial" panose="020B0604020202020204" pitchFamily="34" charset="0"/>
              </a:rPr>
              <a:t>, vật liệu xây dựng chứa yếu tố độc hại vượt mức cho phép.</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85" name="Picture 1084" descr="A blue and white alarm clock with bells&#10;&#10;Description automatically generated">
            <a:extLst>
              <a:ext uri="{FF2B5EF4-FFF2-40B4-BE49-F238E27FC236}">
                <a16:creationId xmlns:a16="http://schemas.microsoft.com/office/drawing/2014/main" id="{E145D6EA-343C-D292-0E7F-18A4413E470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26EEF1E8-7F77-7E9A-7984-881245D7D6C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62F7A1D2-C4AE-AFC4-99AC-A5C1373E0BB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A5D16BB4-63E8-DB3F-EF26-7E85DCF69D2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217C71DD-EF43-62DE-E307-E5A50734481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1BFAB8B2-27C4-9F95-F2AA-0680910E4B0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227753AF-186E-9C1F-64C3-5D973095A43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13DDC3C5-82F9-5C55-C638-313DD89EA77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5DA3877C-6A63-5259-A850-DCE246F1ABC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5A7292AF-C993-434E-D1D4-D5F539A22A1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73E0A988-38B5-D7F7-51A5-54F70DBC4FC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A63C2C85-8AD2-FDB0-A307-6E3F3FD7364F}"/>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DA9C22DA-B4A4-6976-49A2-EFD8A2337C9F}"/>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46BE1689-8572-729B-FBB4-5D0963E1FAE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828B5E57-380D-1F61-A7F4-706CBE75607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351794FA-9155-AD28-08D1-6E7EFB63ADC7}"/>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4F554D79-AE6A-499E-7D39-2348EB595C9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74C3E8C2-8F97-7C86-1558-3965DB55947A}"/>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A0351272-B88F-F979-DCCE-FB7264A57BC7}"/>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889F875E-DD2C-C054-B7FE-2B58098C1F8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8410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94326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6</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387367" y="224125"/>
            <a:ext cx="8042226" cy="107166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Giam một chỗ, không cho tự do (nói khái quát)</a:t>
            </a:r>
            <a:endParaRPr lang="vi-VN" sz="21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58728" y="1809136"/>
            <a:ext cx="3789391" cy="92865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GIA</a:t>
            </a:r>
            <a:r>
              <a:rPr lang="en-US" sz="3200" b="1">
                <a:solidFill>
                  <a:srgbClr val="FF0000"/>
                </a:solidFill>
                <a:latin typeface="Times New Roman" panose="02020603050405020304" pitchFamily="18" charset="0"/>
                <a:cs typeface="Times New Roman" panose="02020603050405020304" pitchFamily="18" charset="0"/>
              </a:rPr>
              <a:t>M</a:t>
            </a:r>
            <a:r>
              <a:rPr lang="en-US" sz="3200" b="1">
                <a:solidFill>
                  <a:schemeClr val="tx1"/>
                </a:solidFill>
                <a:latin typeface="Times New Roman" panose="02020603050405020304" pitchFamily="18" charset="0"/>
                <a:cs typeface="Times New Roman" panose="02020603050405020304" pitchFamily="18" charset="0"/>
              </a:rPr>
              <a:t> GIỮ</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80F3F373-D7FD-4B20-A2BE-80702CC8A7CD}"/>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9666591C-74D8-70D0-876A-AA3230B8D685}"/>
              </a:ext>
            </a:extLst>
          </p:cNvPr>
          <p:cNvSpPr txBox="1"/>
          <p:nvPr/>
        </p:nvSpPr>
        <p:spPr>
          <a:xfrm>
            <a:off x="1042427" y="3297222"/>
            <a:ext cx="10732106" cy="1569660"/>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III Bài 4 SGK: </a:t>
            </a:r>
            <a:r>
              <a:rPr lang="en-GB" sz="2400">
                <a:latin typeface="Arial" panose="020B0604020202020204" pitchFamily="34" charset="0"/>
                <a:cs typeface="Arial" panose="020B0604020202020204" pitchFamily="34" charset="0"/>
              </a:rPr>
              <a:t>“Một trong những hành vi bị nghiêm cấm trong bảo vệ môi trường là phạt tiền, phạt cải tạo không </a:t>
            </a:r>
            <a:r>
              <a:rPr lang="en-GB" sz="2400">
                <a:solidFill>
                  <a:srgbClr val="FF0000"/>
                </a:solidFill>
                <a:latin typeface="Arial" panose="020B0604020202020204" pitchFamily="34" charset="0"/>
                <a:cs typeface="Arial" panose="020B0604020202020204" pitchFamily="34" charset="0"/>
              </a:rPr>
              <a:t>giam giữ </a:t>
            </a:r>
            <a:r>
              <a:rPr lang="en-GB" sz="2400">
                <a:latin typeface="Arial" panose="020B0604020202020204" pitchFamily="34" charset="0"/>
                <a:cs typeface="Arial" panose="020B0604020202020204" pitchFamily="34" charset="0"/>
              </a:rPr>
              <a:t>hoặc phạt tù có thời hạn tuỳ theo mức độ và trường hợp phạm tội đối với các hành vi vi phạm pháp luật về bảo vệ môi trường quy định tại Bộ luật Hình sự (từ Điều 235 đến Điều 246).</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85" name="Picture 1084" descr="A blue and white alarm clock with bells&#10;&#10;Description automatically generated">
            <a:extLst>
              <a:ext uri="{FF2B5EF4-FFF2-40B4-BE49-F238E27FC236}">
                <a16:creationId xmlns:a16="http://schemas.microsoft.com/office/drawing/2014/main" id="{39F99CD3-3F20-4C65-723B-E1328D6D860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6D59092A-8F11-EE2E-0205-E7A88D9117E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E100DABD-25B7-EBD1-FCF5-64FD05026E7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3BAD1AA1-BFAE-91AE-946B-87194A21E17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2BE5B00E-6B4D-5C12-BE1A-FACF7B9607F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03552C66-FC55-8C5B-B3A5-644272BA7F2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A0895F5D-E8B3-2728-4EB1-3C3846E2C12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63299F0B-3677-AED5-CE9B-FC899AC27AC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AC5FFE33-1E50-4D55-5483-EC502A687AB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5A0BBBF6-D746-7608-9DF4-2BBF66C4273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3BFFFD2C-13DA-27B7-9ACE-7E3F9CC9419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C70A5D29-280B-C8AD-F506-28A2FD56674C}"/>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05250B25-E731-B66C-4916-1A93AF15FED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38A4AA28-7E9A-7A89-8F8D-7810FF052883}"/>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1B3E0B0B-18D4-1937-10B9-08ECC5D566C3}"/>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4398BCC7-046F-1333-11C8-3B3BC724B33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A1B5575E-5744-12D8-22A7-D40AD2D9537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06908D4A-CDFB-C8C5-DBEA-376E33F542F7}"/>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C1A3A13D-E7CB-49A9-4030-01B9920928D9}"/>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CF0B603C-E23E-2ACE-1CCF-A192C35C2E8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5229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112556"/>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7</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012203" y="332393"/>
            <a:ext cx="8390229" cy="120032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 khả năng làm hại sức khoẻ hoặc tinh thần</a:t>
            </a:r>
            <a:endParaRPr lang="vi-VN" sz="5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200807" y="1935625"/>
            <a:ext cx="3530851" cy="101426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ĐỘ</a:t>
            </a:r>
            <a:r>
              <a:rPr lang="en-US" sz="3200" b="1">
                <a:solidFill>
                  <a:srgbClr val="FF0000"/>
                </a:solidFill>
                <a:latin typeface="Times New Roman" panose="02020603050405020304" pitchFamily="18" charset="0"/>
                <a:cs typeface="Times New Roman" panose="02020603050405020304" pitchFamily="18" charset="0"/>
              </a:rPr>
              <a:t>C</a:t>
            </a:r>
            <a:r>
              <a:rPr lang="en-US" sz="3200" b="1">
                <a:solidFill>
                  <a:schemeClr val="tx1"/>
                </a:solidFill>
                <a:latin typeface="Times New Roman" panose="02020603050405020304" pitchFamily="18" charset="0"/>
                <a:cs typeface="Times New Roman" panose="02020603050405020304" pitchFamily="18" charset="0"/>
              </a:rPr>
              <a:t> HẠI</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46C96DDF-40EB-87B1-3B13-F70CFB064010}"/>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7499F3A7-DB28-3B68-7671-C81D2F815BBE}"/>
              </a:ext>
            </a:extLst>
          </p:cNvPr>
          <p:cNvSpPr txBox="1"/>
          <p:nvPr/>
        </p:nvSpPr>
        <p:spPr>
          <a:xfrm>
            <a:off x="767893" y="3669546"/>
            <a:ext cx="10878847" cy="830997"/>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III Bài 4 SGK: </a:t>
            </a:r>
            <a:r>
              <a:rPr lang="en-GB" sz="2400">
                <a:latin typeface="Arial" panose="020B0604020202020204" pitchFamily="34" charset="0"/>
                <a:cs typeface="Arial" panose="020B0604020202020204" pitchFamily="34" charset="0"/>
              </a:rPr>
              <a:t>“Một trong những hành vi bị nghiêm cấm trong bảo vệ môi trường là phát tán, thải chất </a:t>
            </a:r>
            <a:r>
              <a:rPr lang="en-GB" sz="2400">
                <a:solidFill>
                  <a:srgbClr val="FF0000"/>
                </a:solidFill>
                <a:latin typeface="Arial" panose="020B0604020202020204" pitchFamily="34" charset="0"/>
                <a:cs typeface="Arial" panose="020B0604020202020204" pitchFamily="34" charset="0"/>
              </a:rPr>
              <a:t>độc hại</a:t>
            </a:r>
            <a:r>
              <a:rPr lang="en-GB" sz="2400">
                <a:latin typeface="Arial" panose="020B0604020202020204" pitchFamily="34" charset="0"/>
                <a:cs typeface="Arial" panose="020B0604020202020204" pitchFamily="34" charset="0"/>
              </a:rPr>
              <a:t>, vi rút </a:t>
            </a:r>
            <a:r>
              <a:rPr lang="en-GB" sz="2400">
                <a:solidFill>
                  <a:srgbClr val="FF0000"/>
                </a:solidFill>
                <a:latin typeface="Arial" panose="020B0604020202020204" pitchFamily="34" charset="0"/>
                <a:cs typeface="Arial" panose="020B0604020202020204" pitchFamily="34" charset="0"/>
              </a:rPr>
              <a:t>độc hại </a:t>
            </a:r>
            <a:r>
              <a:rPr lang="en-GB" sz="2400">
                <a:latin typeface="Arial" panose="020B0604020202020204" pitchFamily="34" charset="0"/>
                <a:cs typeface="Arial" panose="020B0604020202020204" pitchFamily="34" charset="0"/>
              </a:rPr>
              <a:t>chưa kiểm định.</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85" name="Picture 1084" descr="A blue and white alarm clock with bells&#10;&#10;Description automatically generated">
            <a:extLst>
              <a:ext uri="{FF2B5EF4-FFF2-40B4-BE49-F238E27FC236}">
                <a16:creationId xmlns:a16="http://schemas.microsoft.com/office/drawing/2014/main" id="{E9A91CC2-CECC-949C-5403-F496F21FF9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4D28BC75-1790-0F9A-3675-8D14CE20445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4A033FAA-2044-BD52-1772-784FC96232A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A11DFBCB-473B-68E9-2E3E-FECA25659EB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A08F5FEB-8F7A-D9B3-E784-7273FB073C3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AE868537-9BA5-1C90-58A6-565257E0972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509E0C59-45EB-F761-6F70-619988125D4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3D832DBD-1F7F-E4E4-D377-B86A06791FC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35E179AD-D01E-DA44-5DE3-3EF4D0FB55B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44C23750-B616-8250-EA44-0E66ADDD94D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1E8515CA-41FD-36C6-B984-5484F453F5E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08C9E0DD-5139-41AB-ED30-61C58A91837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E4F4DF8C-7BE5-68E3-E5C6-29B9C52E593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1813C10F-4E9F-C664-7A63-4DAA9BEF734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F278B089-F732-DFD0-B1A2-603597C764E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6B2A3844-280E-BB9D-0C74-5934ADD3F6F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D8E1E689-D597-B2C3-1ABE-4DD9FF61224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65D38A85-427A-8D25-EF04-3492EBE92F58}"/>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F7D1D8F6-08F4-F82E-017E-F006419BD70A}"/>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28A74460-B33E-C1A5-41AC-5526C4F8036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5977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A119A6A-22A9-419A-9989-57E16F6C6A3E}"/>
              </a:ext>
            </a:extLst>
          </p:cNvPr>
          <p:cNvSpPr txBox="1"/>
          <p:nvPr/>
        </p:nvSpPr>
        <p:spPr>
          <a:xfrm>
            <a:off x="1644186" y="922509"/>
            <a:ext cx="9694442" cy="1712969"/>
          </a:xfrm>
          <a:prstGeom prst="rect">
            <a:avLst/>
          </a:prstGeom>
          <a:solidFill>
            <a:schemeClr val="accent2">
              <a:lumMod val="40000"/>
              <a:lumOff val="60000"/>
            </a:schemeClr>
          </a:solidFill>
          <a:ln>
            <a:solidFill>
              <a:srgbClr val="00B050"/>
            </a:solidFill>
          </a:ln>
        </p:spPr>
        <p:txBody>
          <a:bodyPr wrap="square">
            <a:spAutoFit/>
          </a:bodyPr>
          <a:lstStyle/>
          <a:p>
            <a:pPr algn="just">
              <a:lnSpc>
                <a:spcPts val="2880"/>
              </a:lnSpc>
              <a:spcBef>
                <a:spcPts val="600"/>
              </a:spcBef>
              <a:spcAft>
                <a:spcPts val="600"/>
              </a:spcAft>
            </a:pPr>
            <a:r>
              <a:rPr lang="en-US" sz="24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Luyện</a:t>
            </a:r>
            <a:r>
              <a:rPr lang="en-US" sz="2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tập</a:t>
            </a:r>
            <a:endPar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2880"/>
              </a:lnSpc>
              <a:spcBef>
                <a:spcPts val="600"/>
              </a:spcBef>
              <a:spcAft>
                <a:spcPts val="600"/>
              </a:spcAft>
            </a:pPr>
            <a:r>
              <a:rPr lang="vi-VN" sz="2400" dirty="0">
                <a:solidFill>
                  <a:srgbClr val="FF0000"/>
                </a:solidFill>
                <a:latin typeface="Times New Roman" panose="02020603050405020304" pitchFamily="18" charset="0"/>
                <a:cs typeface="Times New Roman" panose="02020603050405020304" pitchFamily="18" charset="0"/>
              </a:rPr>
              <a:t>1. </a:t>
            </a:r>
            <a:r>
              <a:rPr lang="vi-VN" sz="2400" dirty="0">
                <a:latin typeface="Times New Roman" panose="02020603050405020304" pitchFamily="18" charset="0"/>
                <a:cs typeface="Times New Roman" panose="02020603050405020304" pitchFamily="18" charset="0"/>
              </a:rPr>
              <a:t>Em hãy nêu một số ví dụ ở nơi em đang sống để chứng tỏ môi trường cung cấp tài nguyên cần thiết cho cuộc sống đồng thời môi trường cũng chứa đựng chất phế thải do con người tạo ra.</a:t>
            </a:r>
            <a:r>
              <a:rPr lang="en-US" sz="24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950F2530-ACCC-44AA-9495-E50F73CA1C00}"/>
              </a:ext>
            </a:extLst>
          </p:cNvPr>
          <p:cNvSpPr txBox="1"/>
          <p:nvPr/>
        </p:nvSpPr>
        <p:spPr>
          <a:xfrm>
            <a:off x="1644186" y="3006390"/>
            <a:ext cx="9772234" cy="2605842"/>
          </a:xfrm>
          <a:prstGeom prst="rect">
            <a:avLst/>
          </a:prstGeom>
          <a:noFill/>
        </p:spPr>
        <p:txBody>
          <a:bodyPr wrap="square">
            <a:spAutoFit/>
          </a:bodyPr>
          <a:lstStyle/>
          <a:p>
            <a:pPr algn="just">
              <a:lnSpc>
                <a:spcPts val="1600"/>
              </a:lnSpc>
              <a:spcBef>
                <a:spcPts val="600"/>
              </a:spcBef>
              <a:spcAft>
                <a:spcPts val="600"/>
              </a:spcAft>
            </a:pPr>
            <a:r>
              <a:rPr lang="vi-VN"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Trả lời</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ts val="2600"/>
              </a:lnSpc>
              <a:spcBef>
                <a:spcPts val="600"/>
              </a:spcBef>
              <a:spcAft>
                <a:spcPts val="600"/>
              </a:spcAft>
              <a:buFont typeface="Wingdings" panose="05000000000000000000" pitchFamily="2" charset="2"/>
              <a:buChar char="v"/>
            </a:pPr>
            <a:r>
              <a:rPr lang="vi-VN" sz="2400" dirty="0">
                <a:solidFill>
                  <a:srgbClr val="00B050"/>
                </a:solidFill>
                <a:latin typeface="Times New Roman" panose="02020603050405020304" pitchFamily="18" charset="0"/>
                <a:cs typeface="Times New Roman" panose="02020603050405020304" pitchFamily="18" charset="0"/>
              </a:rPr>
              <a:t>Môi trường cung cấp tài nguyên </a:t>
            </a:r>
            <a:r>
              <a:rPr lang="vi-VN" sz="2400" dirty="0">
                <a:latin typeface="Times New Roman" panose="02020603050405020304" pitchFamily="18" charset="0"/>
                <a:cs typeface="Times New Roman" panose="02020603050405020304" pitchFamily="18" charset="0"/>
              </a:rPr>
              <a:t>cần thiết cho con người như đất ở, đất nông nghiệp, đất dành cho các khu công nghiệp, đất trồng rừng,..; nước sinh hoạt, nước dùng để sản xuất nông nghiệp, công nghiệp,... </a:t>
            </a:r>
          </a:p>
          <a:p>
            <a:pPr marL="342900" indent="-342900" algn="just">
              <a:lnSpc>
                <a:spcPts val="2600"/>
              </a:lnSpc>
              <a:spcBef>
                <a:spcPts val="600"/>
              </a:spcBef>
              <a:spcAft>
                <a:spcPts val="600"/>
              </a:spcAft>
              <a:buFont typeface="Wingdings" panose="05000000000000000000" pitchFamily="2" charset="2"/>
              <a:buChar char="v"/>
            </a:pPr>
            <a:r>
              <a:rPr lang="vi-VN" sz="2400" dirty="0">
                <a:solidFill>
                  <a:srgbClr val="00B050"/>
                </a:solidFill>
                <a:latin typeface="Times New Roman" panose="02020603050405020304" pitchFamily="18" charset="0"/>
                <a:cs typeface="Times New Roman" panose="02020603050405020304" pitchFamily="18" charset="0"/>
              </a:rPr>
              <a:t>Môi trường cũng chứa đựng chất phế thải </a:t>
            </a:r>
            <a:r>
              <a:rPr lang="vi-VN" sz="2400" dirty="0">
                <a:latin typeface="Times New Roman" panose="02020603050405020304" pitchFamily="18" charset="0"/>
                <a:cs typeface="Times New Roman" panose="02020603050405020304" pitchFamily="18" charset="0"/>
              </a:rPr>
              <a:t>do con người tạo ra như xác súc vật chết, thuốc trừ sâu, rác thải công nghiệp, rác thải sinh hoạt hằng ngày, chất thải ở các khu công nghiệp, bụi mịn, tiếng ồn,... </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image4.png">
            <a:extLst>
              <a:ext uri="{FF2B5EF4-FFF2-40B4-BE49-F238E27FC236}">
                <a16:creationId xmlns:a16="http://schemas.microsoft.com/office/drawing/2014/main" id="{FBF1EA80-F481-255C-28DE-B1B3AFE73D1E}"/>
              </a:ext>
            </a:extLst>
          </p:cNvPr>
          <p:cNvPicPr>
            <a:picLocks noChangeAspect="1"/>
          </p:cNvPicPr>
          <p:nvPr/>
        </p:nvPicPr>
        <p:blipFill>
          <a:blip r:embed="rId3" cstate="print"/>
          <a:stretch>
            <a:fillRect/>
          </a:stretch>
        </p:blipFill>
        <p:spPr>
          <a:xfrm>
            <a:off x="25259" y="-5836"/>
            <a:ext cx="590190" cy="559401"/>
          </a:xfrm>
          <a:prstGeom prst="rect">
            <a:avLst/>
          </a:prstGeom>
        </p:spPr>
      </p:pic>
      <p:grpSp>
        <p:nvGrpSpPr>
          <p:cNvPr id="3" name="Group 11">
            <a:extLst>
              <a:ext uri="{FF2B5EF4-FFF2-40B4-BE49-F238E27FC236}">
                <a16:creationId xmlns:a16="http://schemas.microsoft.com/office/drawing/2014/main" id="{7BE1A5D9-C5D7-7549-F2BC-5AD59D5E59C7}"/>
              </a:ext>
            </a:extLst>
          </p:cNvPr>
          <p:cNvGrpSpPr>
            <a:grpSpLocks/>
          </p:cNvGrpSpPr>
          <p:nvPr/>
        </p:nvGrpSpPr>
        <p:grpSpPr bwMode="auto">
          <a:xfrm>
            <a:off x="641575" y="51793"/>
            <a:ext cx="590189" cy="495737"/>
            <a:chOff x="0" y="0"/>
            <a:chExt cx="666" cy="559"/>
          </a:xfrm>
        </p:grpSpPr>
        <p:sp>
          <p:nvSpPr>
            <p:cNvPr id="4" name="Freeform 12">
              <a:extLst>
                <a:ext uri="{FF2B5EF4-FFF2-40B4-BE49-F238E27FC236}">
                  <a16:creationId xmlns:a16="http://schemas.microsoft.com/office/drawing/2014/main" id="{230D5146-299C-9F75-AD53-BAC8E916C09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60674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074568"/>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8</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222496" y="326496"/>
            <a:ext cx="8188989" cy="108924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Chất thải ở thể rắn hoặc bùn thải</a:t>
            </a:r>
            <a:endParaRPr lang="vi-VN" sz="21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3665406" y="1860148"/>
            <a:ext cx="5144698" cy="108924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CH</a:t>
            </a:r>
            <a:r>
              <a:rPr lang="en-US" sz="3200" b="1">
                <a:solidFill>
                  <a:srgbClr val="FF0000"/>
                </a:solidFill>
                <a:latin typeface="Times New Roman" panose="02020603050405020304" pitchFamily="18" charset="0"/>
                <a:cs typeface="Times New Roman" panose="02020603050405020304" pitchFamily="18" charset="0"/>
              </a:rPr>
              <a:t>Ấ</a:t>
            </a:r>
            <a:r>
              <a:rPr lang="en-US" sz="3200" b="1">
                <a:solidFill>
                  <a:schemeClr val="tx1"/>
                </a:solidFill>
                <a:latin typeface="Times New Roman" panose="02020603050405020304" pitchFamily="18" charset="0"/>
                <a:cs typeface="Times New Roman" panose="02020603050405020304" pitchFamily="18" charset="0"/>
              </a:rPr>
              <a:t>T THẢI RẮN</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2EDBD839-1000-9ACB-5093-B16E7E6CD0E6}"/>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3495D3E6-B496-4111-EB08-C41B6C45402C}"/>
              </a:ext>
            </a:extLst>
          </p:cNvPr>
          <p:cNvSpPr txBox="1"/>
          <p:nvPr/>
        </p:nvSpPr>
        <p:spPr>
          <a:xfrm>
            <a:off x="949229" y="3454296"/>
            <a:ext cx="10735522" cy="1569660"/>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III Bài 4 SGK: </a:t>
            </a:r>
            <a:r>
              <a:rPr lang="en-GB" sz="2400">
                <a:latin typeface="Arial" panose="020B0604020202020204" pitchFamily="34" charset="0"/>
                <a:cs typeface="Arial" panose="020B0604020202020204" pitchFamily="34" charset="0"/>
              </a:rPr>
              <a:t>“Một trong những hành vi bị xử phạt hành chính trong bảo vệ môi trường là hộ gia đình, cá nhân không phân loại </a:t>
            </a:r>
            <a:r>
              <a:rPr lang="en-GB" sz="2400">
                <a:solidFill>
                  <a:srgbClr val="FF0000"/>
                </a:solidFill>
                <a:latin typeface="Arial" panose="020B0604020202020204" pitchFamily="34" charset="0"/>
                <a:cs typeface="Arial" panose="020B0604020202020204" pitchFamily="34" charset="0"/>
              </a:rPr>
              <a:t>chất thải rắn </a:t>
            </a:r>
            <a:r>
              <a:rPr lang="en-GB" sz="2400">
                <a:latin typeface="Arial" panose="020B0604020202020204" pitchFamily="34" charset="0"/>
                <a:cs typeface="Arial" panose="020B0604020202020204" pitchFamily="34" charset="0"/>
              </a:rPr>
              <a:t>sinh hoạt theo quy định; không sử dụng bao bì chứa </a:t>
            </a:r>
            <a:r>
              <a:rPr lang="en-GB" sz="2400">
                <a:solidFill>
                  <a:srgbClr val="FF0000"/>
                </a:solidFill>
                <a:latin typeface="Arial" panose="020B0604020202020204" pitchFamily="34" charset="0"/>
                <a:cs typeface="Arial" panose="020B0604020202020204" pitchFamily="34" charset="0"/>
              </a:rPr>
              <a:t>chất thải rắn </a:t>
            </a:r>
            <a:r>
              <a:rPr lang="en-GB" sz="2400">
                <a:latin typeface="Arial" panose="020B0604020202020204" pitchFamily="34" charset="0"/>
                <a:cs typeface="Arial" panose="020B0604020202020204" pitchFamily="34" charset="0"/>
              </a:rPr>
              <a:t>sinh hoạt theo quy định.</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85" name="Picture 1084" descr="A blue and white alarm clock with bells&#10;&#10;Description automatically generated">
            <a:extLst>
              <a:ext uri="{FF2B5EF4-FFF2-40B4-BE49-F238E27FC236}">
                <a16:creationId xmlns:a16="http://schemas.microsoft.com/office/drawing/2014/main" id="{166CD282-A124-A7E4-6F38-8A84542A5A7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F732D3EE-D416-7734-CC6B-1B101465A8D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0DB8ECBF-A3CE-7504-5DF5-3E254DED2A3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C2036529-1DC7-EFD8-46AC-4A77FF400AC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F8A57684-46DB-5806-02F7-163E1BA6973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64873BCE-3B2C-9C68-7A2C-B0125F5258D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A0747B1D-684A-0650-2650-6EC516C5F84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C62E73BE-EB86-1A1B-3B8F-04930CE8E60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0F37E2AF-3F74-10B2-0FC3-23780D7F847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F8F7DD94-262F-8799-AC2C-4688D4DF972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1E94F0F7-9678-48F3-D421-9152A95A620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360A110D-F2CD-D1DF-C802-681EDCB1EDA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97650FA2-C5F8-752A-50AA-0BF95457EBF1}"/>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D162261C-B57E-6042-C37A-063D1E8728BB}"/>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CC8405E6-2526-EEBD-903E-23A2E8876E1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79D7A691-8E4F-AD20-370A-6409C5803A3A}"/>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7B1AB2D6-75DE-001C-94FE-EBC95F9CDA0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BAE6E7B6-B89F-089B-42A7-340434D98E60}"/>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900BB671-526B-F5CB-9748-AD043A8C103D}"/>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36481E7D-4CA8-039B-CDEE-DAC54B087A3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582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1701" y="199876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9</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134277" y="328439"/>
            <a:ext cx="8358689" cy="103166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Cái đã được xác định làm căn cứ để nhằm đạt tới trong hoạt động, để làm chuẩn so sánh, đánh giá</a:t>
            </a:r>
            <a:endParaRPr lang="vi-VN" sz="21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88713" y="1780045"/>
            <a:ext cx="3533069" cy="109783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M</a:t>
            </a:r>
            <a:r>
              <a:rPr lang="en-US" sz="3200" b="1">
                <a:solidFill>
                  <a:schemeClr val="tx1"/>
                </a:solidFill>
                <a:latin typeface="Times New Roman" panose="02020603050405020304" pitchFamily="18" charset="0"/>
                <a:cs typeface="Times New Roman" panose="02020603050405020304" pitchFamily="18" charset="0"/>
              </a:rPr>
              <a:t>ỨC</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784584FA-95A0-9C96-09D1-D043072E69F6}"/>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7A6958D7-D01D-D5C3-E359-BA1B92353C6D}"/>
              </a:ext>
            </a:extLst>
          </p:cNvPr>
          <p:cNvSpPr txBox="1"/>
          <p:nvPr/>
        </p:nvSpPr>
        <p:spPr>
          <a:xfrm>
            <a:off x="1160467" y="3721980"/>
            <a:ext cx="10306308" cy="830997"/>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III Bài 4 SGK: </a:t>
            </a:r>
            <a:r>
              <a:rPr lang="en-GB" sz="2400">
                <a:latin typeface="Arial" panose="020B0604020202020204" pitchFamily="34" charset="0"/>
                <a:cs typeface="Arial" panose="020B0604020202020204" pitchFamily="34" charset="0"/>
              </a:rPr>
              <a:t>“Một trong những hành vi bị xử phạt hành chính trong bảo vệ môi trường là gây tiếng ồn, độ rung vượt </a:t>
            </a:r>
            <a:r>
              <a:rPr lang="en-GB" sz="2400">
                <a:solidFill>
                  <a:srgbClr val="FF0000"/>
                </a:solidFill>
                <a:latin typeface="Arial" panose="020B0604020202020204" pitchFamily="34" charset="0"/>
                <a:cs typeface="Arial" panose="020B0604020202020204" pitchFamily="34" charset="0"/>
              </a:rPr>
              <a:t>mức</a:t>
            </a:r>
            <a:r>
              <a:rPr lang="en-GB" sz="2400">
                <a:latin typeface="Arial" panose="020B0604020202020204" pitchFamily="34" charset="0"/>
                <a:cs typeface="Arial" panose="020B0604020202020204" pitchFamily="34" charset="0"/>
              </a:rPr>
              <a:t> cho phép.</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85" name="Picture 1084" descr="A blue and white alarm clock with bells&#10;&#10;Description automatically generated">
            <a:extLst>
              <a:ext uri="{FF2B5EF4-FFF2-40B4-BE49-F238E27FC236}">
                <a16:creationId xmlns:a16="http://schemas.microsoft.com/office/drawing/2014/main" id="{DE5AC972-3E49-DE20-D006-3A685646A86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89EBE118-7E82-B3A8-749D-90C09178DD8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580EC575-1101-268F-5C46-84F7812CC2F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B1177E37-9D01-FB24-A3AD-74AAFF970C8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AEEE5A63-6F07-6BF8-DEF5-BF756910A6E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7E4302B1-5124-D740-3610-FED6AF080A3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3DC1C6DF-C33C-00FD-B715-D2843F0FB5A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5A011CB5-AA29-7AD6-DF02-E524C020D12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88051AF6-277E-4BE8-6994-F7C85C2EDE0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54D606CF-37AF-B234-6234-E514ECC5D7F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F4846E98-95A7-F19E-1DA4-0F8F599E067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BE38D6B3-3DB1-BC10-F6EF-EDE0FE6C4261}"/>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5AAA927D-10CF-3C9C-D5F1-57F415DE5C0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01A879B2-8F95-5D94-D451-9DE527E98D7A}"/>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4A4A8174-D470-5249-AFFE-5EC733CD36E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FFF8B938-0962-BC9C-07B1-CD4F115F45B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61D71F48-CC4A-F448-81A4-0AF133463F66}"/>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0EB1FA7E-EA3A-FC1F-B6E3-DF4E7EEFB0A4}"/>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E52ADE1B-04C2-114C-78C6-3E4DA5B9A4BD}"/>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6224573F-D009-008F-44F9-69B04660884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5843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id="{39A27E35-0917-4F19-AF04-DA6CC557188B}"/>
              </a:ext>
            </a:extLst>
          </p:cNvPr>
          <p:cNvSpPr txBox="1"/>
          <p:nvPr/>
        </p:nvSpPr>
        <p:spPr>
          <a:xfrm>
            <a:off x="2172832" y="5900941"/>
            <a:ext cx="9795849" cy="412934"/>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a:t>
            </a:r>
            <a:r>
              <a:rPr lang="en-US" sz="2400" dirty="0">
                <a:latin typeface="Times New Roman" panose="02020603050405020304" pitchFamily="18" charset="0"/>
                <a:cs typeface="Times New Roman" panose="02020603050405020304" pitchFamily="18" charset="0"/>
              </a:rPr>
              <a:t>:</a:t>
            </a:r>
            <a:r>
              <a:rPr lang="en-US" sz="2400" i="1" dirty="0">
                <a:solidFill>
                  <a:srgbClr val="FF0000"/>
                </a:solidFill>
                <a:latin typeface="Times New Roman" panose="02020603050405020304" pitchFamily="18" charset="0"/>
                <a:cs typeface="Times New Roman" panose="02020603050405020304" pitchFamily="18" charset="0"/>
              </a:rPr>
              <a:t>“</a:t>
            </a:r>
            <a:r>
              <a:rPr lang="en-GB" sz="2400" i="1" dirty="0" err="1">
                <a:solidFill>
                  <a:srgbClr val="FF0000"/>
                </a:solidFill>
                <a:effectLst/>
                <a:latin typeface="Times New Roman" panose="02020603050405020304" pitchFamily="18" charset="0"/>
                <a:ea typeface="Calibri" panose="020F0502020204030204" pitchFamily="34" charset="0"/>
              </a:rPr>
              <a:t>Phá</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hoại</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môi</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trường</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là</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coi</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thường</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mạng</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sống</a:t>
            </a:r>
            <a:r>
              <a:rPr lang="en-GB" sz="2400" i="1" dirty="0">
                <a:solidFill>
                  <a:srgbClr val="FF0000"/>
                </a:solidFill>
                <a:effectLst/>
                <a:latin typeface="Times New Roman" panose="02020603050405020304" pitchFamily="18" charset="0"/>
                <a:ea typeface="Calibri" panose="020F0502020204030204" pitchFamily="34" charset="0"/>
              </a:rPr>
              <a:t>.</a:t>
            </a:r>
            <a:r>
              <a:rPr lang="vi-VN" sz="2400" i="1" dirty="0">
                <a:solidFill>
                  <a:srgbClr val="FF0000"/>
                </a:solidFill>
                <a:latin typeface="Times New Roman" panose="02020603050405020304" pitchFamily="18" charset="0"/>
                <a:cs typeface="Times New Roman" panose="02020603050405020304" pitchFamily="18" charset="0"/>
              </a:rPr>
              <a:t>”</a:t>
            </a:r>
            <a:endParaRPr lang="en-US" sz="2400" i="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CD6042C-3D0D-415F-8C2C-7DEF056162DA}"/>
              </a:ext>
            </a:extLst>
          </p:cNvPr>
          <p:cNvSpPr txBox="1"/>
          <p:nvPr/>
        </p:nvSpPr>
        <p:spPr>
          <a:xfrm>
            <a:off x="4471468" y="296978"/>
            <a:ext cx="4274179"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a:t>
            </a:r>
            <a:r>
              <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a:t>
            </a: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GIẢI Ô CHỮ</a:t>
            </a:r>
            <a:r>
              <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3”</a:t>
            </a:r>
          </a:p>
        </p:txBody>
      </p:sp>
      <p:pic>
        <p:nvPicPr>
          <p:cNvPr id="4" name="Picture 3">
            <a:extLst>
              <a:ext uri="{FF2B5EF4-FFF2-40B4-BE49-F238E27FC236}">
                <a16:creationId xmlns:a16="http://schemas.microsoft.com/office/drawing/2014/main" id="{93AE09F8-DF40-C18F-A31C-AD0570EE803D}"/>
              </a:ext>
            </a:extLst>
          </p:cNvPr>
          <p:cNvPicPr>
            <a:picLocks noChangeAspect="1"/>
          </p:cNvPicPr>
          <p:nvPr/>
        </p:nvPicPr>
        <p:blipFill>
          <a:blip r:embed="rId4"/>
          <a:stretch>
            <a:fillRect/>
          </a:stretch>
        </p:blipFill>
        <p:spPr>
          <a:xfrm>
            <a:off x="3078177" y="957059"/>
            <a:ext cx="8890503" cy="4312058"/>
          </a:xfrm>
          <a:prstGeom prst="rect">
            <a:avLst/>
          </a:prstGeom>
          <a:ln>
            <a:solidFill>
              <a:srgbClr val="00B050"/>
            </a:solidFill>
          </a:ln>
        </p:spPr>
      </p:pic>
      <p:sp>
        <p:nvSpPr>
          <p:cNvPr id="10" name="TextBox 9">
            <a:extLst>
              <a:ext uri="{FF2B5EF4-FFF2-40B4-BE49-F238E27FC236}">
                <a16:creationId xmlns:a16="http://schemas.microsoft.com/office/drawing/2014/main" id="{96F9CA71-4F09-4589-B0E8-B8D56B34137D}"/>
              </a:ext>
            </a:extLst>
          </p:cNvPr>
          <p:cNvSpPr txBox="1"/>
          <p:nvPr/>
        </p:nvSpPr>
        <p:spPr>
          <a:xfrm>
            <a:off x="290197" y="1082184"/>
            <a:ext cx="2282138" cy="1054135"/>
          </a:xfrm>
          <a:prstGeom prst="rect">
            <a:avLst/>
          </a:prstGeom>
          <a:solidFill>
            <a:schemeClr val="accent2">
              <a:lumMod val="40000"/>
              <a:lumOff val="60000"/>
            </a:schemeClr>
          </a:solidFill>
          <a:ln>
            <a:solidFill>
              <a:srgbClr val="00B050"/>
            </a:solidFill>
          </a:ln>
        </p:spPr>
        <p:txBody>
          <a:bodyPr wrap="square">
            <a:spAutoFit/>
          </a:bodyPr>
          <a:lstStyle/>
          <a:p>
            <a:pPr marL="342900" indent="-342900" algn="just">
              <a:lnSpc>
                <a:spcPts val="2500"/>
              </a:lnSpc>
              <a:spcBef>
                <a:spcPts val="600"/>
              </a:spcBef>
              <a:spcAft>
                <a:spcPts val="600"/>
              </a:spcAft>
              <a:buFont typeface="Wingdings" panose="05000000000000000000" pitchFamily="2" charset="2"/>
              <a:buChar char="Ø"/>
            </a:pPr>
            <a:r>
              <a:rPr lang="vi-VN" sz="2400" spc="-50" dirty="0">
                <a:latin typeface="Times New Roman" panose="02020603050405020304" pitchFamily="18" charset="0"/>
                <a:cs typeface="Times New Roman" panose="02020603050405020304" pitchFamily="18" charset="0"/>
              </a:rPr>
              <a:t>Các nhóm nêu </a:t>
            </a:r>
            <a:r>
              <a:rPr lang="en-US" sz="2400" spc="-50" dirty="0" err="1">
                <a:latin typeface="Times New Roman" panose="02020603050405020304" pitchFamily="18" charset="0"/>
                <a:cs typeface="Times New Roman" panose="02020603050405020304" pitchFamily="18" charset="0"/>
              </a:rPr>
              <a:t>thông</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điệp</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của</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từ</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khoá</a:t>
            </a:r>
            <a:r>
              <a:rPr lang="vi-VN" sz="2400" spc="-50" dirty="0">
                <a:latin typeface="Times New Roman" panose="02020603050405020304" pitchFamily="18" charset="0"/>
                <a:cs typeface="Times New Roman" panose="02020603050405020304" pitchFamily="18" charset="0"/>
              </a:rPr>
              <a:t>.</a:t>
            </a:r>
            <a:endParaRPr lang="en-US" sz="2400" i="1" spc="-5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656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anim calcmode="lin" valueType="num">
                                      <p:cBhvr>
                                        <p:cTn id="20" dur="2000" fill="hold"/>
                                        <p:tgtEl>
                                          <p:spTgt spid="10"/>
                                        </p:tgtEl>
                                        <p:attrNameLst>
                                          <p:attrName>ppt_w</p:attrName>
                                        </p:attrNameLst>
                                      </p:cBhvr>
                                      <p:tavLst>
                                        <p:tav tm="0" fmla="#ppt_w*sin(2.5*pi*$)">
                                          <p:val>
                                            <p:fltVal val="0"/>
                                          </p:val>
                                        </p:tav>
                                        <p:tav tm="100000">
                                          <p:val>
                                            <p:fltVal val="1"/>
                                          </p:val>
                                        </p:tav>
                                      </p:tavLst>
                                    </p:anim>
                                    <p:anim calcmode="lin" valueType="num">
                                      <p:cBhvr>
                                        <p:cTn id="21"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80">
                                          <p:stCondLst>
                                            <p:cond delay="0"/>
                                          </p:stCondLst>
                                        </p:cTn>
                                        <p:tgtEl>
                                          <p:spTgt spid="8"/>
                                        </p:tgtEl>
                                      </p:cBhvr>
                                    </p:animEffect>
                                    <p:anim calcmode="lin" valueType="num">
                                      <p:cBhvr>
                                        <p:cTn id="27"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2" dur="26">
                                          <p:stCondLst>
                                            <p:cond delay="650"/>
                                          </p:stCondLst>
                                        </p:cTn>
                                        <p:tgtEl>
                                          <p:spTgt spid="8"/>
                                        </p:tgtEl>
                                      </p:cBhvr>
                                      <p:to x="100000" y="60000"/>
                                    </p:animScale>
                                    <p:animScale>
                                      <p:cBhvr>
                                        <p:cTn id="33" dur="166" decel="50000">
                                          <p:stCondLst>
                                            <p:cond delay="676"/>
                                          </p:stCondLst>
                                        </p:cTn>
                                        <p:tgtEl>
                                          <p:spTgt spid="8"/>
                                        </p:tgtEl>
                                      </p:cBhvr>
                                      <p:to x="100000" y="100000"/>
                                    </p:animScale>
                                    <p:animScale>
                                      <p:cBhvr>
                                        <p:cTn id="34" dur="26">
                                          <p:stCondLst>
                                            <p:cond delay="1312"/>
                                          </p:stCondLst>
                                        </p:cTn>
                                        <p:tgtEl>
                                          <p:spTgt spid="8"/>
                                        </p:tgtEl>
                                      </p:cBhvr>
                                      <p:to x="100000" y="80000"/>
                                    </p:animScale>
                                    <p:animScale>
                                      <p:cBhvr>
                                        <p:cTn id="35" dur="166" decel="50000">
                                          <p:stCondLst>
                                            <p:cond delay="1338"/>
                                          </p:stCondLst>
                                        </p:cTn>
                                        <p:tgtEl>
                                          <p:spTgt spid="8"/>
                                        </p:tgtEl>
                                      </p:cBhvr>
                                      <p:to x="100000" y="100000"/>
                                    </p:animScale>
                                    <p:animScale>
                                      <p:cBhvr>
                                        <p:cTn id="36" dur="26">
                                          <p:stCondLst>
                                            <p:cond delay="1642"/>
                                          </p:stCondLst>
                                        </p:cTn>
                                        <p:tgtEl>
                                          <p:spTgt spid="8"/>
                                        </p:tgtEl>
                                      </p:cBhvr>
                                      <p:to x="100000" y="90000"/>
                                    </p:animScale>
                                    <p:animScale>
                                      <p:cBhvr>
                                        <p:cTn id="37" dur="166" decel="50000">
                                          <p:stCondLst>
                                            <p:cond delay="1668"/>
                                          </p:stCondLst>
                                        </p:cTn>
                                        <p:tgtEl>
                                          <p:spTgt spid="8"/>
                                        </p:tgtEl>
                                      </p:cBhvr>
                                      <p:to x="100000" y="100000"/>
                                    </p:animScale>
                                    <p:animScale>
                                      <p:cBhvr>
                                        <p:cTn id="38" dur="26">
                                          <p:stCondLst>
                                            <p:cond delay="1808"/>
                                          </p:stCondLst>
                                        </p:cTn>
                                        <p:tgtEl>
                                          <p:spTgt spid="8"/>
                                        </p:tgtEl>
                                      </p:cBhvr>
                                      <p:to x="100000" y="95000"/>
                                    </p:animScale>
                                    <p:animScale>
                                      <p:cBhvr>
                                        <p:cTn id="39"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806CA2-0424-F5D6-EECC-37BB5F6CC2F7}"/>
              </a:ext>
            </a:extLst>
          </p:cNvPr>
          <p:cNvSpPr txBox="1"/>
          <p:nvPr/>
        </p:nvSpPr>
        <p:spPr>
          <a:xfrm>
            <a:off x="1591581" y="1074576"/>
            <a:ext cx="7996039" cy="969176"/>
          </a:xfrm>
          <a:prstGeom prst="rect">
            <a:avLst/>
          </a:prstGeom>
          <a:noFill/>
        </p:spPr>
        <p:txBody>
          <a:bodyPr wrap="square">
            <a:spAutoFit/>
          </a:bodyPr>
          <a:lstStyle/>
          <a:p>
            <a:pPr>
              <a:lnSpc>
                <a:spcPts val="2880"/>
              </a:lnSpc>
              <a:spcBef>
                <a:spcPts val="600"/>
              </a:spcBef>
              <a:spcAft>
                <a:spcPts val="600"/>
              </a:spcAft>
            </a:pPr>
            <a:r>
              <a:rPr lang="en-GB" sz="2400" b="1" dirty="0">
                <a:solidFill>
                  <a:srgbClr val="00B050"/>
                </a:solidFill>
                <a:latin typeface="Times New Roman" panose="02020603050405020304" pitchFamily="18" charset="0"/>
                <a:cs typeface="Times New Roman" panose="02020603050405020304" pitchFamily="18" charset="0"/>
              </a:rPr>
              <a:t>1. </a:t>
            </a:r>
            <a:r>
              <a:rPr lang="en-GB" sz="2400" b="1" dirty="0" err="1">
                <a:solidFill>
                  <a:srgbClr val="00B050"/>
                </a:solidFill>
                <a:latin typeface="Times New Roman" panose="02020603050405020304" pitchFamily="18" charset="0"/>
                <a:cs typeface="Times New Roman" panose="02020603050405020304" pitchFamily="18" charset="0"/>
              </a:rPr>
              <a:t>Trách</a:t>
            </a:r>
            <a:r>
              <a:rPr lang="en-GB" sz="2400" b="1" dirty="0">
                <a:solidFill>
                  <a:srgbClr val="00B050"/>
                </a:solidFill>
                <a:latin typeface="Times New Roman" panose="02020603050405020304" pitchFamily="18" charset="0"/>
                <a:cs typeface="Times New Roman" panose="02020603050405020304" pitchFamily="18" charset="0"/>
              </a:rPr>
              <a:t> </a:t>
            </a:r>
            <a:r>
              <a:rPr lang="en-GB" sz="2400" b="1" dirty="0" err="1">
                <a:solidFill>
                  <a:srgbClr val="00B050"/>
                </a:solidFill>
                <a:latin typeface="Times New Roman" panose="02020603050405020304" pitchFamily="18" charset="0"/>
                <a:cs typeface="Times New Roman" panose="02020603050405020304" pitchFamily="18" charset="0"/>
              </a:rPr>
              <a:t>nhiệm</a:t>
            </a:r>
            <a:r>
              <a:rPr lang="en-GB" sz="2400" b="1" dirty="0">
                <a:solidFill>
                  <a:srgbClr val="00B050"/>
                </a:solidFill>
                <a:latin typeface="Times New Roman" panose="02020603050405020304" pitchFamily="18" charset="0"/>
                <a:cs typeface="Times New Roman" panose="02020603050405020304" pitchFamily="18" charset="0"/>
              </a:rPr>
              <a:t> </a:t>
            </a:r>
            <a:r>
              <a:rPr lang="en-GB" sz="2400" b="1" dirty="0" err="1">
                <a:solidFill>
                  <a:srgbClr val="00B050"/>
                </a:solidFill>
                <a:latin typeface="Times New Roman" panose="02020603050405020304" pitchFamily="18" charset="0"/>
                <a:cs typeface="Times New Roman" panose="02020603050405020304" pitchFamily="18" charset="0"/>
              </a:rPr>
              <a:t>của</a:t>
            </a:r>
            <a:r>
              <a:rPr lang="en-GB" sz="2400" b="1" dirty="0">
                <a:solidFill>
                  <a:srgbClr val="00B050"/>
                </a:solidFill>
                <a:latin typeface="Times New Roman" panose="02020603050405020304" pitchFamily="18" charset="0"/>
                <a:cs typeface="Times New Roman" panose="02020603050405020304" pitchFamily="18" charset="0"/>
              </a:rPr>
              <a:t> </a:t>
            </a:r>
            <a:r>
              <a:rPr lang="en-GB" sz="2400" b="1" dirty="0" err="1">
                <a:solidFill>
                  <a:srgbClr val="00B050"/>
                </a:solidFill>
                <a:latin typeface="Times New Roman" panose="02020603050405020304" pitchFamily="18" charset="0"/>
                <a:cs typeface="Times New Roman" panose="02020603050405020304" pitchFamily="18" charset="0"/>
              </a:rPr>
              <a:t>công</a:t>
            </a:r>
            <a:r>
              <a:rPr lang="en-GB" sz="2400" b="1" dirty="0">
                <a:solidFill>
                  <a:srgbClr val="00B050"/>
                </a:solidFill>
                <a:latin typeface="Times New Roman" panose="02020603050405020304" pitchFamily="18" charset="0"/>
                <a:cs typeface="Times New Roman" panose="02020603050405020304" pitchFamily="18" charset="0"/>
              </a:rPr>
              <a:t> </a:t>
            </a:r>
            <a:r>
              <a:rPr lang="en-GB" sz="2400" b="1" dirty="0" err="1">
                <a:solidFill>
                  <a:srgbClr val="00B050"/>
                </a:solidFill>
                <a:latin typeface="Times New Roman" panose="02020603050405020304" pitchFamily="18" charset="0"/>
                <a:cs typeface="Times New Roman" panose="02020603050405020304" pitchFamily="18" charset="0"/>
              </a:rPr>
              <a:t>dân</a:t>
            </a:r>
            <a:endParaRPr lang="en-GB" sz="2400" b="1" dirty="0">
              <a:solidFill>
                <a:srgbClr val="00B050"/>
              </a:solidFill>
              <a:latin typeface="Times New Roman" panose="02020603050405020304" pitchFamily="18" charset="0"/>
              <a:cs typeface="Times New Roman" panose="02020603050405020304" pitchFamily="18" charset="0"/>
            </a:endParaRPr>
          </a:p>
          <a:p>
            <a:pPr>
              <a:lnSpc>
                <a:spcPts val="2880"/>
              </a:lnSpc>
              <a:spcBef>
                <a:spcPts val="600"/>
              </a:spcBef>
              <a:spcAft>
                <a:spcPts val="600"/>
              </a:spcAft>
            </a:pPr>
            <a:r>
              <a:rPr lang="vi-VN" sz="2400" b="1" dirty="0">
                <a:solidFill>
                  <a:srgbClr val="00B050"/>
                </a:solidFill>
                <a:latin typeface="Times New Roman" panose="02020603050405020304" pitchFamily="18" charset="0"/>
                <a:cs typeface="Times New Roman" panose="02020603050405020304" pitchFamily="18" charset="0"/>
              </a:rPr>
              <a:t>2. </a:t>
            </a:r>
            <a:r>
              <a:rPr lang="en-US" sz="2400" b="1" dirty="0" err="1">
                <a:solidFill>
                  <a:srgbClr val="00B050"/>
                </a:solidFill>
                <a:latin typeface="Times New Roman" panose="02020603050405020304" pitchFamily="18" charset="0"/>
                <a:cs typeface="Times New Roman" panose="02020603050405020304" pitchFamily="18" charset="0"/>
              </a:rPr>
              <a:t>Trách</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nhiệm</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của</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học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sinh</a:t>
            </a:r>
            <a:endParaRPr lang="en-GB" sz="2400" b="1" dirty="0">
              <a:solidFill>
                <a:srgbClr val="00B05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AE1BEE29-2C2A-F413-514F-F79B02559CB0}"/>
              </a:ext>
            </a:extLst>
          </p:cNvPr>
          <p:cNvSpPr txBox="1"/>
          <p:nvPr/>
        </p:nvSpPr>
        <p:spPr>
          <a:xfrm>
            <a:off x="1591580" y="3484054"/>
            <a:ext cx="8771620" cy="2620910"/>
          </a:xfrm>
          <a:prstGeom prst="rect">
            <a:avLst/>
          </a:prstGeom>
          <a:noFill/>
          <a:ln>
            <a:solidFill>
              <a:srgbClr val="00B05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200" dirty="0">
                <a:solidFill>
                  <a:srgbClr val="FF0000"/>
                </a:solidFill>
                <a:latin typeface="Times New Roman" panose="02020603050405020304" pitchFamily="18" charset="0"/>
              </a:rPr>
              <a:t>PHIẾU HỌC TẬP 4.4</a:t>
            </a:r>
          </a:p>
          <a:p>
            <a:pPr algn="ctr"/>
            <a:endParaRPr lang="en-US" sz="2200" dirty="0">
              <a:solidFill>
                <a:srgbClr val="FF0000"/>
              </a:solidFill>
              <a:latin typeface="Times New Roman" panose="02020603050405020304" pitchFamily="18" charset="0"/>
            </a:endParaRPr>
          </a:p>
          <a:p>
            <a:pPr marL="342900" indent="-342900" algn="just">
              <a:lnSpc>
                <a:spcPts val="2880"/>
              </a:lnSpc>
              <a:spcBef>
                <a:spcPts val="600"/>
              </a:spcBef>
              <a:spcAft>
                <a:spcPts val="600"/>
              </a:spcAft>
              <a:buFont typeface="Wingdings" panose="05000000000000000000" pitchFamily="2" charset="2"/>
              <a:buChar char="v"/>
            </a:pPr>
            <a:r>
              <a:rPr lang="en-US" sz="2400" dirty="0" err="1">
                <a:latin typeface="Times New Roman" panose="02020603050405020304" pitchFamily="18" charset="0"/>
              </a:rPr>
              <a:t>Nhiệm</a:t>
            </a:r>
            <a:r>
              <a:rPr lang="en-US" sz="2400" dirty="0">
                <a:latin typeface="Times New Roman" panose="02020603050405020304" pitchFamily="18" charset="0"/>
              </a:rPr>
              <a:t> </a:t>
            </a:r>
            <a:r>
              <a:rPr lang="en-US" sz="2400" dirty="0" err="1">
                <a:latin typeface="Times New Roman" panose="02020603050405020304" pitchFamily="18" charset="0"/>
              </a:rPr>
              <a:t>vụ</a:t>
            </a:r>
            <a:r>
              <a:rPr lang="en-US" sz="2400" dirty="0">
                <a:latin typeface="Times New Roman" panose="02020603050405020304" pitchFamily="18" charset="0"/>
              </a:rPr>
              <a:t> </a:t>
            </a:r>
            <a:r>
              <a:rPr lang="en-US" sz="2400" dirty="0">
                <a:solidFill>
                  <a:srgbClr val="00B050"/>
                </a:solidFill>
                <a:latin typeface="Times New Roman" panose="02020603050405020304" pitchFamily="18" charset="0"/>
              </a:rPr>
              <a:t>(</a:t>
            </a:r>
            <a:r>
              <a:rPr lang="en-US" sz="2400" dirty="0" err="1">
                <a:solidFill>
                  <a:srgbClr val="00B050"/>
                </a:solidFill>
                <a:latin typeface="Times New Roman" panose="02020603050405020304" pitchFamily="18" charset="0"/>
              </a:rPr>
              <a:t>làm</a:t>
            </a:r>
            <a:r>
              <a:rPr lang="en-US" sz="2400" dirty="0">
                <a:solidFill>
                  <a:srgbClr val="00B050"/>
                </a:solidFill>
                <a:latin typeface="Times New Roman" panose="02020603050405020304" pitchFamily="18" charset="0"/>
              </a:rPr>
              <a:t> </a:t>
            </a:r>
            <a:r>
              <a:rPr lang="en-US" sz="2400" dirty="0" err="1">
                <a:solidFill>
                  <a:srgbClr val="00B050"/>
                </a:solidFill>
                <a:latin typeface="Times New Roman" panose="02020603050405020304" pitchFamily="18" charset="0"/>
              </a:rPr>
              <a:t>việc</a:t>
            </a:r>
            <a:r>
              <a:rPr lang="en-US" sz="2400" dirty="0">
                <a:solidFill>
                  <a:srgbClr val="00B050"/>
                </a:solidFill>
                <a:latin typeface="Times New Roman" panose="02020603050405020304" pitchFamily="18" charset="0"/>
              </a:rPr>
              <a:t> </a:t>
            </a:r>
            <a:r>
              <a:rPr lang="en-US" sz="2400" dirty="0" err="1">
                <a:solidFill>
                  <a:srgbClr val="00B050"/>
                </a:solidFill>
                <a:latin typeface="Times New Roman" panose="02020603050405020304" pitchFamily="18" charset="0"/>
              </a:rPr>
              <a:t>theo</a:t>
            </a:r>
            <a:r>
              <a:rPr lang="en-US" sz="2400" dirty="0">
                <a:solidFill>
                  <a:srgbClr val="00B050"/>
                </a:solidFill>
                <a:latin typeface="Times New Roman" panose="02020603050405020304" pitchFamily="18" charset="0"/>
              </a:rPr>
              <a:t> </a:t>
            </a:r>
            <a:r>
              <a:rPr lang="en-US" sz="2400" dirty="0" err="1">
                <a:solidFill>
                  <a:srgbClr val="00B050"/>
                </a:solidFill>
                <a:latin typeface="Times New Roman" panose="02020603050405020304" pitchFamily="18" charset="0"/>
              </a:rPr>
              <a:t>cặp</a:t>
            </a:r>
            <a:r>
              <a:rPr lang="en-US" sz="2400" dirty="0">
                <a:solidFill>
                  <a:srgbClr val="00B050"/>
                </a:solidFill>
                <a:latin typeface="Times New Roman" panose="02020603050405020304" pitchFamily="18" charset="0"/>
              </a:rPr>
              <a:t>):</a:t>
            </a:r>
          </a:p>
          <a:p>
            <a:pPr algn="just">
              <a:lnSpc>
                <a:spcPts val="2880"/>
              </a:lnSpc>
              <a:spcBef>
                <a:spcPts val="600"/>
              </a:spcBef>
              <a:spcAft>
                <a:spcPts val="600"/>
              </a:spcAft>
            </a:pPr>
            <a:r>
              <a:rPr lang="en-US" sz="2400" dirty="0" err="1">
                <a:latin typeface="Times New Roman" panose="02020603050405020304" pitchFamily="18" charset="0"/>
                <a:ea typeface="Calibri" panose="020F0502020204030204" pitchFamily="34" charset="0"/>
              </a:rPr>
              <a:t>Đọc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câu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hỏi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khám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phá</a:t>
            </a:r>
            <a:r>
              <a:rPr lang="en-US" sz="2400" dirty="0">
                <a:latin typeface="Times New Roman" panose="02020603050405020304" pitchFamily="18" charset="0"/>
                <a:ea typeface="Calibri" panose="020F0502020204030204" pitchFamily="34" charset="0"/>
              </a:rPr>
              <a:t> 8, </a:t>
            </a:r>
            <a:r>
              <a:rPr lang="en-US" sz="2400" dirty="0" err="1">
                <a:latin typeface="Times New Roman" panose="02020603050405020304" pitchFamily="18" charset="0"/>
                <a:ea typeface="Calibri" panose="020F0502020204030204" pitchFamily="34" charset="0"/>
              </a:rPr>
              <a:t>thông</a:t>
            </a:r>
            <a:r>
              <a:rPr lang="en-US" sz="2400" dirty="0">
                <a:latin typeface="Times New Roman" panose="02020603050405020304" pitchFamily="18" charset="0"/>
                <a:ea typeface="Calibri" panose="020F0502020204030204" pitchFamily="34" charset="0"/>
              </a:rPr>
              <a:t> tin SGK </a:t>
            </a:r>
            <a:r>
              <a:rPr lang="en-US" sz="2400" dirty="0" err="1">
                <a:latin typeface="Times New Roman" panose="02020603050405020304" pitchFamily="18" charset="0"/>
                <a:ea typeface="Calibri" panose="020F0502020204030204" pitchFamily="34" charset="0"/>
              </a:rPr>
              <a:t>và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a:t>
            </a:r>
            <a:r>
              <a:rPr lang="en-US" sz="2400" dirty="0" err="1">
                <a:effectLst/>
                <a:latin typeface="Times New Roman" panose="02020603050405020304" pitchFamily="18" charset="0"/>
                <a:ea typeface="Calibri" panose="020F0502020204030204" pitchFamily="34" charset="0"/>
              </a:rPr>
              <a:t>ập</a:t>
            </a:r>
            <a:r>
              <a:rPr lang="en-US" sz="2400" dirty="0">
                <a:effectLst/>
                <a:latin typeface="Times New Roman" panose="02020603050405020304" pitchFamily="18" charset="0"/>
                <a:ea typeface="Calibri" panose="020F0502020204030204" pitchFamily="34" charset="0"/>
              </a:rPr>
              <a:t> LĐTD (</a:t>
            </a:r>
            <a:r>
              <a:rPr lang="en-US" sz="2400" dirty="0" err="1">
                <a:effectLst/>
                <a:latin typeface="Times New Roman" panose="02020603050405020304" pitchFamily="18" charset="0"/>
                <a:ea typeface="Calibri" panose="020F0502020204030204" pitchFamily="34" charset="0"/>
              </a:rPr>
              <a:t>trên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giấy</a:t>
            </a:r>
            <a:r>
              <a:rPr lang="en-US" sz="2400" dirty="0">
                <a:effectLst/>
                <a:latin typeface="Times New Roman" panose="02020603050405020304" pitchFamily="18" charset="0"/>
                <a:ea typeface="Calibri" panose="020F0502020204030204" pitchFamily="34" charset="0"/>
              </a:rPr>
              <a:t> A4) </a:t>
            </a:r>
            <a:r>
              <a:rPr lang="en-US" sz="2400" i="1" dirty="0" err="1">
                <a:latin typeface="Times New Roman" panose="02020603050405020304" pitchFamily="18" charset="0"/>
                <a:ea typeface="Calibri" panose="020F0502020204030204" pitchFamily="34" charset="0"/>
              </a:rPr>
              <a:t>Trách</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nhiệm</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bảo</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vệ</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môi</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trường</a:t>
            </a:r>
            <a:r>
              <a:rPr lang="en-US" sz="2400" i="1" dirty="0">
                <a:latin typeface="Times New Roman" panose="02020603050405020304" pitchFamily="18" charset="0"/>
                <a:ea typeface="Calibri" panose="020F0502020204030204" pitchFamily="34" charset="0"/>
              </a:rPr>
              <a:t>.</a:t>
            </a:r>
          </a:p>
          <a:p>
            <a:pPr marL="342900" indent="-342900" algn="just">
              <a:lnSpc>
                <a:spcPts val="2880"/>
              </a:lnSpc>
              <a:spcBef>
                <a:spcPts val="600"/>
              </a:spcBef>
              <a:spcAft>
                <a:spcPts val="600"/>
              </a:spcAft>
              <a:buFont typeface="Wingdings" panose="05000000000000000000" pitchFamily="2" charset="2"/>
              <a:buChar char="v"/>
            </a:pPr>
            <a:r>
              <a:rPr lang="en-US" sz="2400" dirty="0" err="1">
                <a:latin typeface="Times New Roman" panose="02020603050405020304" pitchFamily="18" charset="0"/>
              </a:rPr>
              <a:t>Thời</a:t>
            </a:r>
            <a:r>
              <a:rPr lang="en-US" sz="2400" dirty="0">
                <a:latin typeface="Times New Roman" panose="02020603050405020304" pitchFamily="18" charset="0"/>
              </a:rPr>
              <a:t> </a:t>
            </a:r>
            <a:r>
              <a:rPr lang="en-US" sz="2400" dirty="0" err="1">
                <a:latin typeface="Times New Roman" panose="02020603050405020304" pitchFamily="18" charset="0"/>
              </a:rPr>
              <a:t>gian</a:t>
            </a:r>
            <a:r>
              <a:rPr lang="en-US" sz="2400" dirty="0">
                <a:latin typeface="Times New Roman" panose="02020603050405020304" pitchFamily="18" charset="0"/>
              </a:rPr>
              <a:t> </a:t>
            </a:r>
            <a:r>
              <a:rPr lang="en-US" sz="2400" dirty="0" err="1">
                <a:latin typeface="Times New Roman" panose="02020603050405020304" pitchFamily="18" charset="0"/>
              </a:rPr>
              <a:t>thực</a:t>
            </a:r>
            <a:r>
              <a:rPr lang="en-US" sz="2400" dirty="0">
                <a:latin typeface="Times New Roman" panose="02020603050405020304" pitchFamily="18" charset="0"/>
              </a:rPr>
              <a:t> </a:t>
            </a:r>
            <a:r>
              <a:rPr lang="en-US" sz="2400" dirty="0" err="1">
                <a:latin typeface="Times New Roman" panose="02020603050405020304" pitchFamily="18" charset="0"/>
              </a:rPr>
              <a:t>hiện</a:t>
            </a:r>
            <a:r>
              <a:rPr lang="en-US" sz="2400" dirty="0">
                <a:latin typeface="Times New Roman" panose="02020603050405020304" pitchFamily="18" charset="0"/>
              </a:rPr>
              <a:t>: </a:t>
            </a:r>
            <a:r>
              <a:rPr lang="en-US" sz="2400" dirty="0">
                <a:solidFill>
                  <a:srgbClr val="00B050"/>
                </a:solidFill>
                <a:latin typeface="Times New Roman" panose="02020603050405020304" pitchFamily="18" charset="0"/>
              </a:rPr>
              <a:t>05 </a:t>
            </a:r>
            <a:r>
              <a:rPr lang="en-US" sz="2400" dirty="0" err="1">
                <a:latin typeface="Times New Roman" panose="02020603050405020304" pitchFamily="18" charset="0"/>
              </a:rPr>
              <a:t>phút</a:t>
            </a:r>
            <a:endParaRPr lang="en-US" sz="2400" dirty="0">
              <a:latin typeface="Times New Roman" panose="02020603050405020304" pitchFamily="18" charset="0"/>
            </a:endParaRPr>
          </a:p>
        </p:txBody>
      </p:sp>
      <p:sp>
        <p:nvSpPr>
          <p:cNvPr id="26" name="TextBox 25">
            <a:extLst>
              <a:ext uri="{FF2B5EF4-FFF2-40B4-BE49-F238E27FC236}">
                <a16:creationId xmlns:a16="http://schemas.microsoft.com/office/drawing/2014/main" id="{C1FAF808-5C41-474A-8690-61E8465C03D8}"/>
              </a:ext>
            </a:extLst>
          </p:cNvPr>
          <p:cNvSpPr txBox="1"/>
          <p:nvPr/>
        </p:nvSpPr>
        <p:spPr>
          <a:xfrm>
            <a:off x="1591581" y="2342163"/>
            <a:ext cx="8771619" cy="1014060"/>
          </a:xfrm>
          <a:prstGeom prst="rect">
            <a:avLst/>
          </a:prstGeom>
          <a:solidFill>
            <a:schemeClr val="accent4">
              <a:lumMod val="40000"/>
              <a:lumOff val="60000"/>
            </a:schemeClr>
          </a:solidFill>
          <a:ln>
            <a:solidFill>
              <a:srgbClr val="00B050"/>
            </a:solidFill>
          </a:ln>
        </p:spPr>
        <p:txBody>
          <a:bodyPr wrap="square">
            <a:spAutoFit/>
          </a:bodyPr>
          <a:lstStyle/>
          <a:p>
            <a:pPr algn="just">
              <a:lnSpc>
                <a:spcPts val="3050"/>
              </a:lnSpc>
              <a:spcBef>
                <a:spcPts val="600"/>
              </a:spcBef>
              <a:spcAft>
                <a:spcPts val="600"/>
              </a:spcAft>
            </a:pPr>
            <a:r>
              <a:rPr lang="en-US" sz="2400" b="1" dirty="0" err="1">
                <a:solidFill>
                  <a:srgbClr val="0000FF"/>
                </a:solidFill>
                <a:latin typeface="Times New Roman" panose="02020603050405020304" pitchFamily="18" charset="0"/>
                <a:cs typeface="Times New Roman" panose="02020603050405020304" pitchFamily="18" charset="0"/>
              </a:rPr>
              <a:t>Khám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phá</a:t>
            </a:r>
            <a:r>
              <a:rPr lang="en-US" sz="2400" b="1" dirty="0">
                <a:solidFill>
                  <a:srgbClr val="0000FF"/>
                </a:solidFill>
                <a:latin typeface="Times New Roman" panose="02020603050405020304" pitchFamily="18" charset="0"/>
                <a:cs typeface="Times New Roman" panose="02020603050405020304" pitchFamily="18" charset="0"/>
              </a:rPr>
              <a:t> </a:t>
            </a:r>
          </a:p>
          <a:p>
            <a:pPr algn="just">
              <a:lnSpc>
                <a:spcPts val="3050"/>
              </a:lnSpc>
              <a:spcBef>
                <a:spcPts val="600"/>
              </a:spcBef>
              <a:spcAft>
                <a:spcPts val="600"/>
              </a:spcAft>
            </a:pPr>
            <a:r>
              <a:rPr lang="en-US" sz="2400" dirty="0">
                <a:solidFill>
                  <a:srgbClr val="FF0000"/>
                </a:solidFill>
                <a:latin typeface="Times New Roman" panose="02020603050405020304" pitchFamily="18" charset="0"/>
                <a:cs typeface="Times New Roman" panose="02020603050405020304" pitchFamily="18" charset="0"/>
              </a:rPr>
              <a:t>8</a:t>
            </a:r>
            <a:r>
              <a:rPr lang="vi-VN" sz="2400" dirty="0">
                <a:solidFill>
                  <a:srgbClr val="FF0000"/>
                </a:solidFill>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Công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dân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có</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trách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nhiệm</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gì</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trong</a:t>
            </a:r>
            <a:r>
              <a:rPr lang="en-GB"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bảo vệ môi trường?</a:t>
            </a:r>
            <a:endParaRPr lang="en-US" sz="24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C8509ADE-ED3B-4282-98C4-E6E04CA23D8B}"/>
              </a:ext>
            </a:extLst>
          </p:cNvPr>
          <p:cNvSpPr txBox="1"/>
          <p:nvPr/>
        </p:nvSpPr>
        <p:spPr>
          <a:xfrm>
            <a:off x="1591582" y="622610"/>
            <a:ext cx="10600418" cy="461665"/>
          </a:xfrm>
          <a:prstGeom prst="rect">
            <a:avLst/>
          </a:prstGeom>
          <a:noFill/>
        </p:spPr>
        <p:txBody>
          <a:bodyPr wrap="square">
            <a:spAutoFit/>
          </a:bodyPr>
          <a:lstStyle/>
          <a:p>
            <a:r>
              <a:rPr lang="en-US" sz="2400" b="1" i="0" dirty="0">
                <a:solidFill>
                  <a:srgbClr val="00B050"/>
                </a:solidFill>
                <a:effectLst/>
                <a:latin typeface="TimesNewRomanPS-BoldMT"/>
              </a:rPr>
              <a:t>IV</a:t>
            </a:r>
            <a:r>
              <a:rPr lang="vi-VN" sz="2400" b="1" i="0" dirty="0">
                <a:solidFill>
                  <a:srgbClr val="00B050"/>
                </a:solidFill>
                <a:effectLst/>
                <a:latin typeface="TimesNewRomanPS-BoldMT"/>
              </a:rPr>
              <a:t>. </a:t>
            </a:r>
            <a:r>
              <a:rPr lang="en-US" sz="2400" b="1" dirty="0">
                <a:solidFill>
                  <a:srgbClr val="00B050"/>
                </a:solidFill>
                <a:latin typeface="TimesNewRomanPS-BoldMT"/>
              </a:rPr>
              <a:t>TRÁCH NHIỆM BẢO VỆ </a:t>
            </a:r>
            <a:r>
              <a:rPr lang="vi-VN" sz="2400" b="1" i="0" dirty="0">
                <a:solidFill>
                  <a:srgbClr val="00B050"/>
                </a:solidFill>
                <a:effectLst/>
                <a:latin typeface="TimesNewRomanPS-BoldMT"/>
              </a:rPr>
              <a:t>MÔI TRƯỜNG</a:t>
            </a:r>
            <a:r>
              <a:rPr lang="en-US" sz="2400" dirty="0">
                <a:solidFill>
                  <a:srgbClr val="00B050"/>
                </a:solidFill>
              </a:rPr>
              <a:t> </a:t>
            </a:r>
          </a:p>
        </p:txBody>
      </p:sp>
      <p:pic>
        <p:nvPicPr>
          <p:cNvPr id="2" name="image4.png">
            <a:extLst>
              <a:ext uri="{FF2B5EF4-FFF2-40B4-BE49-F238E27FC236}">
                <a16:creationId xmlns:a16="http://schemas.microsoft.com/office/drawing/2014/main" id="{3277977E-441B-4221-B60F-FCEF5487D839}"/>
              </a:ext>
            </a:extLst>
          </p:cNvPr>
          <p:cNvPicPr>
            <a:picLocks noChangeAspect="1"/>
          </p:cNvPicPr>
          <p:nvPr/>
        </p:nvPicPr>
        <p:blipFill>
          <a:blip r:embed="rId3" cstate="print"/>
          <a:stretch>
            <a:fillRect/>
          </a:stretch>
        </p:blipFill>
        <p:spPr>
          <a:xfrm>
            <a:off x="25259" y="-5836"/>
            <a:ext cx="590190" cy="559401"/>
          </a:xfrm>
          <a:prstGeom prst="rect">
            <a:avLst/>
          </a:prstGeom>
        </p:spPr>
      </p:pic>
      <p:grpSp>
        <p:nvGrpSpPr>
          <p:cNvPr id="4" name="Group 11">
            <a:extLst>
              <a:ext uri="{FF2B5EF4-FFF2-40B4-BE49-F238E27FC236}">
                <a16:creationId xmlns:a16="http://schemas.microsoft.com/office/drawing/2014/main" id="{34227744-061D-DEB3-B26B-2418A730454A}"/>
              </a:ext>
            </a:extLst>
          </p:cNvPr>
          <p:cNvGrpSpPr>
            <a:grpSpLocks/>
          </p:cNvGrpSpPr>
          <p:nvPr/>
        </p:nvGrpSpPr>
        <p:grpSpPr bwMode="auto">
          <a:xfrm>
            <a:off x="641575" y="51793"/>
            <a:ext cx="590189" cy="495737"/>
            <a:chOff x="0" y="0"/>
            <a:chExt cx="666" cy="559"/>
          </a:xfrm>
        </p:grpSpPr>
        <p:sp>
          <p:nvSpPr>
            <p:cNvPr id="5" name="Freeform 12">
              <a:extLst>
                <a:ext uri="{FF2B5EF4-FFF2-40B4-BE49-F238E27FC236}">
                  <a16:creationId xmlns:a16="http://schemas.microsoft.com/office/drawing/2014/main" id="{909B5885-B7E5-5A00-BB62-5BD7BC11369B}"/>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85914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1000" fill="hold"/>
                                        <p:tgtEl>
                                          <p:spTgt spid="26"/>
                                        </p:tgtEl>
                                        <p:attrNameLst>
                                          <p:attrName>ppt_w</p:attrName>
                                        </p:attrNameLst>
                                      </p:cBhvr>
                                      <p:tavLst>
                                        <p:tav tm="0">
                                          <p:val>
                                            <p:fltVal val="0"/>
                                          </p:val>
                                        </p:tav>
                                        <p:tav tm="100000">
                                          <p:val>
                                            <p:strVal val="#ppt_w"/>
                                          </p:val>
                                        </p:tav>
                                      </p:tavLst>
                                    </p:anim>
                                    <p:anim calcmode="lin" valueType="num">
                                      <p:cBhvr>
                                        <p:cTn id="22" dur="1000" fill="hold"/>
                                        <p:tgtEl>
                                          <p:spTgt spid="26"/>
                                        </p:tgtEl>
                                        <p:attrNameLst>
                                          <p:attrName>ppt_h</p:attrName>
                                        </p:attrNameLst>
                                      </p:cBhvr>
                                      <p:tavLst>
                                        <p:tav tm="0">
                                          <p:val>
                                            <p:fltVal val="0"/>
                                          </p:val>
                                        </p:tav>
                                        <p:tav tm="100000">
                                          <p:val>
                                            <p:strVal val="#ppt_h"/>
                                          </p:val>
                                        </p:tav>
                                      </p:tavLst>
                                    </p:anim>
                                    <p:anim calcmode="lin" valueType="num">
                                      <p:cBhvr>
                                        <p:cTn id="23" dur="1000" fill="hold"/>
                                        <p:tgtEl>
                                          <p:spTgt spid="26"/>
                                        </p:tgtEl>
                                        <p:attrNameLst>
                                          <p:attrName>style.rotation</p:attrName>
                                        </p:attrNameLst>
                                      </p:cBhvr>
                                      <p:tavLst>
                                        <p:tav tm="0">
                                          <p:val>
                                            <p:fltVal val="90"/>
                                          </p:val>
                                        </p:tav>
                                        <p:tav tm="100000">
                                          <p:val>
                                            <p:fltVal val="0"/>
                                          </p:val>
                                        </p:tav>
                                      </p:tavLst>
                                    </p:anim>
                                    <p:animEffect transition="in" filter="fade">
                                      <p:cBhvr>
                                        <p:cTn id="24" dur="10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heel(1)">
                                      <p:cBhvr>
                                        <p:cTn id="29"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animBg="1"/>
      <p:bldP spid="26" grpId="0" animBg="1"/>
      <p:bldP spid="17"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97F968-09B2-F5D1-C32F-80159C419582}"/>
              </a:ext>
            </a:extLst>
          </p:cNvPr>
          <p:cNvPicPr>
            <a:picLocks noChangeAspect="1"/>
          </p:cNvPicPr>
          <p:nvPr/>
        </p:nvPicPr>
        <p:blipFill>
          <a:blip r:embed="rId3"/>
          <a:stretch>
            <a:fillRect/>
          </a:stretch>
        </p:blipFill>
        <p:spPr>
          <a:xfrm>
            <a:off x="950259" y="6191157"/>
            <a:ext cx="11241741" cy="666843"/>
          </a:xfrm>
          <a:prstGeom prst="rect">
            <a:avLst/>
          </a:prstGeom>
        </p:spPr>
      </p:pic>
      <p:pic>
        <p:nvPicPr>
          <p:cNvPr id="5" name="Picture 4">
            <a:extLst>
              <a:ext uri="{FF2B5EF4-FFF2-40B4-BE49-F238E27FC236}">
                <a16:creationId xmlns:a16="http://schemas.microsoft.com/office/drawing/2014/main" id="{8925D98A-E918-F084-042C-F73862DBDFB9}"/>
              </a:ext>
            </a:extLst>
          </p:cNvPr>
          <p:cNvPicPr>
            <a:picLocks noChangeAspect="1"/>
          </p:cNvPicPr>
          <p:nvPr/>
        </p:nvPicPr>
        <p:blipFill>
          <a:blip r:embed="rId4"/>
          <a:stretch>
            <a:fillRect/>
          </a:stretch>
        </p:blipFill>
        <p:spPr>
          <a:xfrm>
            <a:off x="1093693" y="2232212"/>
            <a:ext cx="571580" cy="3958945"/>
          </a:xfrm>
          <a:prstGeom prst="rect">
            <a:avLst/>
          </a:prstGeom>
        </p:spPr>
      </p:pic>
      <p:pic>
        <p:nvPicPr>
          <p:cNvPr id="7" name="Picture 6">
            <a:extLst>
              <a:ext uri="{FF2B5EF4-FFF2-40B4-BE49-F238E27FC236}">
                <a16:creationId xmlns:a16="http://schemas.microsoft.com/office/drawing/2014/main" id="{EE218F29-538B-AFF5-8B7F-8B0A8ED448F7}"/>
              </a:ext>
            </a:extLst>
          </p:cNvPr>
          <p:cNvPicPr>
            <a:picLocks noChangeAspect="1"/>
          </p:cNvPicPr>
          <p:nvPr/>
        </p:nvPicPr>
        <p:blipFill>
          <a:blip r:embed="rId5"/>
          <a:stretch>
            <a:fillRect/>
          </a:stretch>
        </p:blipFill>
        <p:spPr>
          <a:xfrm>
            <a:off x="1657391" y="104956"/>
            <a:ext cx="1800476" cy="3829584"/>
          </a:xfrm>
          <a:prstGeom prst="rect">
            <a:avLst/>
          </a:prstGeom>
        </p:spPr>
      </p:pic>
      <p:pic>
        <p:nvPicPr>
          <p:cNvPr id="11" name="Picture 10">
            <a:extLst>
              <a:ext uri="{FF2B5EF4-FFF2-40B4-BE49-F238E27FC236}">
                <a16:creationId xmlns:a16="http://schemas.microsoft.com/office/drawing/2014/main" id="{FCE99A3F-0D07-2FC0-0902-39DF55A42C70}"/>
              </a:ext>
            </a:extLst>
          </p:cNvPr>
          <p:cNvPicPr>
            <a:picLocks noChangeAspect="1"/>
          </p:cNvPicPr>
          <p:nvPr/>
        </p:nvPicPr>
        <p:blipFill>
          <a:blip r:embed="rId6"/>
          <a:stretch>
            <a:fillRect/>
          </a:stretch>
        </p:blipFill>
        <p:spPr>
          <a:xfrm>
            <a:off x="3457866" y="42201"/>
            <a:ext cx="7582957" cy="371527"/>
          </a:xfrm>
          <a:prstGeom prst="rect">
            <a:avLst/>
          </a:prstGeom>
        </p:spPr>
      </p:pic>
      <p:pic>
        <p:nvPicPr>
          <p:cNvPr id="15" name="Picture 14">
            <a:extLst>
              <a:ext uri="{FF2B5EF4-FFF2-40B4-BE49-F238E27FC236}">
                <a16:creationId xmlns:a16="http://schemas.microsoft.com/office/drawing/2014/main" id="{08349A23-839D-BF81-DAAB-039385065239}"/>
              </a:ext>
            </a:extLst>
          </p:cNvPr>
          <p:cNvPicPr>
            <a:picLocks noChangeAspect="1"/>
          </p:cNvPicPr>
          <p:nvPr/>
        </p:nvPicPr>
        <p:blipFill>
          <a:blip r:embed="rId7"/>
          <a:stretch>
            <a:fillRect/>
          </a:stretch>
        </p:blipFill>
        <p:spPr>
          <a:xfrm>
            <a:off x="3457867" y="431658"/>
            <a:ext cx="6277851" cy="381053"/>
          </a:xfrm>
          <a:prstGeom prst="rect">
            <a:avLst/>
          </a:prstGeom>
        </p:spPr>
      </p:pic>
      <p:pic>
        <p:nvPicPr>
          <p:cNvPr id="18" name="Picture 17">
            <a:extLst>
              <a:ext uri="{FF2B5EF4-FFF2-40B4-BE49-F238E27FC236}">
                <a16:creationId xmlns:a16="http://schemas.microsoft.com/office/drawing/2014/main" id="{41A5FE82-FBB4-4BA1-6E3C-D0C06DF11F03}"/>
              </a:ext>
            </a:extLst>
          </p:cNvPr>
          <p:cNvPicPr>
            <a:picLocks noChangeAspect="1"/>
          </p:cNvPicPr>
          <p:nvPr/>
        </p:nvPicPr>
        <p:blipFill>
          <a:blip r:embed="rId8"/>
          <a:stretch>
            <a:fillRect/>
          </a:stretch>
        </p:blipFill>
        <p:spPr>
          <a:xfrm>
            <a:off x="3457867" y="833509"/>
            <a:ext cx="7582958" cy="381053"/>
          </a:xfrm>
          <a:prstGeom prst="rect">
            <a:avLst/>
          </a:prstGeom>
        </p:spPr>
      </p:pic>
      <p:pic>
        <p:nvPicPr>
          <p:cNvPr id="21" name="Picture 20">
            <a:extLst>
              <a:ext uri="{FF2B5EF4-FFF2-40B4-BE49-F238E27FC236}">
                <a16:creationId xmlns:a16="http://schemas.microsoft.com/office/drawing/2014/main" id="{50F95F4C-366A-4ADE-5F8E-BDDD1669C4AC}"/>
              </a:ext>
            </a:extLst>
          </p:cNvPr>
          <p:cNvPicPr>
            <a:picLocks noChangeAspect="1"/>
          </p:cNvPicPr>
          <p:nvPr/>
        </p:nvPicPr>
        <p:blipFill>
          <a:blip r:embed="rId9"/>
          <a:stretch>
            <a:fillRect/>
          </a:stretch>
        </p:blipFill>
        <p:spPr>
          <a:xfrm>
            <a:off x="3457867" y="1235360"/>
            <a:ext cx="6277850" cy="381053"/>
          </a:xfrm>
          <a:prstGeom prst="rect">
            <a:avLst/>
          </a:prstGeom>
        </p:spPr>
      </p:pic>
      <p:pic>
        <p:nvPicPr>
          <p:cNvPr id="24" name="Picture 23">
            <a:extLst>
              <a:ext uri="{FF2B5EF4-FFF2-40B4-BE49-F238E27FC236}">
                <a16:creationId xmlns:a16="http://schemas.microsoft.com/office/drawing/2014/main" id="{3C95084C-CCB3-D883-0E6F-A385FDD577D9}"/>
              </a:ext>
            </a:extLst>
          </p:cNvPr>
          <p:cNvPicPr>
            <a:picLocks noChangeAspect="1"/>
          </p:cNvPicPr>
          <p:nvPr/>
        </p:nvPicPr>
        <p:blipFill>
          <a:blip r:embed="rId10"/>
          <a:stretch>
            <a:fillRect/>
          </a:stretch>
        </p:blipFill>
        <p:spPr>
          <a:xfrm>
            <a:off x="3457867" y="1650939"/>
            <a:ext cx="7582956" cy="390580"/>
          </a:xfrm>
          <a:prstGeom prst="rect">
            <a:avLst/>
          </a:prstGeom>
        </p:spPr>
      </p:pic>
      <p:pic>
        <p:nvPicPr>
          <p:cNvPr id="27" name="Picture 26">
            <a:extLst>
              <a:ext uri="{FF2B5EF4-FFF2-40B4-BE49-F238E27FC236}">
                <a16:creationId xmlns:a16="http://schemas.microsoft.com/office/drawing/2014/main" id="{3247ADE1-6F2E-561C-0D1C-699F5B8CB771}"/>
              </a:ext>
            </a:extLst>
          </p:cNvPr>
          <p:cNvPicPr>
            <a:picLocks noChangeAspect="1"/>
          </p:cNvPicPr>
          <p:nvPr/>
        </p:nvPicPr>
        <p:blipFill>
          <a:blip r:embed="rId11"/>
          <a:stretch>
            <a:fillRect/>
          </a:stretch>
        </p:blipFill>
        <p:spPr>
          <a:xfrm>
            <a:off x="3457867" y="2086344"/>
            <a:ext cx="8456224" cy="666843"/>
          </a:xfrm>
          <a:prstGeom prst="rect">
            <a:avLst/>
          </a:prstGeom>
        </p:spPr>
      </p:pic>
      <p:pic>
        <p:nvPicPr>
          <p:cNvPr id="29" name="Picture 28">
            <a:extLst>
              <a:ext uri="{FF2B5EF4-FFF2-40B4-BE49-F238E27FC236}">
                <a16:creationId xmlns:a16="http://schemas.microsoft.com/office/drawing/2014/main" id="{FA044252-8594-860F-DEA2-B0DDB34DC87D}"/>
              </a:ext>
            </a:extLst>
          </p:cNvPr>
          <p:cNvPicPr>
            <a:picLocks noChangeAspect="1"/>
          </p:cNvPicPr>
          <p:nvPr/>
        </p:nvPicPr>
        <p:blipFill>
          <a:blip r:embed="rId12"/>
          <a:stretch>
            <a:fillRect/>
          </a:stretch>
        </p:blipFill>
        <p:spPr>
          <a:xfrm>
            <a:off x="3457868" y="2783017"/>
            <a:ext cx="8518980" cy="743054"/>
          </a:xfrm>
          <a:prstGeom prst="rect">
            <a:avLst/>
          </a:prstGeom>
        </p:spPr>
      </p:pic>
      <p:pic>
        <p:nvPicPr>
          <p:cNvPr id="31" name="Picture 30">
            <a:extLst>
              <a:ext uri="{FF2B5EF4-FFF2-40B4-BE49-F238E27FC236}">
                <a16:creationId xmlns:a16="http://schemas.microsoft.com/office/drawing/2014/main" id="{6820BF95-2C3F-FDC4-683A-7FD882C0EEDF}"/>
              </a:ext>
            </a:extLst>
          </p:cNvPr>
          <p:cNvPicPr>
            <a:picLocks noChangeAspect="1"/>
          </p:cNvPicPr>
          <p:nvPr/>
        </p:nvPicPr>
        <p:blipFill>
          <a:blip r:embed="rId13"/>
          <a:stretch>
            <a:fillRect/>
          </a:stretch>
        </p:blipFill>
        <p:spPr>
          <a:xfrm>
            <a:off x="3446393" y="3516117"/>
            <a:ext cx="6289324" cy="447737"/>
          </a:xfrm>
          <a:prstGeom prst="rect">
            <a:avLst/>
          </a:prstGeom>
        </p:spPr>
      </p:pic>
      <p:pic>
        <p:nvPicPr>
          <p:cNvPr id="33" name="Picture 32">
            <a:extLst>
              <a:ext uri="{FF2B5EF4-FFF2-40B4-BE49-F238E27FC236}">
                <a16:creationId xmlns:a16="http://schemas.microsoft.com/office/drawing/2014/main" id="{58E6AFAC-0107-5F8E-9574-56D62AE9497F}"/>
              </a:ext>
            </a:extLst>
          </p:cNvPr>
          <p:cNvPicPr>
            <a:picLocks noChangeAspect="1"/>
          </p:cNvPicPr>
          <p:nvPr/>
        </p:nvPicPr>
        <p:blipFill>
          <a:blip r:embed="rId14"/>
          <a:stretch>
            <a:fillRect/>
          </a:stretch>
        </p:blipFill>
        <p:spPr>
          <a:xfrm>
            <a:off x="1657391" y="4031201"/>
            <a:ext cx="1390844" cy="1943371"/>
          </a:xfrm>
          <a:prstGeom prst="rect">
            <a:avLst/>
          </a:prstGeom>
        </p:spPr>
      </p:pic>
      <p:pic>
        <p:nvPicPr>
          <p:cNvPr id="37" name="Picture 36">
            <a:extLst>
              <a:ext uri="{FF2B5EF4-FFF2-40B4-BE49-F238E27FC236}">
                <a16:creationId xmlns:a16="http://schemas.microsoft.com/office/drawing/2014/main" id="{856A7F94-D32A-160B-B0B0-73717A65C4DF}"/>
              </a:ext>
            </a:extLst>
          </p:cNvPr>
          <p:cNvPicPr>
            <a:picLocks noChangeAspect="1"/>
          </p:cNvPicPr>
          <p:nvPr/>
        </p:nvPicPr>
        <p:blipFill>
          <a:blip r:embed="rId15"/>
          <a:stretch>
            <a:fillRect/>
          </a:stretch>
        </p:blipFill>
        <p:spPr>
          <a:xfrm>
            <a:off x="3048235" y="4558004"/>
            <a:ext cx="8865858" cy="733527"/>
          </a:xfrm>
          <a:prstGeom prst="rect">
            <a:avLst/>
          </a:prstGeom>
        </p:spPr>
      </p:pic>
      <p:pic>
        <p:nvPicPr>
          <p:cNvPr id="39" name="Picture 38">
            <a:extLst>
              <a:ext uri="{FF2B5EF4-FFF2-40B4-BE49-F238E27FC236}">
                <a16:creationId xmlns:a16="http://schemas.microsoft.com/office/drawing/2014/main" id="{936C119C-0B29-6DE8-5C85-F95F1179D0C9}"/>
              </a:ext>
            </a:extLst>
          </p:cNvPr>
          <p:cNvPicPr>
            <a:picLocks noChangeAspect="1"/>
          </p:cNvPicPr>
          <p:nvPr/>
        </p:nvPicPr>
        <p:blipFill>
          <a:blip r:embed="rId16"/>
          <a:stretch>
            <a:fillRect/>
          </a:stretch>
        </p:blipFill>
        <p:spPr>
          <a:xfrm>
            <a:off x="3048234" y="4096375"/>
            <a:ext cx="8865859" cy="447737"/>
          </a:xfrm>
          <a:prstGeom prst="rect">
            <a:avLst/>
          </a:prstGeom>
        </p:spPr>
      </p:pic>
      <p:pic>
        <p:nvPicPr>
          <p:cNvPr id="43" name="Picture 42">
            <a:extLst>
              <a:ext uri="{FF2B5EF4-FFF2-40B4-BE49-F238E27FC236}">
                <a16:creationId xmlns:a16="http://schemas.microsoft.com/office/drawing/2014/main" id="{D53B8A95-A6BB-93E6-295A-D8851F5BA640}"/>
              </a:ext>
            </a:extLst>
          </p:cNvPr>
          <p:cNvPicPr>
            <a:picLocks noChangeAspect="1"/>
          </p:cNvPicPr>
          <p:nvPr/>
        </p:nvPicPr>
        <p:blipFill>
          <a:blip r:embed="rId17"/>
          <a:stretch>
            <a:fillRect/>
          </a:stretch>
        </p:blipFill>
        <p:spPr>
          <a:xfrm>
            <a:off x="3048234" y="5291531"/>
            <a:ext cx="8865857" cy="771633"/>
          </a:xfrm>
          <a:prstGeom prst="rect">
            <a:avLst/>
          </a:prstGeom>
        </p:spPr>
      </p:pic>
      <p:pic>
        <p:nvPicPr>
          <p:cNvPr id="45" name="image4.png">
            <a:extLst>
              <a:ext uri="{FF2B5EF4-FFF2-40B4-BE49-F238E27FC236}">
                <a16:creationId xmlns:a16="http://schemas.microsoft.com/office/drawing/2014/main" id="{40532B8C-6CB7-55E6-11D8-A49ADD43DC7F}"/>
              </a:ext>
            </a:extLst>
          </p:cNvPr>
          <p:cNvPicPr>
            <a:picLocks noChangeAspect="1"/>
          </p:cNvPicPr>
          <p:nvPr/>
        </p:nvPicPr>
        <p:blipFill>
          <a:blip r:embed="rId18" cstate="print"/>
          <a:stretch>
            <a:fillRect/>
          </a:stretch>
        </p:blipFill>
        <p:spPr>
          <a:xfrm>
            <a:off x="25259" y="-5836"/>
            <a:ext cx="590190" cy="559401"/>
          </a:xfrm>
          <a:prstGeom prst="rect">
            <a:avLst/>
          </a:prstGeom>
        </p:spPr>
      </p:pic>
      <p:grpSp>
        <p:nvGrpSpPr>
          <p:cNvPr id="46" name="Group 11">
            <a:extLst>
              <a:ext uri="{FF2B5EF4-FFF2-40B4-BE49-F238E27FC236}">
                <a16:creationId xmlns:a16="http://schemas.microsoft.com/office/drawing/2014/main" id="{C4E06025-36A3-E1C5-1C07-2730611AA5AD}"/>
              </a:ext>
            </a:extLst>
          </p:cNvPr>
          <p:cNvGrpSpPr>
            <a:grpSpLocks/>
          </p:cNvGrpSpPr>
          <p:nvPr/>
        </p:nvGrpSpPr>
        <p:grpSpPr bwMode="auto">
          <a:xfrm>
            <a:off x="655164" y="57828"/>
            <a:ext cx="590189" cy="495737"/>
            <a:chOff x="0" y="0"/>
            <a:chExt cx="666" cy="559"/>
          </a:xfrm>
        </p:grpSpPr>
        <p:sp>
          <p:nvSpPr>
            <p:cNvPr id="47" name="Freeform 12">
              <a:extLst>
                <a:ext uri="{FF2B5EF4-FFF2-40B4-BE49-F238E27FC236}">
                  <a16:creationId xmlns:a16="http://schemas.microsoft.com/office/drawing/2014/main" id="{510AB3F0-EF24-4C18-C065-43CE3F1A6B24}"/>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43172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down)">
                                      <p:cBhvr>
                                        <p:cTn id="53" dur="580">
                                          <p:stCondLst>
                                            <p:cond delay="0"/>
                                          </p:stCondLst>
                                        </p:cTn>
                                        <p:tgtEl>
                                          <p:spTgt spid="24"/>
                                        </p:tgtEl>
                                      </p:cBhvr>
                                    </p:animEffect>
                                    <p:anim calcmode="lin" valueType="num">
                                      <p:cBhvr>
                                        <p:cTn id="54"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59" dur="26">
                                          <p:stCondLst>
                                            <p:cond delay="650"/>
                                          </p:stCondLst>
                                        </p:cTn>
                                        <p:tgtEl>
                                          <p:spTgt spid="24"/>
                                        </p:tgtEl>
                                      </p:cBhvr>
                                      <p:to x="100000" y="60000"/>
                                    </p:animScale>
                                    <p:animScale>
                                      <p:cBhvr>
                                        <p:cTn id="60" dur="166" decel="50000">
                                          <p:stCondLst>
                                            <p:cond delay="676"/>
                                          </p:stCondLst>
                                        </p:cTn>
                                        <p:tgtEl>
                                          <p:spTgt spid="24"/>
                                        </p:tgtEl>
                                      </p:cBhvr>
                                      <p:to x="100000" y="100000"/>
                                    </p:animScale>
                                    <p:animScale>
                                      <p:cBhvr>
                                        <p:cTn id="61" dur="26">
                                          <p:stCondLst>
                                            <p:cond delay="1312"/>
                                          </p:stCondLst>
                                        </p:cTn>
                                        <p:tgtEl>
                                          <p:spTgt spid="24"/>
                                        </p:tgtEl>
                                      </p:cBhvr>
                                      <p:to x="100000" y="80000"/>
                                    </p:animScale>
                                    <p:animScale>
                                      <p:cBhvr>
                                        <p:cTn id="62" dur="166" decel="50000">
                                          <p:stCondLst>
                                            <p:cond delay="1338"/>
                                          </p:stCondLst>
                                        </p:cTn>
                                        <p:tgtEl>
                                          <p:spTgt spid="24"/>
                                        </p:tgtEl>
                                      </p:cBhvr>
                                      <p:to x="100000" y="100000"/>
                                    </p:animScale>
                                    <p:animScale>
                                      <p:cBhvr>
                                        <p:cTn id="63" dur="26">
                                          <p:stCondLst>
                                            <p:cond delay="1642"/>
                                          </p:stCondLst>
                                        </p:cTn>
                                        <p:tgtEl>
                                          <p:spTgt spid="24"/>
                                        </p:tgtEl>
                                      </p:cBhvr>
                                      <p:to x="100000" y="90000"/>
                                    </p:animScale>
                                    <p:animScale>
                                      <p:cBhvr>
                                        <p:cTn id="64" dur="166" decel="50000">
                                          <p:stCondLst>
                                            <p:cond delay="1668"/>
                                          </p:stCondLst>
                                        </p:cTn>
                                        <p:tgtEl>
                                          <p:spTgt spid="24"/>
                                        </p:tgtEl>
                                      </p:cBhvr>
                                      <p:to x="100000" y="100000"/>
                                    </p:animScale>
                                    <p:animScale>
                                      <p:cBhvr>
                                        <p:cTn id="65" dur="26">
                                          <p:stCondLst>
                                            <p:cond delay="1808"/>
                                          </p:stCondLst>
                                        </p:cTn>
                                        <p:tgtEl>
                                          <p:spTgt spid="24"/>
                                        </p:tgtEl>
                                      </p:cBhvr>
                                      <p:to x="100000" y="95000"/>
                                    </p:animScale>
                                    <p:animScale>
                                      <p:cBhvr>
                                        <p:cTn id="66" dur="166" decel="50000">
                                          <p:stCondLst>
                                            <p:cond delay="1834"/>
                                          </p:stCondLst>
                                        </p:cTn>
                                        <p:tgtEl>
                                          <p:spTgt spid="24"/>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down)">
                                      <p:cBhvr>
                                        <p:cTn id="71" dur="580">
                                          <p:stCondLst>
                                            <p:cond delay="0"/>
                                          </p:stCondLst>
                                        </p:cTn>
                                        <p:tgtEl>
                                          <p:spTgt spid="27"/>
                                        </p:tgtEl>
                                      </p:cBhvr>
                                    </p:animEffect>
                                    <p:anim calcmode="lin" valueType="num">
                                      <p:cBhvr>
                                        <p:cTn id="72"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77" dur="26">
                                          <p:stCondLst>
                                            <p:cond delay="650"/>
                                          </p:stCondLst>
                                        </p:cTn>
                                        <p:tgtEl>
                                          <p:spTgt spid="27"/>
                                        </p:tgtEl>
                                      </p:cBhvr>
                                      <p:to x="100000" y="60000"/>
                                    </p:animScale>
                                    <p:animScale>
                                      <p:cBhvr>
                                        <p:cTn id="78" dur="166" decel="50000">
                                          <p:stCondLst>
                                            <p:cond delay="676"/>
                                          </p:stCondLst>
                                        </p:cTn>
                                        <p:tgtEl>
                                          <p:spTgt spid="27"/>
                                        </p:tgtEl>
                                      </p:cBhvr>
                                      <p:to x="100000" y="100000"/>
                                    </p:animScale>
                                    <p:animScale>
                                      <p:cBhvr>
                                        <p:cTn id="79" dur="26">
                                          <p:stCondLst>
                                            <p:cond delay="1312"/>
                                          </p:stCondLst>
                                        </p:cTn>
                                        <p:tgtEl>
                                          <p:spTgt spid="27"/>
                                        </p:tgtEl>
                                      </p:cBhvr>
                                      <p:to x="100000" y="80000"/>
                                    </p:animScale>
                                    <p:animScale>
                                      <p:cBhvr>
                                        <p:cTn id="80" dur="166" decel="50000">
                                          <p:stCondLst>
                                            <p:cond delay="1338"/>
                                          </p:stCondLst>
                                        </p:cTn>
                                        <p:tgtEl>
                                          <p:spTgt spid="27"/>
                                        </p:tgtEl>
                                      </p:cBhvr>
                                      <p:to x="100000" y="100000"/>
                                    </p:animScale>
                                    <p:animScale>
                                      <p:cBhvr>
                                        <p:cTn id="81" dur="26">
                                          <p:stCondLst>
                                            <p:cond delay="1642"/>
                                          </p:stCondLst>
                                        </p:cTn>
                                        <p:tgtEl>
                                          <p:spTgt spid="27"/>
                                        </p:tgtEl>
                                      </p:cBhvr>
                                      <p:to x="100000" y="90000"/>
                                    </p:animScale>
                                    <p:animScale>
                                      <p:cBhvr>
                                        <p:cTn id="82" dur="166" decel="50000">
                                          <p:stCondLst>
                                            <p:cond delay="1668"/>
                                          </p:stCondLst>
                                        </p:cTn>
                                        <p:tgtEl>
                                          <p:spTgt spid="27"/>
                                        </p:tgtEl>
                                      </p:cBhvr>
                                      <p:to x="100000" y="100000"/>
                                    </p:animScale>
                                    <p:animScale>
                                      <p:cBhvr>
                                        <p:cTn id="83" dur="26">
                                          <p:stCondLst>
                                            <p:cond delay="1808"/>
                                          </p:stCondLst>
                                        </p:cTn>
                                        <p:tgtEl>
                                          <p:spTgt spid="27"/>
                                        </p:tgtEl>
                                      </p:cBhvr>
                                      <p:to x="100000" y="95000"/>
                                    </p:animScale>
                                    <p:animScale>
                                      <p:cBhvr>
                                        <p:cTn id="84" dur="166" decel="50000">
                                          <p:stCondLst>
                                            <p:cond delay="1834"/>
                                          </p:stCondLst>
                                        </p:cTn>
                                        <p:tgtEl>
                                          <p:spTgt spid="27"/>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wipe(down)">
                                      <p:cBhvr>
                                        <p:cTn id="89" dur="500"/>
                                        <p:tgtEl>
                                          <p:spTgt spid="29"/>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nodeType="click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wipe(down)">
                                      <p:cBhvr>
                                        <p:cTn id="94" dur="500"/>
                                        <p:tgtEl>
                                          <p:spTgt spid="31"/>
                                        </p:tgtEl>
                                      </p:cBhvr>
                                    </p:animEffect>
                                  </p:childTnLst>
                                </p:cTn>
                              </p:par>
                            </p:childTnLst>
                          </p:cTn>
                        </p:par>
                      </p:childTnLst>
                    </p:cTn>
                  </p:par>
                  <p:par>
                    <p:cTn id="95" fill="hold">
                      <p:stCondLst>
                        <p:cond delay="indefinite"/>
                      </p:stCondLst>
                      <p:childTnLst>
                        <p:par>
                          <p:cTn id="96" fill="hold">
                            <p:stCondLst>
                              <p:cond delay="0"/>
                            </p:stCondLst>
                            <p:childTnLst>
                              <p:par>
                                <p:cTn id="97" presetID="6" presetClass="entr" presetSubtype="16" fill="hold" nodeType="click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circle(in)">
                                      <p:cBhvr>
                                        <p:cTn id="99" dur="2000"/>
                                        <p:tgtEl>
                                          <p:spTgt spid="33"/>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nodeType="click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500" fill="hold"/>
                                        <p:tgtEl>
                                          <p:spTgt spid="39"/>
                                        </p:tgtEl>
                                        <p:attrNameLst>
                                          <p:attrName>ppt_w</p:attrName>
                                        </p:attrNameLst>
                                      </p:cBhvr>
                                      <p:tavLst>
                                        <p:tav tm="0">
                                          <p:val>
                                            <p:fltVal val="0"/>
                                          </p:val>
                                        </p:tav>
                                        <p:tav tm="100000">
                                          <p:val>
                                            <p:strVal val="#ppt_w"/>
                                          </p:val>
                                        </p:tav>
                                      </p:tavLst>
                                    </p:anim>
                                    <p:anim calcmode="lin" valueType="num">
                                      <p:cBhvr>
                                        <p:cTn id="105" dur="500" fill="hold"/>
                                        <p:tgtEl>
                                          <p:spTgt spid="39"/>
                                        </p:tgtEl>
                                        <p:attrNameLst>
                                          <p:attrName>ppt_h</p:attrName>
                                        </p:attrNameLst>
                                      </p:cBhvr>
                                      <p:tavLst>
                                        <p:tav tm="0">
                                          <p:val>
                                            <p:fltVal val="0"/>
                                          </p:val>
                                        </p:tav>
                                        <p:tav tm="100000">
                                          <p:val>
                                            <p:strVal val="#ppt_h"/>
                                          </p:val>
                                        </p:tav>
                                      </p:tavLst>
                                    </p:anim>
                                    <p:animEffect transition="in" filter="fade">
                                      <p:cBhvr>
                                        <p:cTn id="106" dur="500"/>
                                        <p:tgtEl>
                                          <p:spTgt spid="39"/>
                                        </p:tgtEl>
                                      </p:cBhvr>
                                    </p:animEffect>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nodeType="click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Effect transition="in" filter="fade">
                                      <p:cBhvr>
                                        <p:cTn id="113" dur="500"/>
                                        <p:tgtEl>
                                          <p:spTgt spid="37"/>
                                        </p:tgtEl>
                                      </p:cBhvr>
                                    </p:animEffect>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nodeType="clickEffect">
                                  <p:stCondLst>
                                    <p:cond delay="0"/>
                                  </p:stCondLst>
                                  <p:childTnLst>
                                    <p:set>
                                      <p:cBhvr>
                                        <p:cTn id="117" dur="1" fill="hold">
                                          <p:stCondLst>
                                            <p:cond delay="0"/>
                                          </p:stCondLst>
                                        </p:cTn>
                                        <p:tgtEl>
                                          <p:spTgt spid="43"/>
                                        </p:tgtEl>
                                        <p:attrNameLst>
                                          <p:attrName>style.visibility</p:attrName>
                                        </p:attrNameLst>
                                      </p:cBhvr>
                                      <p:to>
                                        <p:strVal val="visible"/>
                                      </p:to>
                                    </p:set>
                                    <p:anim calcmode="lin" valueType="num">
                                      <p:cBhvr>
                                        <p:cTn id="118" dur="500" fill="hold"/>
                                        <p:tgtEl>
                                          <p:spTgt spid="43"/>
                                        </p:tgtEl>
                                        <p:attrNameLst>
                                          <p:attrName>ppt_w</p:attrName>
                                        </p:attrNameLst>
                                      </p:cBhvr>
                                      <p:tavLst>
                                        <p:tav tm="0">
                                          <p:val>
                                            <p:fltVal val="0"/>
                                          </p:val>
                                        </p:tav>
                                        <p:tav tm="100000">
                                          <p:val>
                                            <p:strVal val="#ppt_w"/>
                                          </p:val>
                                        </p:tav>
                                      </p:tavLst>
                                    </p:anim>
                                    <p:anim calcmode="lin" valueType="num">
                                      <p:cBhvr>
                                        <p:cTn id="119" dur="500" fill="hold"/>
                                        <p:tgtEl>
                                          <p:spTgt spid="43"/>
                                        </p:tgtEl>
                                        <p:attrNameLst>
                                          <p:attrName>ppt_h</p:attrName>
                                        </p:attrNameLst>
                                      </p:cBhvr>
                                      <p:tavLst>
                                        <p:tav tm="0">
                                          <p:val>
                                            <p:fltVal val="0"/>
                                          </p:val>
                                        </p:tav>
                                        <p:tav tm="100000">
                                          <p:val>
                                            <p:strVal val="#ppt_h"/>
                                          </p:val>
                                        </p:tav>
                                      </p:tavLst>
                                    </p:anim>
                                    <p:animEffect transition="in" filter="fade">
                                      <p:cBhvr>
                                        <p:cTn id="12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1224BE9-E375-B083-3202-C4539C68153F}"/>
              </a:ext>
            </a:extLst>
          </p:cNvPr>
          <p:cNvSpPr txBox="1"/>
          <p:nvPr/>
        </p:nvSpPr>
        <p:spPr>
          <a:xfrm>
            <a:off x="371341" y="3603024"/>
            <a:ext cx="11381875" cy="3157275"/>
          </a:xfrm>
          <a:prstGeom prst="rect">
            <a:avLst/>
          </a:prstGeom>
          <a:noFill/>
        </p:spPr>
        <p:txBody>
          <a:bodyPr wrap="square">
            <a:spAutoFit/>
          </a:bodyPr>
          <a:lstStyle/>
          <a:p>
            <a:pPr algn="just">
              <a:lnSpc>
                <a:spcPts val="2600"/>
              </a:lnSpc>
              <a:spcBef>
                <a:spcPts val="600"/>
              </a:spcBef>
              <a:spcAft>
                <a:spcPts val="600"/>
              </a:spcAft>
            </a:pPr>
            <a:r>
              <a:rPr lang="vi-VN"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Gợi ý</a:t>
            </a:r>
            <a:r>
              <a:rPr lang="en-US"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cả</a:t>
            </a:r>
            <a:r>
              <a:rPr lang="en-US"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hai</a:t>
            </a:r>
            <a:r>
              <a:rPr lang="en-US"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án</a:t>
            </a:r>
            <a:r>
              <a:rPr lang="en-US"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t>
            </a:r>
            <a:r>
              <a:rPr lang="vi-VN"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ts val="2700"/>
              </a:lnSpc>
              <a:spcBef>
                <a:spcPts val="600"/>
              </a:spcBef>
              <a:spcAft>
                <a:spcPts val="600"/>
              </a:spcAft>
            </a:pP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giờ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ô </a:t>
            </a:r>
            <a:r>
              <a:rPr lang="en-US" sz="2400" dirty="0" err="1">
                <a:latin typeface="Times New Roman" panose="02020603050405020304" pitchFamily="18" charset="0"/>
                <a:cs typeface="Times New Roman" panose="02020603050405020304" pitchFamily="18" charset="0"/>
              </a:rPr>
              <a:t>nhiễm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a:p>
            <a:pPr algn="just">
              <a:lnSpc>
                <a:spcPts val="2700"/>
              </a:lnSpc>
              <a:spcBef>
                <a:spcPts val="600"/>
              </a:spcBef>
              <a:spcAft>
                <a:spcPts val="600"/>
              </a:spcAft>
            </a:pP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khéo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léo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trực</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vi-VN"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 name="TextBox 1">
            <a:extLst>
              <a:ext uri="{FF2B5EF4-FFF2-40B4-BE49-F238E27FC236}">
                <a16:creationId xmlns:a16="http://schemas.microsoft.com/office/drawing/2014/main" id="{7EC586DB-FABD-CA57-C799-401448B9F83A}"/>
              </a:ext>
            </a:extLst>
          </p:cNvPr>
          <p:cNvSpPr txBox="1"/>
          <p:nvPr/>
        </p:nvSpPr>
        <p:spPr>
          <a:xfrm>
            <a:off x="422975" y="2187664"/>
            <a:ext cx="10558878" cy="461665"/>
          </a:xfrm>
          <a:prstGeom prst="rect">
            <a:avLst/>
          </a:prstGeom>
          <a:noFill/>
        </p:spPr>
        <p:txBody>
          <a:bodyPr wrap="square">
            <a:spAutoFit/>
          </a:bodyPr>
          <a:lstStyle/>
          <a:p>
            <a:pPr algn="just"/>
            <a:r>
              <a:rPr lang="vi-VN" sz="2400" dirty="0">
                <a:solidFill>
                  <a:srgbClr val="FF0000"/>
                </a:solidFill>
                <a:latin typeface="Times New Roman" panose="02020603050405020304" pitchFamily="18" charset="0"/>
                <a:cs typeface="Times New Roman" panose="02020603050405020304" pitchFamily="18" charset="0"/>
              </a:rPr>
              <a:t>Phương án 1: </a:t>
            </a:r>
            <a:r>
              <a:rPr lang="vi-VN" sz="2400" dirty="0">
                <a:latin typeface="Times New Roman" panose="02020603050405020304" pitchFamily="18" charset="0"/>
                <a:cs typeface="Times New Roman" panose="02020603050405020304" pitchFamily="18" charset="0"/>
              </a:rPr>
              <a:t>Một HS đọc nội dung bài tập, cả lớp thảo luận theo cặp và nêu ý kiến.</a:t>
            </a:r>
          </a:p>
        </p:txBody>
      </p:sp>
      <p:sp>
        <p:nvSpPr>
          <p:cNvPr id="7" name="TextBox 6">
            <a:extLst>
              <a:ext uri="{FF2B5EF4-FFF2-40B4-BE49-F238E27FC236}">
                <a16:creationId xmlns:a16="http://schemas.microsoft.com/office/drawing/2014/main" id="{AEDCBBDE-A34D-851E-C17D-1064DB3313CB}"/>
              </a:ext>
            </a:extLst>
          </p:cNvPr>
          <p:cNvSpPr txBox="1"/>
          <p:nvPr/>
        </p:nvSpPr>
        <p:spPr>
          <a:xfrm>
            <a:off x="422975" y="2649329"/>
            <a:ext cx="11330242" cy="830997"/>
          </a:xfrm>
          <a:prstGeom prst="rect">
            <a:avLst/>
          </a:prstGeom>
          <a:noFill/>
        </p:spPr>
        <p:txBody>
          <a:bodyPr wrap="square">
            <a:spAutoFit/>
          </a:bodyPr>
          <a:lstStyle/>
          <a:p>
            <a:pPr algn="just"/>
            <a:r>
              <a:rPr lang="vi-VN" sz="2400" dirty="0">
                <a:solidFill>
                  <a:srgbClr val="FF0000"/>
                </a:solidFill>
                <a:latin typeface="Times New Roman" panose="02020603050405020304" pitchFamily="18" charset="0"/>
                <a:cs typeface="Times New Roman" panose="02020603050405020304" pitchFamily="18" charset="0"/>
              </a:rPr>
              <a:t>Phương án 2: </a:t>
            </a:r>
            <a:r>
              <a:rPr lang="vi-VN" sz="2400" dirty="0">
                <a:latin typeface="Times New Roman" panose="02020603050405020304" pitchFamily="18" charset="0"/>
                <a:cs typeface="Times New Roman" panose="02020603050405020304" pitchFamily="18" charset="0"/>
              </a:rPr>
              <a:t>Hai HS đóng vai nhân vật </a:t>
            </a:r>
            <a:r>
              <a:rPr lang="en-GB" sz="2400" dirty="0" err="1">
                <a:latin typeface="Times New Roman" panose="02020603050405020304" pitchFamily="18" charset="0"/>
                <a:cs typeface="Times New Roman" panose="02020603050405020304" pitchFamily="18" charset="0"/>
              </a:rPr>
              <a:t>Tuấn</a:t>
            </a:r>
            <a:r>
              <a:rPr lang="vi-VN"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lớp</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trưởng</a:t>
            </a:r>
            <a:r>
              <a:rPr lang="vi-VN" sz="2400" dirty="0">
                <a:latin typeface="Times New Roman" panose="02020603050405020304" pitchFamily="18" charset="0"/>
                <a:cs typeface="Times New Roman" panose="02020603050405020304" pitchFamily="18" charset="0"/>
              </a:rPr>
              <a:t> và diễn tả trước lớp tình huống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cùng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xử</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trí</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của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lớp</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trưởng</a:t>
            </a:r>
            <a:r>
              <a:rPr lang="vi-VN"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Các</a:t>
            </a:r>
            <a:r>
              <a:rPr lang="en-GB"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HS </a:t>
            </a:r>
            <a:r>
              <a:rPr lang="en-GB" sz="2400" dirty="0" err="1">
                <a:latin typeface="Times New Roman" panose="02020603050405020304" pitchFamily="18" charset="0"/>
                <a:cs typeface="Times New Roman" panose="02020603050405020304" pitchFamily="18" charset="0"/>
              </a:rPr>
              <a:t>còn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lại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quan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sát</a:t>
            </a:r>
            <a:r>
              <a:rPr lang="en-GB"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thảo luận và nêu ý kiến. </a:t>
            </a:r>
          </a:p>
        </p:txBody>
      </p:sp>
      <p:sp>
        <p:nvSpPr>
          <p:cNvPr id="9" name="TextBox 8">
            <a:extLst>
              <a:ext uri="{FF2B5EF4-FFF2-40B4-BE49-F238E27FC236}">
                <a16:creationId xmlns:a16="http://schemas.microsoft.com/office/drawing/2014/main" id="{FB81DCB4-7DB2-48AD-B562-3F59DD67C817}"/>
              </a:ext>
            </a:extLst>
          </p:cNvPr>
          <p:cNvSpPr txBox="1"/>
          <p:nvPr/>
        </p:nvSpPr>
        <p:spPr>
          <a:xfrm>
            <a:off x="1675481" y="97332"/>
            <a:ext cx="10077735" cy="2004972"/>
          </a:xfrm>
          <a:prstGeom prst="rect">
            <a:avLst/>
          </a:prstGeom>
          <a:solidFill>
            <a:schemeClr val="accent2">
              <a:lumMod val="40000"/>
              <a:lumOff val="60000"/>
            </a:schemeClr>
          </a:solidFill>
          <a:ln>
            <a:solidFill>
              <a:srgbClr val="00B050"/>
            </a:solidFill>
          </a:ln>
        </p:spPr>
        <p:txBody>
          <a:bodyPr wrap="square">
            <a:spAutoFit/>
          </a:bodyPr>
          <a:lstStyle/>
          <a:p>
            <a:r>
              <a:rPr lang="en-US" sz="2400" b="1" dirty="0" err="1">
                <a:solidFill>
                  <a:srgbClr val="0000FF"/>
                </a:solidFill>
                <a:effectLst/>
                <a:latin typeface="Times New Roman" panose="02020603050405020304" pitchFamily="18" charset="0"/>
                <a:ea typeface="Calibri" panose="020F0502020204030204" pitchFamily="34" charset="0"/>
              </a:rPr>
              <a:t>Luyện</a:t>
            </a:r>
            <a:r>
              <a:rPr lang="en-US" sz="2400" b="1" dirty="0">
                <a:solidFill>
                  <a:srgbClr val="0000FF"/>
                </a:solidFill>
                <a:effectLst/>
                <a:latin typeface="Times New Roman" panose="02020603050405020304" pitchFamily="18" charset="0"/>
                <a:ea typeface="Calibri" panose="020F0502020204030204" pitchFamily="34" charset="0"/>
              </a:rPr>
              <a:t> </a:t>
            </a:r>
            <a:r>
              <a:rPr lang="en-US" sz="2400" b="1" dirty="0" err="1">
                <a:solidFill>
                  <a:srgbClr val="0000FF"/>
                </a:solidFill>
                <a:effectLst/>
                <a:latin typeface="Times New Roman" panose="02020603050405020304" pitchFamily="18" charset="0"/>
                <a:ea typeface="Calibri" panose="020F0502020204030204" pitchFamily="34" charset="0"/>
              </a:rPr>
              <a:t>tập</a:t>
            </a:r>
            <a:endParaRPr lang="en-US" sz="2400" b="1" dirty="0">
              <a:solidFill>
                <a:srgbClr val="0000FF"/>
              </a:solidFill>
              <a:latin typeface="Times New Roman" panose="02020603050405020304" pitchFamily="18" charset="0"/>
              <a:ea typeface="Calibri" panose="020F0502020204030204" pitchFamily="34" charset="0"/>
            </a:endParaRPr>
          </a:p>
          <a:p>
            <a:pPr algn="just">
              <a:lnSpc>
                <a:spcPts val="2880"/>
              </a:lnSpc>
              <a:spcBef>
                <a:spcPts val="600"/>
              </a:spcBef>
              <a:spcAft>
                <a:spcPts val="600"/>
              </a:spcAft>
            </a:pPr>
            <a:r>
              <a:rPr lang="en-US" sz="2400" dirty="0">
                <a:solidFill>
                  <a:srgbClr val="FF0000"/>
                </a:solidFill>
                <a:latin typeface="Times New Roman" panose="02020603050405020304" pitchFamily="18" charset="0"/>
                <a:cs typeface="Times New Roman" panose="02020603050405020304" pitchFamily="18" charset="0"/>
              </a:rPr>
              <a:t>6</a:t>
            </a:r>
            <a:r>
              <a:rPr lang="vi-VN" sz="2400" dirty="0">
                <a:solidFill>
                  <a:srgbClr val="FF0000"/>
                </a:solidFill>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Sự kiện Giờ Trái Đất sắp diễn ra, lớp trưởng thông báo với cả lớp và đề nghị tất cả các bạn tham gia. Mọi người đều rất hào hứng, riêng Tuấn lại thắc mắc: “Dùng điện thì sẽ trả tiền, sao phải tắt điện?”. Nếu em là lớp trưởng, em sẽ làm gì để Tuấn tham gia cùng cả lớp?</a:t>
            </a:r>
            <a:endParaRPr lang="en-GB" sz="2400" dirty="0">
              <a:solidFill>
                <a:srgbClr val="00B050"/>
              </a:solidFill>
              <a:latin typeface="Times New Roman" panose="02020603050405020304" pitchFamily="18" charset="0"/>
              <a:cs typeface="Times New Roman" panose="02020603050405020304" pitchFamily="18" charset="0"/>
            </a:endParaRPr>
          </a:p>
        </p:txBody>
      </p:sp>
      <p:pic>
        <p:nvPicPr>
          <p:cNvPr id="3" name="image4.png">
            <a:extLst>
              <a:ext uri="{FF2B5EF4-FFF2-40B4-BE49-F238E27FC236}">
                <a16:creationId xmlns:a16="http://schemas.microsoft.com/office/drawing/2014/main" id="{94CAAA74-2509-95C1-7709-AA3E42AA03BC}"/>
              </a:ext>
            </a:extLst>
          </p:cNvPr>
          <p:cNvPicPr>
            <a:picLocks noChangeAspect="1"/>
          </p:cNvPicPr>
          <p:nvPr/>
        </p:nvPicPr>
        <p:blipFill>
          <a:blip r:embed="rId3" cstate="print"/>
          <a:stretch>
            <a:fillRect/>
          </a:stretch>
        </p:blipFill>
        <p:spPr>
          <a:xfrm>
            <a:off x="25259" y="-5836"/>
            <a:ext cx="590190" cy="559401"/>
          </a:xfrm>
          <a:prstGeom prst="rect">
            <a:avLst/>
          </a:prstGeom>
        </p:spPr>
      </p:pic>
      <p:grpSp>
        <p:nvGrpSpPr>
          <p:cNvPr id="4" name="Group 11">
            <a:extLst>
              <a:ext uri="{FF2B5EF4-FFF2-40B4-BE49-F238E27FC236}">
                <a16:creationId xmlns:a16="http://schemas.microsoft.com/office/drawing/2014/main" id="{06922DBE-B712-1DCD-ABDF-4A9AAB06894C}"/>
              </a:ext>
            </a:extLst>
          </p:cNvPr>
          <p:cNvGrpSpPr>
            <a:grpSpLocks/>
          </p:cNvGrpSpPr>
          <p:nvPr/>
        </p:nvGrpSpPr>
        <p:grpSpPr bwMode="auto">
          <a:xfrm>
            <a:off x="641575" y="51793"/>
            <a:ext cx="590189" cy="495737"/>
            <a:chOff x="0" y="0"/>
            <a:chExt cx="666" cy="559"/>
          </a:xfrm>
        </p:grpSpPr>
        <p:sp>
          <p:nvSpPr>
            <p:cNvPr id="6" name="Freeform 12">
              <a:extLst>
                <a:ext uri="{FF2B5EF4-FFF2-40B4-BE49-F238E27FC236}">
                  <a16:creationId xmlns:a16="http://schemas.microsoft.com/office/drawing/2014/main" id="{4091BEBE-B42D-D834-830A-4B68B0E9190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73621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circle(in)">
                                      <p:cBhvr>
                                        <p:cTn id="29" dur="20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wheel(1)">
                                      <p:cBhvr>
                                        <p:cTn id="34" dur="2000"/>
                                        <p:tgtEl>
                                          <p:spTgt spid="5">
                                            <p:txEl>
                                              <p:pRg st="1" end="1"/>
                                            </p:txEl>
                                          </p:spTgt>
                                        </p:tgtEl>
                                      </p:cBhvr>
                                    </p:animEffect>
                                  </p:childTnLst>
                                </p:cTn>
                              </p:par>
                              <p:par>
                                <p:cTn id="35" presetID="21" presetClass="entr" presetSubtype="1" fill="hold" nodeType="with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wheel(1)">
                                      <p:cBhvr>
                                        <p:cTn id="3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79A0A182-6A05-50CB-AA92-92010C13EB45}"/>
              </a:ext>
            </a:extLst>
          </p:cNvPr>
          <p:cNvSpPr txBox="1"/>
          <p:nvPr/>
        </p:nvSpPr>
        <p:spPr>
          <a:xfrm>
            <a:off x="1772276" y="167994"/>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V (PA1)             </a:t>
            </a:r>
          </a:p>
          <a:p>
            <a:pPr algn="ctr">
              <a:lnSpc>
                <a:spcPts val="2880"/>
              </a:lnSpc>
              <a:spcBef>
                <a:spcPts val="300"/>
              </a:spcBef>
              <a:spcAft>
                <a:spcPts val="300"/>
              </a:spcAft>
            </a:pPr>
            <a:r>
              <a:rPr lang="en-US" sz="2800" b="1" dirty="0" err="1">
                <a:ln w="22225">
                  <a:solidFill>
                    <a:srgbClr val="7030A0"/>
                  </a:solidFill>
                  <a:prstDash val="solid"/>
                </a:ln>
                <a:solidFill>
                  <a:schemeClr val="accent2">
                    <a:lumMod val="40000"/>
                    <a:lumOff val="60000"/>
                  </a:schemeClr>
                </a:solidFill>
                <a:latin typeface="TimesNewRomanPSMT"/>
              </a:rPr>
              <a:t>Trò</a:t>
            </a:r>
            <a:r>
              <a:rPr lang="en-US" sz="2800" b="1" dirty="0">
                <a:ln w="22225">
                  <a:solidFill>
                    <a:srgbClr val="7030A0"/>
                  </a:solidFill>
                  <a:prstDash val="solid"/>
                </a:ln>
                <a:solidFill>
                  <a:schemeClr val="accent2">
                    <a:lumMod val="40000"/>
                    <a:lumOff val="60000"/>
                  </a:schemeClr>
                </a:solidFill>
                <a:latin typeface="TimesNewRomanPSMT"/>
              </a:rPr>
              <a:t> </a:t>
            </a:r>
            <a:r>
              <a:rPr lang="en-US" sz="2800" b="1" dirty="0" err="1">
                <a:ln w="22225">
                  <a:solidFill>
                    <a:srgbClr val="7030A0"/>
                  </a:solidFill>
                  <a:prstDash val="solid"/>
                </a:ln>
                <a:solidFill>
                  <a:schemeClr val="accent2">
                    <a:lumMod val="40000"/>
                    <a:lumOff val="60000"/>
                  </a:schemeClr>
                </a:solidFill>
                <a:latin typeface="TimesNewRomanPSMT"/>
              </a:rPr>
              <a:t>chơi</a:t>
            </a:r>
            <a:r>
              <a:rPr lang="en-US" sz="2800" b="1" dirty="0">
                <a:ln w="22225">
                  <a:solidFill>
                    <a:srgbClr val="7030A0"/>
                  </a:solidFill>
                  <a:prstDash val="solid"/>
                </a:ln>
                <a:solidFill>
                  <a:schemeClr val="accent2">
                    <a:lumMod val="40000"/>
                    <a:lumOff val="60000"/>
                  </a:schemeClr>
                </a:solidFill>
                <a:latin typeface="TimesNewRomanPSMT"/>
              </a:rPr>
              <a:t> </a:t>
            </a:r>
            <a:r>
              <a:rPr lang="en-GB" sz="2800" b="1" dirty="0">
                <a:ln w="22225">
                  <a:solidFill>
                    <a:srgbClr val="7030A0"/>
                  </a:solidFill>
                  <a:prstDash val="solid"/>
                </a:ln>
                <a:solidFill>
                  <a:schemeClr val="accent2">
                    <a:lumMod val="40000"/>
                    <a:lumOff val="60000"/>
                  </a:schemeClr>
                </a:solidFill>
                <a:latin typeface="TimesNewRomanPSMT"/>
              </a:rPr>
              <a:t>“GIẢI Ô CHỮ </a:t>
            </a:r>
            <a:r>
              <a:rPr lang="en-GB" sz="2800" b="1" dirty="0">
                <a:ln w="22225">
                  <a:solidFill>
                    <a:srgbClr val="7030A0"/>
                  </a:solidFill>
                  <a:prstDash val="solid"/>
                </a:ln>
                <a:solidFill>
                  <a:srgbClr val="FF0000"/>
                </a:solidFill>
                <a:latin typeface="TimesNewRomanPSMT"/>
              </a:rPr>
              <a:t>4</a:t>
            </a:r>
            <a:r>
              <a:rPr lang="en-GB" sz="2800" b="1" dirty="0">
                <a:ln w="22225">
                  <a:solidFill>
                    <a:srgbClr val="7030A0"/>
                  </a:solidFill>
                  <a:prstDash val="solid"/>
                </a:ln>
                <a:solidFill>
                  <a:schemeClr val="accent2">
                    <a:lumMod val="40000"/>
                    <a:lumOff val="60000"/>
                  </a:schemeClr>
                </a:solidFill>
                <a:latin typeface="TimesNewRomanPSMT"/>
              </a:rPr>
              <a:t>” </a:t>
            </a:r>
          </a:p>
        </p:txBody>
      </p:sp>
      <p:sp>
        <p:nvSpPr>
          <p:cNvPr id="7" name="TextBox 6">
            <a:extLst>
              <a:ext uri="{FF2B5EF4-FFF2-40B4-BE49-F238E27FC236}">
                <a16:creationId xmlns:a16="http://schemas.microsoft.com/office/drawing/2014/main" id="{24FC99A4-0D89-CE83-B34C-1C0A7F702AEA}"/>
              </a:ext>
            </a:extLst>
          </p:cNvPr>
          <p:cNvSpPr txBox="1"/>
          <p:nvPr/>
        </p:nvSpPr>
        <p:spPr>
          <a:xfrm>
            <a:off x="6952106" y="5798191"/>
            <a:ext cx="1516357" cy="400110"/>
          </a:xfrm>
          <a:prstGeom prst="rect">
            <a:avLst/>
          </a:prstGeom>
          <a:noFill/>
        </p:spPr>
        <p:txBody>
          <a:bodyPr wrap="square">
            <a:spAutoFit/>
          </a:bodyPr>
          <a:lstStyle/>
          <a:p>
            <a:pPr algn="r"/>
            <a:r>
              <a:rPr lang="vi-VN" sz="2000" b="1">
                <a:latin typeface="TimesNewRomanPSMT"/>
              </a:rPr>
              <a:t>Bảng ô chữ</a:t>
            </a:r>
            <a:endParaRPr lang="en-VN" sz="2000" b="1"/>
          </a:p>
        </p:txBody>
      </p:sp>
      <p:sp>
        <p:nvSpPr>
          <p:cNvPr id="10" name="TextBox 9">
            <a:extLst>
              <a:ext uri="{FF2B5EF4-FFF2-40B4-BE49-F238E27FC236}">
                <a16:creationId xmlns:a16="http://schemas.microsoft.com/office/drawing/2014/main" id="{E8803EE0-7835-3C26-1482-188A813C455B}"/>
              </a:ext>
            </a:extLst>
          </p:cNvPr>
          <p:cNvSpPr txBox="1"/>
          <p:nvPr/>
        </p:nvSpPr>
        <p:spPr>
          <a:xfrm>
            <a:off x="410635" y="1473252"/>
            <a:ext cx="2686293" cy="4239302"/>
          </a:xfrm>
          <a:prstGeom prst="rect">
            <a:avLst/>
          </a:prstGeom>
          <a:solidFill>
            <a:schemeClr val="accent2">
              <a:lumMod val="40000"/>
              <a:lumOff val="60000"/>
            </a:schemeClr>
          </a:solidFill>
          <a:ln>
            <a:solidFill>
              <a:srgbClr val="00B050"/>
            </a:solid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en-US" sz="2400" dirty="0">
                <a:solidFill>
                  <a:srgbClr val="00A23A"/>
                </a:solidFill>
                <a:effectLst/>
                <a:latin typeface="TimesNewRomanPSMT"/>
              </a:rPr>
              <a:t>8 </a:t>
            </a:r>
            <a:r>
              <a:rPr lang="vi-VN" sz="2400" dirty="0">
                <a:effectLst/>
                <a:latin typeface="TimesNewRomanPSMT"/>
              </a:rPr>
              <a:t>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I</a:t>
            </a:r>
            <a:r>
              <a:rPr lang="en-US" sz="2400" dirty="0">
                <a:solidFill>
                  <a:srgbClr val="00A23A"/>
                </a:solidFill>
                <a:latin typeface="TimesNewRomanPSMT"/>
              </a:rPr>
              <a:t>V</a:t>
            </a:r>
            <a:r>
              <a:rPr lang="en-US" sz="2400" dirty="0">
                <a:solidFill>
                  <a:srgbClr val="00A23A"/>
                </a:solidFill>
                <a:effectLst/>
                <a:latin typeface="TimesNewRomanPSMT"/>
              </a:rPr>
              <a:t> </a:t>
            </a:r>
            <a:r>
              <a:rPr lang="vi-VN" sz="2400" dirty="0">
                <a:solidFill>
                  <a:srgbClr val="00A23A"/>
                </a:solidFill>
                <a:effectLst/>
                <a:latin typeface="TimesNewRomanPSMT"/>
              </a:rPr>
              <a:t>Bài </a:t>
            </a:r>
            <a:r>
              <a:rPr lang="en-GB" sz="2400" dirty="0">
                <a:solidFill>
                  <a:srgbClr val="00A23A"/>
                </a:solidFill>
                <a:latin typeface="TimesNewRomanPSMT"/>
              </a:rPr>
              <a:t>4</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pic>
        <p:nvPicPr>
          <p:cNvPr id="3" name="Picture 2">
            <a:extLst>
              <a:ext uri="{FF2B5EF4-FFF2-40B4-BE49-F238E27FC236}">
                <a16:creationId xmlns:a16="http://schemas.microsoft.com/office/drawing/2014/main" id="{B328B6E1-A770-AA82-8AB3-5FF8191F8830}"/>
              </a:ext>
            </a:extLst>
          </p:cNvPr>
          <p:cNvPicPr>
            <a:picLocks noChangeAspect="1"/>
          </p:cNvPicPr>
          <p:nvPr/>
        </p:nvPicPr>
        <p:blipFill>
          <a:blip r:embed="rId4"/>
          <a:stretch>
            <a:fillRect/>
          </a:stretch>
        </p:blipFill>
        <p:spPr>
          <a:xfrm>
            <a:off x="3376428" y="1473253"/>
            <a:ext cx="8558398" cy="4241572"/>
          </a:xfrm>
          <a:prstGeom prst="rect">
            <a:avLst/>
          </a:prstGeom>
          <a:ln>
            <a:solidFill>
              <a:srgbClr val="00B050"/>
            </a:solidFill>
          </a:ln>
        </p:spPr>
      </p:pic>
    </p:spTree>
    <p:extLst>
      <p:ext uri="{BB962C8B-B14F-4D97-AF65-F5344CB8AC3E}">
        <p14:creationId xmlns:p14="http://schemas.microsoft.com/office/powerpoint/2010/main" val="171171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0"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id="{1BB20096-3D50-E4B3-BAC7-A3767F9B20E5}"/>
              </a:ext>
            </a:extLst>
          </p:cNvPr>
          <p:cNvSpPr txBox="1"/>
          <p:nvPr/>
        </p:nvSpPr>
        <p:spPr>
          <a:xfrm>
            <a:off x="1787689" y="709912"/>
            <a:ext cx="9464244" cy="5444376"/>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a:latin typeface="TimesNewRomanPSMT"/>
              </a:rPr>
              <a:t>Thành lập </a:t>
            </a:r>
            <a:r>
              <a:rPr lang="vi-VN" sz="2400">
                <a:solidFill>
                  <a:srgbClr val="00B050"/>
                </a:solidFill>
                <a:latin typeface="TimesNewRomanPSMT"/>
              </a:rPr>
              <a:t>4</a:t>
            </a:r>
            <a:r>
              <a:rPr lang="vi-VN" sz="2400">
                <a:latin typeface="TimesNewRomanPSMT"/>
              </a:rPr>
              <a:t> đội chơi và cử 1 HS làm thư kí. </a:t>
            </a:r>
            <a:endParaRPr lang="en-GB" sz="240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err="1">
                <a:latin typeface="TimesNewRomanPSMT"/>
              </a:rPr>
              <a:t>Rút</a:t>
            </a:r>
            <a:r>
              <a:rPr lang="en-GB" sz="2400">
                <a:latin typeface="TimesNewRomanPSMT"/>
              </a:rPr>
              <a:t> </a:t>
            </a:r>
            <a:r>
              <a:rPr lang="en-GB" sz="2400" err="1">
                <a:latin typeface="TimesNewRomanPSMT"/>
              </a:rPr>
              <a:t>thăm</a:t>
            </a:r>
            <a:r>
              <a:rPr lang="en-GB" sz="2400">
                <a:latin typeface="TimesNewRomanPSMT"/>
              </a:rPr>
              <a:t>: mỗi đội </a:t>
            </a:r>
            <a:r>
              <a:rPr lang="en-GB" sz="2400" err="1">
                <a:latin typeface="TimesNewRomanPSMT"/>
              </a:rPr>
              <a:t>tìm</a:t>
            </a:r>
            <a:r>
              <a:rPr lang="en-GB" sz="2400">
                <a:solidFill>
                  <a:srgbClr val="00B050"/>
                </a:solidFill>
                <a:latin typeface="TimesNewRomanPSMT"/>
              </a:rPr>
              <a:t> 2 </a:t>
            </a:r>
            <a:r>
              <a:rPr lang="en-GB" sz="2400" err="1">
                <a:latin typeface="TimesNewRomanPSMT"/>
              </a:rPr>
              <a:t>từ</a:t>
            </a:r>
            <a:r>
              <a:rPr lang="en-GB" sz="2400">
                <a:latin typeface="TimesNewRomanPSMT"/>
              </a:rPr>
              <a:t> ngữ.</a:t>
            </a:r>
          </a:p>
          <a:p>
            <a:pPr marL="342900" indent="-342900" algn="just">
              <a:lnSpc>
                <a:spcPts val="2880"/>
              </a:lnSpc>
              <a:spcBef>
                <a:spcPts val="300"/>
              </a:spcBef>
              <a:spcAft>
                <a:spcPts val="300"/>
              </a:spcAft>
              <a:buFont typeface="Wingdings" panose="05000000000000000000" pitchFamily="2" charset="2"/>
              <a:buChar char="v"/>
            </a:pPr>
            <a:r>
              <a:rPr lang="en-GB" sz="2400" err="1">
                <a:latin typeface="TimesNewRomanPSMT"/>
              </a:rPr>
              <a:t>Thời</a:t>
            </a:r>
            <a:r>
              <a:rPr lang="en-GB" sz="2400">
                <a:latin typeface="TimesNewRomanPSMT"/>
              </a:rPr>
              <a:t> </a:t>
            </a:r>
            <a:r>
              <a:rPr lang="en-GB" sz="2400" err="1">
                <a:latin typeface="TimesNewRomanPSMT"/>
              </a:rPr>
              <a:t>gian</a:t>
            </a:r>
            <a:r>
              <a:rPr lang="en-GB" sz="2400">
                <a:latin typeface="TimesNewRomanPSMT"/>
              </a:rPr>
              <a:t> </a:t>
            </a:r>
            <a:r>
              <a:rPr lang="en-GB" sz="2400" err="1">
                <a:latin typeface="TimesNewRomanPSMT"/>
              </a:rPr>
              <a:t>suy</a:t>
            </a:r>
            <a:r>
              <a:rPr lang="en-GB" sz="2400">
                <a:latin typeface="TimesNewRomanPSMT"/>
              </a:rPr>
              <a:t> </a:t>
            </a:r>
            <a:r>
              <a:rPr lang="en-GB" sz="2400" err="1">
                <a:latin typeface="TimesNewRomanPSMT"/>
              </a:rPr>
              <a:t>nghĩ</a:t>
            </a:r>
            <a:r>
              <a:rPr lang="en-GB" sz="2400">
                <a:latin typeface="TimesNewRomanPSMT"/>
              </a:rPr>
              <a:t>: </a:t>
            </a:r>
            <a:r>
              <a:rPr lang="en-GB" sz="2400">
                <a:solidFill>
                  <a:srgbClr val="00B050"/>
                </a:solidFill>
                <a:latin typeface="TimesNewRomanPSMT"/>
              </a:rPr>
              <a:t>15</a:t>
            </a:r>
            <a:r>
              <a:rPr lang="vi-VN" sz="2400">
                <a:solidFill>
                  <a:srgbClr val="00B050"/>
                </a:solidFill>
                <a:latin typeface="TimesNewRomanPSMT"/>
              </a:rPr>
              <a:t> </a:t>
            </a:r>
            <a:r>
              <a:rPr lang="vi-VN" sz="2400">
                <a:latin typeface="TimesNewRomanPSMT"/>
              </a:rPr>
              <a:t>giây/từ ngữ</a:t>
            </a:r>
            <a:r>
              <a:rPr lang="en-GB" sz="2400">
                <a:solidFill>
                  <a:srgbClr val="00B050"/>
                </a:solidFill>
                <a:latin typeface="TimesNewRomanPSMT"/>
              </a:rPr>
              <a:t>.</a:t>
            </a:r>
            <a:r>
              <a:rPr lang="vi-VN" sz="2400">
                <a:latin typeface="TimesNewRomanPSMT"/>
              </a:rPr>
              <a:t> </a:t>
            </a:r>
            <a:r>
              <a:rPr lang="en-GB" sz="2400">
                <a:latin typeface="TimesNewRomanPSMT"/>
              </a:rPr>
              <a:t>H</a:t>
            </a:r>
            <a:r>
              <a:rPr lang="vi-VN" sz="2400">
                <a:latin typeface="TimesNewRomanPSMT"/>
              </a:rPr>
              <a:t>ết </a:t>
            </a:r>
            <a:r>
              <a:rPr lang="en-GB" sz="2400">
                <a:solidFill>
                  <a:srgbClr val="00B050"/>
                </a:solidFill>
                <a:latin typeface="TimesNewRomanPSMT"/>
              </a:rPr>
              <a:t>15</a:t>
            </a:r>
            <a:r>
              <a:rPr lang="vi-VN" sz="2400">
                <a:latin typeface="TimesNewRomanPSMT"/>
              </a:rPr>
              <a:t> giây nếu đội chơi không trả lời được thì các đội khác </a:t>
            </a:r>
            <a:r>
              <a:rPr lang="en-GB" sz="2400" err="1">
                <a:latin typeface="TimesNewRomanPSMT"/>
              </a:rPr>
              <a:t>có</a:t>
            </a:r>
            <a:r>
              <a:rPr lang="en-GB" sz="2400">
                <a:latin typeface="TimesNewRomanPSMT"/>
              </a:rPr>
              <a:t> </a:t>
            </a:r>
            <a:r>
              <a:rPr lang="en-GB" sz="2400" err="1">
                <a:latin typeface="TimesNewRomanPSMT"/>
              </a:rPr>
              <a:t>quyền</a:t>
            </a:r>
            <a:r>
              <a:rPr lang="en-GB" sz="2400">
                <a:latin typeface="TimesNewRomanPSMT"/>
              </a:rPr>
              <a:t> </a:t>
            </a:r>
            <a:r>
              <a:rPr lang="vi-VN" sz="2400">
                <a:latin typeface="TimesNewRomanPSMT"/>
              </a:rPr>
              <a:t>trả lời cho đến khi tìm được từ ngữ.</a:t>
            </a:r>
            <a:endParaRPr lang="en-US" sz="240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err="1">
                <a:latin typeface="TimesNewRomanPSMT"/>
              </a:rPr>
              <a:t>Mỗi</a:t>
            </a:r>
            <a:r>
              <a:rPr lang="en-GB" sz="2400">
                <a:latin typeface="TimesNewRomanPSMT"/>
              </a:rPr>
              <a:t> </a:t>
            </a:r>
            <a:r>
              <a:rPr lang="en-GB" sz="2400" err="1">
                <a:latin typeface="TimesNewRomanPSMT"/>
              </a:rPr>
              <a:t>từ</a:t>
            </a:r>
            <a:r>
              <a:rPr lang="en-GB" sz="2400">
                <a:latin typeface="TimesNewRomanPSMT"/>
              </a:rPr>
              <a:t> </a:t>
            </a:r>
            <a:r>
              <a:rPr lang="en-GB" sz="2400" err="1">
                <a:latin typeface="TimesNewRomanPSMT"/>
              </a:rPr>
              <a:t>ngữ</a:t>
            </a:r>
            <a:r>
              <a:rPr lang="en-GB" sz="2400">
                <a:latin typeface="TimesNewRomanPSMT"/>
              </a:rPr>
              <a:t> </a:t>
            </a:r>
            <a:r>
              <a:rPr lang="en-GB" sz="2400" err="1">
                <a:latin typeface="TimesNewRomanPSMT"/>
              </a:rPr>
              <a:t>tìm</a:t>
            </a:r>
            <a:r>
              <a:rPr lang="en-GB" sz="2400">
                <a:latin typeface="TimesNewRomanPSMT"/>
              </a:rPr>
              <a:t> </a:t>
            </a:r>
            <a:r>
              <a:rPr lang="en-GB" sz="2400" err="1">
                <a:latin typeface="TimesNewRomanPSMT"/>
              </a:rPr>
              <a:t>được</a:t>
            </a:r>
            <a:r>
              <a:rPr lang="en-GB" sz="2400">
                <a:latin typeface="TimesNewRomanPSMT"/>
              </a:rPr>
              <a:t> </a:t>
            </a:r>
            <a:r>
              <a:rPr lang="en-GB" sz="2400" err="1">
                <a:latin typeface="TimesNewRomanPSMT"/>
              </a:rPr>
              <a:t>cùng</a:t>
            </a:r>
            <a:r>
              <a:rPr lang="en-GB" sz="2400">
                <a:latin typeface="TimesNewRomanPSMT"/>
              </a:rPr>
              <a:t> </a:t>
            </a:r>
            <a:r>
              <a:rPr lang="en-GB" sz="2400" err="1">
                <a:latin typeface="TimesNewRomanPSMT"/>
              </a:rPr>
              <a:t>với</a:t>
            </a:r>
            <a:r>
              <a:rPr lang="en-GB" sz="2400">
                <a:latin typeface="TimesNewRomanPSMT"/>
              </a:rPr>
              <a:t> </a:t>
            </a:r>
            <a:r>
              <a:rPr lang="en-GB" sz="2400" err="1">
                <a:latin typeface="TimesNewRomanPSMT"/>
              </a:rPr>
              <a:t>ít</a:t>
            </a:r>
            <a:r>
              <a:rPr lang="en-GB" sz="2400">
                <a:latin typeface="TimesNewRomanPSMT"/>
              </a:rPr>
              <a:t> </a:t>
            </a:r>
            <a:r>
              <a:rPr lang="en-GB" sz="2400" err="1">
                <a:latin typeface="TimesNewRomanPSMT"/>
              </a:rPr>
              <a:t>nhất</a:t>
            </a:r>
            <a:r>
              <a:rPr lang="en-GB" sz="2400">
                <a:latin typeface="TimesNewRomanPSMT"/>
              </a:rPr>
              <a:t> </a:t>
            </a:r>
            <a:r>
              <a:rPr lang="en-GB" sz="2400">
                <a:solidFill>
                  <a:srgbClr val="00B050"/>
                </a:solidFill>
                <a:latin typeface="TimesNewRomanPSMT"/>
              </a:rPr>
              <a:t>1</a:t>
            </a:r>
            <a:r>
              <a:rPr lang="en-GB" sz="2400">
                <a:latin typeface="TimesNewRomanPSMT"/>
              </a:rPr>
              <a:t> </a:t>
            </a:r>
            <a:r>
              <a:rPr lang="en-GB" sz="2400" err="1">
                <a:latin typeface="TimesNewRomanPSMT"/>
              </a:rPr>
              <a:t>câu</a:t>
            </a:r>
            <a:r>
              <a:rPr lang="en-GB" sz="2400">
                <a:latin typeface="TimesNewRomanPSMT"/>
              </a:rPr>
              <a:t> </a:t>
            </a:r>
            <a:r>
              <a:rPr lang="en-GB" sz="2400" err="1">
                <a:latin typeface="TimesNewRomanPSMT"/>
              </a:rPr>
              <a:t>trích</a:t>
            </a:r>
            <a:r>
              <a:rPr lang="en-GB" sz="2400">
                <a:latin typeface="TimesNewRomanPSMT"/>
              </a:rPr>
              <a:t> </a:t>
            </a:r>
            <a:r>
              <a:rPr lang="en-GB" sz="2400" err="1">
                <a:latin typeface="TimesNewRomanPSMT"/>
              </a:rPr>
              <a:t>trong</a:t>
            </a:r>
            <a:r>
              <a:rPr lang="en-GB" sz="2400">
                <a:latin typeface="TimesNewRomanPSMT"/>
              </a:rPr>
              <a:t> SGK (</a:t>
            </a:r>
            <a:r>
              <a:rPr lang="en-GB" sz="2400" err="1">
                <a:latin typeface="TimesNewRomanPSMT"/>
              </a:rPr>
              <a:t>đã</a:t>
            </a:r>
            <a:r>
              <a:rPr lang="en-GB" sz="2400">
                <a:latin typeface="TimesNewRomanPSMT"/>
              </a:rPr>
              <a:t> </a:t>
            </a:r>
            <a:r>
              <a:rPr lang="en-GB" sz="2400" err="1">
                <a:latin typeface="TimesNewRomanPSMT"/>
              </a:rPr>
              <a:t>giới</a:t>
            </a:r>
            <a:r>
              <a:rPr lang="en-GB" sz="2400">
                <a:latin typeface="TimesNewRomanPSMT"/>
              </a:rPr>
              <a:t> </a:t>
            </a:r>
            <a:r>
              <a:rPr lang="en-GB" sz="2400" err="1">
                <a:latin typeface="TimesNewRomanPSMT"/>
              </a:rPr>
              <a:t>hạn</a:t>
            </a:r>
            <a:r>
              <a:rPr lang="en-GB" sz="2400">
                <a:latin typeface="TimesNewRomanPSMT"/>
              </a:rPr>
              <a:t>) </a:t>
            </a:r>
            <a:r>
              <a:rPr lang="en-GB" sz="2400" err="1">
                <a:latin typeface="TimesNewRomanPSMT"/>
              </a:rPr>
              <a:t>có</a:t>
            </a:r>
            <a:r>
              <a:rPr lang="en-GB" sz="2400">
                <a:latin typeface="TimesNewRomanPSMT"/>
              </a:rPr>
              <a:t> </a:t>
            </a:r>
            <a:r>
              <a:rPr lang="en-GB" sz="2400" err="1">
                <a:latin typeface="TimesNewRomanPSMT"/>
              </a:rPr>
              <a:t>sử</a:t>
            </a:r>
            <a:r>
              <a:rPr lang="en-GB" sz="2400">
                <a:latin typeface="TimesNewRomanPSMT"/>
              </a:rPr>
              <a:t> </a:t>
            </a:r>
            <a:r>
              <a:rPr lang="en-GB" sz="2400" err="1">
                <a:latin typeface="TimesNewRomanPSMT"/>
              </a:rPr>
              <a:t>dụng</a:t>
            </a:r>
            <a:r>
              <a:rPr lang="en-GB" sz="2400">
                <a:latin typeface="TimesNewRomanPSMT"/>
              </a:rPr>
              <a:t> </a:t>
            </a:r>
            <a:r>
              <a:rPr lang="en-GB" sz="2400" err="1">
                <a:latin typeface="TimesNewRomanPSMT"/>
              </a:rPr>
              <a:t>từ</a:t>
            </a:r>
            <a:r>
              <a:rPr lang="en-GB" sz="2400">
                <a:latin typeface="TimesNewRomanPSMT"/>
              </a:rPr>
              <a:t> </a:t>
            </a:r>
            <a:r>
              <a:rPr lang="en-GB" sz="2400" err="1">
                <a:latin typeface="TimesNewRomanPSMT"/>
              </a:rPr>
              <a:t>ngữ</a:t>
            </a:r>
            <a:r>
              <a:rPr lang="en-GB" sz="2400">
                <a:latin typeface="TimesNewRomanPSMT"/>
              </a:rPr>
              <a:t> </a:t>
            </a:r>
            <a:r>
              <a:rPr lang="en-GB" sz="2400" err="1">
                <a:latin typeface="TimesNewRomanPSMT"/>
              </a:rPr>
              <a:t>đó</a:t>
            </a:r>
            <a:r>
              <a:rPr lang="en-GB" sz="2400">
                <a:latin typeface="TimesNewRomanPSMT"/>
              </a:rPr>
              <a:t> </a:t>
            </a:r>
            <a:r>
              <a:rPr lang="en-GB" sz="2400" err="1">
                <a:latin typeface="TimesNewRomanPSMT"/>
              </a:rPr>
              <a:t>được</a:t>
            </a:r>
            <a:r>
              <a:rPr lang="en-GB" sz="2400">
                <a:latin typeface="TimesNewRomanPSMT"/>
              </a:rPr>
              <a:t> </a:t>
            </a:r>
            <a:r>
              <a:rPr lang="en-GB" sz="2400" err="1">
                <a:latin typeface="TimesNewRomanPSMT"/>
              </a:rPr>
              <a:t>tính</a:t>
            </a:r>
            <a:r>
              <a:rPr lang="en-GB" sz="2400">
                <a:latin typeface="TimesNewRomanPSMT"/>
              </a:rPr>
              <a:t> </a:t>
            </a:r>
            <a:r>
              <a:rPr lang="en-GB" sz="2400">
                <a:solidFill>
                  <a:srgbClr val="00B050"/>
                </a:solidFill>
                <a:latin typeface="TimesNewRomanPSMT"/>
              </a:rPr>
              <a:t>5</a:t>
            </a:r>
            <a:r>
              <a:rPr lang="en-GB" sz="2400">
                <a:latin typeface="TimesNewRomanPSMT"/>
              </a:rPr>
              <a:t> </a:t>
            </a:r>
            <a:r>
              <a:rPr lang="en-GB" sz="2400" err="1">
                <a:latin typeface="TimesNewRomanPSMT"/>
              </a:rPr>
              <a:t>điểm</a:t>
            </a:r>
            <a:r>
              <a:rPr lang="en-GB" sz="2400">
                <a:latin typeface="TimesNewRomanPSMT"/>
              </a:rPr>
              <a:t>.</a:t>
            </a:r>
            <a:r>
              <a:rPr lang="vi-VN" sz="2400">
                <a:latin typeface="TimesNewRomanPSMT"/>
              </a:rPr>
              <a:t> </a:t>
            </a:r>
            <a:r>
              <a:rPr lang="en-US" sz="2400">
                <a:latin typeface="TimesNewRomanPSMT"/>
              </a:rPr>
              <a:t>Thành </a:t>
            </a:r>
            <a:r>
              <a:rPr lang="en-US" sz="2400" err="1">
                <a:latin typeface="TimesNewRomanPSMT"/>
              </a:rPr>
              <a:t>tích</a:t>
            </a:r>
            <a:r>
              <a:rPr lang="en-US" sz="2400">
                <a:latin typeface="TimesNewRomanPSMT"/>
              </a:rPr>
              <a:t> </a:t>
            </a:r>
            <a:r>
              <a:rPr lang="en-US" sz="2400" err="1">
                <a:latin typeface="TimesNewRomanPSMT"/>
              </a:rPr>
              <a:t>của</a:t>
            </a:r>
            <a:r>
              <a:rPr lang="en-US" sz="2400">
                <a:latin typeface="TimesNewRomanPSMT"/>
              </a:rPr>
              <a:t> </a:t>
            </a:r>
            <a:r>
              <a:rPr lang="en-US" sz="2400" err="1">
                <a:latin typeface="TimesNewRomanPSMT"/>
              </a:rPr>
              <a:t>đội</a:t>
            </a:r>
            <a:r>
              <a:rPr lang="en-US" sz="2400">
                <a:latin typeface="TimesNewRomanPSMT"/>
              </a:rPr>
              <a:t> </a:t>
            </a:r>
            <a:r>
              <a:rPr lang="en-US" sz="2400" err="1">
                <a:latin typeface="TimesNewRomanPSMT"/>
              </a:rPr>
              <a:t>là</a:t>
            </a:r>
            <a:r>
              <a:rPr lang="en-US" sz="2400">
                <a:latin typeface="TimesNewRomanPSMT"/>
              </a:rPr>
              <a:t> </a:t>
            </a:r>
            <a:r>
              <a:rPr lang="en-US" sz="2400" err="1">
                <a:solidFill>
                  <a:srgbClr val="00B050"/>
                </a:solidFill>
                <a:latin typeface="TimesNewRomanPSMT"/>
              </a:rPr>
              <a:t>trung</a:t>
            </a:r>
            <a:r>
              <a:rPr lang="en-US" sz="2400">
                <a:solidFill>
                  <a:srgbClr val="00B050"/>
                </a:solidFill>
                <a:latin typeface="TimesNewRomanPSMT"/>
              </a:rPr>
              <a:t> </a:t>
            </a:r>
            <a:r>
              <a:rPr lang="en-US" sz="2400" err="1">
                <a:solidFill>
                  <a:srgbClr val="00B050"/>
                </a:solidFill>
                <a:latin typeface="TimesNewRomanPSMT"/>
              </a:rPr>
              <a:t>bình</a:t>
            </a:r>
            <a:r>
              <a:rPr lang="en-US" sz="2400">
                <a:solidFill>
                  <a:srgbClr val="00B050"/>
                </a:solidFill>
                <a:latin typeface="TimesNewRomanPSMT"/>
              </a:rPr>
              <a:t> </a:t>
            </a:r>
            <a:r>
              <a:rPr lang="en-US" sz="2400" err="1">
                <a:solidFill>
                  <a:srgbClr val="00B050"/>
                </a:solidFill>
                <a:latin typeface="TimesNewRomanPSMT"/>
              </a:rPr>
              <a:t>cộng</a:t>
            </a:r>
            <a:r>
              <a:rPr lang="en-US" sz="2400">
                <a:solidFill>
                  <a:srgbClr val="00B050"/>
                </a:solidFill>
                <a:latin typeface="TimesNewRomanPSMT"/>
              </a:rPr>
              <a:t> </a:t>
            </a:r>
            <a:r>
              <a:rPr lang="en-US" sz="2400" err="1">
                <a:latin typeface="TimesNewRomanPSMT"/>
              </a:rPr>
              <a:t>giữa</a:t>
            </a:r>
            <a:r>
              <a:rPr lang="en-US" sz="2400">
                <a:latin typeface="TimesNewRomanPSMT"/>
              </a:rPr>
              <a:t> </a:t>
            </a:r>
            <a:r>
              <a:rPr lang="en-US" sz="2400" err="1">
                <a:latin typeface="TimesNewRomanPSMT"/>
              </a:rPr>
              <a:t>tổng</a:t>
            </a:r>
            <a:r>
              <a:rPr lang="en-US" sz="2400">
                <a:latin typeface="TimesNewRomanPSMT"/>
              </a:rPr>
              <a:t> </a:t>
            </a:r>
            <a:r>
              <a:rPr lang="en-US" sz="2400" err="1">
                <a:latin typeface="TimesNewRomanPSMT"/>
              </a:rPr>
              <a:t>số</a:t>
            </a:r>
            <a:r>
              <a:rPr lang="en-US" sz="2400">
                <a:latin typeface="TimesNewRomanPSMT"/>
              </a:rPr>
              <a:t> </a:t>
            </a:r>
            <a:r>
              <a:rPr lang="en-US" sz="2400" err="1">
                <a:latin typeface="TimesNewRomanPSMT"/>
              </a:rPr>
              <a:t>điểm</a:t>
            </a:r>
            <a:r>
              <a:rPr lang="en-US" sz="2400">
                <a:latin typeface="TimesNewRomanPSMT"/>
              </a:rPr>
              <a:t>/</a:t>
            </a:r>
            <a:r>
              <a:rPr lang="en-US" sz="2400" err="1">
                <a:latin typeface="TimesNewRomanPSMT"/>
              </a:rPr>
              <a:t>số</a:t>
            </a:r>
            <a:r>
              <a:rPr lang="en-US" sz="2400">
                <a:latin typeface="TimesNewRomanPSMT"/>
              </a:rPr>
              <a:t> </a:t>
            </a:r>
            <a:r>
              <a:rPr lang="en-US" sz="2400" err="1">
                <a:latin typeface="TimesNewRomanPSMT"/>
              </a:rPr>
              <a:t>câu</a:t>
            </a:r>
            <a:r>
              <a:rPr lang="en-US" sz="2400">
                <a:latin typeface="TimesNewRomanPSMT"/>
              </a:rPr>
              <a:t> </a:t>
            </a:r>
            <a:r>
              <a:rPr lang="en-US" sz="2400" err="1">
                <a:latin typeface="TimesNewRomanPSMT"/>
              </a:rPr>
              <a:t>được</a:t>
            </a:r>
            <a:r>
              <a:rPr lang="en-US" sz="2400">
                <a:latin typeface="TimesNewRomanPSMT"/>
              </a:rPr>
              <a:t> </a:t>
            </a:r>
            <a:r>
              <a:rPr lang="en-US" sz="2400" err="1">
                <a:latin typeface="TimesNewRomanPSMT"/>
              </a:rPr>
              <a:t>giao</a:t>
            </a:r>
            <a:r>
              <a:rPr lang="en-US" sz="2400">
                <a:latin typeface="TimesNewRomanPSMT"/>
              </a:rPr>
              <a:t>.</a:t>
            </a:r>
            <a:endParaRPr lang="vi-VN" sz="240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a:latin typeface="TimesNewRomanPSMT"/>
              </a:rPr>
              <a:t>K</a:t>
            </a:r>
            <a:r>
              <a:rPr lang="vi-VN" sz="2400">
                <a:latin typeface="TimesNewRomanPSMT"/>
              </a:rPr>
              <a:t>hi tìm được </a:t>
            </a:r>
            <a:r>
              <a:rPr lang="en-GB" sz="2400" err="1">
                <a:latin typeface="TimesNewRomanPSMT"/>
              </a:rPr>
              <a:t>các</a:t>
            </a:r>
            <a:r>
              <a:rPr lang="en-GB" sz="2400">
                <a:latin typeface="TimesNewRomanPSMT"/>
              </a:rPr>
              <a:t> </a:t>
            </a:r>
            <a:r>
              <a:rPr lang="vi-VN" sz="2400">
                <a:latin typeface="TimesNewRomanPSMT"/>
              </a:rPr>
              <a:t>từ ngữ hàng ngang</a:t>
            </a:r>
            <a:r>
              <a:rPr lang="en-US" sz="2400">
                <a:latin typeface="TimesNewRomanPSMT"/>
              </a:rPr>
              <a:t> </a:t>
            </a:r>
            <a:r>
              <a:rPr lang="en-US" sz="2400" err="1">
                <a:latin typeface="TimesNewRomanPSMT"/>
              </a:rPr>
              <a:t>thì</a:t>
            </a:r>
            <a:r>
              <a:rPr lang="vi-VN" sz="2400">
                <a:latin typeface="TimesNewRomanPSMT"/>
              </a:rPr>
              <a:t> từ ngữ hàng dọc (từ khoá)</a:t>
            </a:r>
            <a:r>
              <a:rPr lang="en-US" sz="2400">
                <a:latin typeface="TimesNewRomanPSMT"/>
              </a:rPr>
              <a:t> </a:t>
            </a:r>
            <a:r>
              <a:rPr lang="en-US" sz="2400" err="1">
                <a:latin typeface="TimesNewRomanPSMT"/>
              </a:rPr>
              <a:t>hiện</a:t>
            </a:r>
            <a:r>
              <a:rPr lang="en-US" sz="2400">
                <a:latin typeface="TimesNewRomanPSMT"/>
              </a:rPr>
              <a:t> ra</a:t>
            </a:r>
            <a:r>
              <a:rPr lang="vi-VN" sz="2400">
                <a:latin typeface="TimesNewRomanPSMT"/>
              </a:rPr>
              <a:t>. </a:t>
            </a:r>
            <a:r>
              <a:rPr lang="en-US" sz="2400" err="1">
                <a:latin typeface="TimesNewRomanPSMT"/>
              </a:rPr>
              <a:t>Bốn</a:t>
            </a:r>
            <a:r>
              <a:rPr lang="vi-VN" sz="2400">
                <a:latin typeface="TimesNewRomanPSMT"/>
              </a:rPr>
              <a:t> đội nêu thông điệp của từ khoá; thông điệp đúng với từ khoá được</a:t>
            </a:r>
            <a:r>
              <a:rPr lang="en-GB" sz="2400">
                <a:latin typeface="TimesNewRomanPSMT"/>
              </a:rPr>
              <a:t> </a:t>
            </a:r>
            <a:r>
              <a:rPr lang="en-GB" sz="2400" err="1">
                <a:latin typeface="TimesNewRomanPSMT"/>
              </a:rPr>
              <a:t>tính</a:t>
            </a:r>
            <a:r>
              <a:rPr lang="vi-VN" sz="2400">
                <a:latin typeface="TimesNewRomanPSMT"/>
              </a:rPr>
              <a:t> </a:t>
            </a:r>
            <a:r>
              <a:rPr lang="vi-VN" sz="2400">
                <a:solidFill>
                  <a:srgbClr val="00B050"/>
                </a:solidFill>
                <a:latin typeface="TimesNewRomanPSMT"/>
              </a:rPr>
              <a:t>5 điểm</a:t>
            </a:r>
            <a:r>
              <a:rPr lang="vi-VN" sz="2400">
                <a:latin typeface="TimesNewRomanPSMT"/>
              </a:rPr>
              <a:t>, thông điệp </a:t>
            </a:r>
            <a:r>
              <a:rPr lang="vi-VN" sz="2400">
                <a:solidFill>
                  <a:srgbClr val="00B050"/>
                </a:solidFill>
                <a:latin typeface="TimesNewRomanPSMT"/>
              </a:rPr>
              <a:t>đúng và hay</a:t>
            </a:r>
            <a:r>
              <a:rPr lang="vi-VN" sz="2400">
                <a:latin typeface="TimesNewRomanPSMT"/>
              </a:rPr>
              <a:t> được </a:t>
            </a:r>
            <a:r>
              <a:rPr lang="en-GB" sz="2400" err="1">
                <a:latin typeface="TimesNewRomanPSMT"/>
              </a:rPr>
              <a:t>tính</a:t>
            </a:r>
            <a:r>
              <a:rPr lang="en-GB" sz="2400">
                <a:latin typeface="TimesNewRomanPSMT"/>
              </a:rPr>
              <a:t> </a:t>
            </a:r>
            <a:r>
              <a:rPr lang="vi-VN" sz="2400">
                <a:solidFill>
                  <a:srgbClr val="00B050"/>
                </a:solidFill>
                <a:latin typeface="TimesNewRomanPSMT"/>
              </a:rPr>
              <a:t>10 điểm. </a:t>
            </a:r>
            <a:r>
              <a:rPr lang="vi-VN" sz="2400">
                <a:solidFill>
                  <a:srgbClr val="00B050"/>
                </a:solidFill>
                <a:effectLst/>
                <a:latin typeface="TimesNewRomanPSMT"/>
              </a:rPr>
              <a:t> </a:t>
            </a:r>
            <a:endParaRPr lang="en-US" sz="240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a:effectLst/>
                <a:latin typeface="TimesNewRomanPSMT"/>
              </a:rPr>
              <a:t>Thư kí công bố kết quả</a:t>
            </a:r>
            <a:r>
              <a:rPr lang="en-US" sz="2400" spc="-90">
                <a:effectLst/>
                <a:latin typeface="TimesNewRomanPSMT"/>
              </a:rPr>
              <a:t>.</a:t>
            </a:r>
            <a:endParaRPr lang="en-US" sz="2400" spc="-9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a:effectLst/>
                <a:latin typeface="TimesNewRomanPSMT"/>
              </a:rPr>
              <a:t>GV nhận xét, đánh giá. </a:t>
            </a:r>
            <a:endParaRPr lang="vi-VN" sz="2400"/>
          </a:p>
        </p:txBody>
      </p:sp>
    </p:spTree>
    <p:extLst>
      <p:ext uri="{BB962C8B-B14F-4D97-AF65-F5344CB8AC3E}">
        <p14:creationId xmlns:p14="http://schemas.microsoft.com/office/powerpoint/2010/main" val="155477262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2" name="Câu 1">
            <a:hlinkClick r:id="rId3" action="ppaction://hlinksldjump"/>
            <a:extLst>
              <a:ext uri="{FF2B5EF4-FFF2-40B4-BE49-F238E27FC236}">
                <a16:creationId xmlns:a16="http://schemas.microsoft.com/office/drawing/2014/main" id="{5D666B8A-0F09-FEC9-1EA1-B26478FCE4E0}"/>
              </a:ext>
            </a:extLst>
          </p:cNvPr>
          <p:cNvSpPr/>
          <p:nvPr/>
        </p:nvSpPr>
        <p:spPr>
          <a:xfrm>
            <a:off x="2057640" y="1739563"/>
            <a:ext cx="717200" cy="399683"/>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600" b="1">
                <a:latin typeface="UTM Avo" panose="02040603050506020204" pitchFamily="18" charset="0"/>
              </a:rPr>
              <a:t>1</a:t>
            </a:r>
            <a:endParaRPr lang="en-US" sz="1600" b="1">
              <a:latin typeface="UTM Avo" panose="02040603050506020204" pitchFamily="18" charset="0"/>
            </a:endParaRPr>
          </a:p>
        </p:txBody>
      </p:sp>
      <p:sp>
        <p:nvSpPr>
          <p:cNvPr id="1423" name="Câu 2">
            <a:hlinkClick r:id="rId4" action="ppaction://hlinksldjump"/>
            <a:extLst>
              <a:ext uri="{FF2B5EF4-FFF2-40B4-BE49-F238E27FC236}">
                <a16:creationId xmlns:a16="http://schemas.microsoft.com/office/drawing/2014/main" id="{40C795D3-7F0B-14DD-9A8B-74435AE0D476}"/>
              </a:ext>
            </a:extLst>
          </p:cNvPr>
          <p:cNvSpPr/>
          <p:nvPr/>
        </p:nvSpPr>
        <p:spPr>
          <a:xfrm>
            <a:off x="2057640" y="2226934"/>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UTM Avo" panose="02040603050506020204" pitchFamily="18" charset="0"/>
              </a:rPr>
              <a:t>2</a:t>
            </a:r>
          </a:p>
        </p:txBody>
      </p:sp>
      <p:sp>
        <p:nvSpPr>
          <p:cNvPr id="1424" name="Câu 3">
            <a:hlinkClick r:id="rId5" action="ppaction://hlinksldjump"/>
            <a:extLst>
              <a:ext uri="{FF2B5EF4-FFF2-40B4-BE49-F238E27FC236}">
                <a16:creationId xmlns:a16="http://schemas.microsoft.com/office/drawing/2014/main" id="{11288CD1-9537-C950-2937-5FE0F93A7778}"/>
              </a:ext>
            </a:extLst>
          </p:cNvPr>
          <p:cNvSpPr/>
          <p:nvPr/>
        </p:nvSpPr>
        <p:spPr>
          <a:xfrm>
            <a:off x="2057640" y="2712050"/>
            <a:ext cx="717200" cy="39743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UTM Avo" panose="02040603050506020204" pitchFamily="18" charset="0"/>
              </a:rPr>
              <a:t>3</a:t>
            </a:r>
          </a:p>
        </p:txBody>
      </p:sp>
      <p:sp>
        <p:nvSpPr>
          <p:cNvPr id="1440" name="Câu 4">
            <a:hlinkClick r:id="rId6" action="ppaction://hlinksldjump"/>
            <a:extLst>
              <a:ext uri="{FF2B5EF4-FFF2-40B4-BE49-F238E27FC236}">
                <a16:creationId xmlns:a16="http://schemas.microsoft.com/office/drawing/2014/main" id="{EC624E89-541A-402B-ED3A-7F58E3C3B4EC}"/>
              </a:ext>
            </a:extLst>
          </p:cNvPr>
          <p:cNvSpPr/>
          <p:nvPr/>
        </p:nvSpPr>
        <p:spPr>
          <a:xfrm>
            <a:off x="2057640" y="3197168"/>
            <a:ext cx="717200" cy="39968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UTM Avo" panose="02040603050506020204" pitchFamily="18" charset="0"/>
              </a:rPr>
              <a:t>4</a:t>
            </a:r>
          </a:p>
        </p:txBody>
      </p:sp>
      <p:sp>
        <p:nvSpPr>
          <p:cNvPr id="1441" name="Câu 5">
            <a:hlinkClick r:id="rId7" action="ppaction://hlinksldjump"/>
            <a:extLst>
              <a:ext uri="{FF2B5EF4-FFF2-40B4-BE49-F238E27FC236}">
                <a16:creationId xmlns:a16="http://schemas.microsoft.com/office/drawing/2014/main" id="{05C51935-1801-FCDA-5B87-3DE8B64D70FB}"/>
              </a:ext>
            </a:extLst>
          </p:cNvPr>
          <p:cNvSpPr/>
          <p:nvPr/>
        </p:nvSpPr>
        <p:spPr>
          <a:xfrm>
            <a:off x="2057640" y="3684538"/>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UTM Avo" panose="02040603050506020204" pitchFamily="18" charset="0"/>
              </a:rPr>
              <a:t>5</a:t>
            </a:r>
          </a:p>
        </p:txBody>
      </p:sp>
      <p:sp>
        <p:nvSpPr>
          <p:cNvPr id="1442" name="Câu 6">
            <a:hlinkClick r:id="rId8" action="ppaction://hlinksldjump"/>
            <a:extLst>
              <a:ext uri="{FF2B5EF4-FFF2-40B4-BE49-F238E27FC236}">
                <a16:creationId xmlns:a16="http://schemas.microsoft.com/office/drawing/2014/main" id="{337E5FC9-2332-986E-F31E-43188DF19448}"/>
              </a:ext>
            </a:extLst>
          </p:cNvPr>
          <p:cNvSpPr/>
          <p:nvPr/>
        </p:nvSpPr>
        <p:spPr>
          <a:xfrm>
            <a:off x="2057640" y="4169654"/>
            <a:ext cx="717200" cy="39743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UTM Avo" panose="02040603050506020204" pitchFamily="18" charset="0"/>
              </a:rPr>
              <a:t>6</a:t>
            </a:r>
          </a:p>
        </p:txBody>
      </p:sp>
      <p:sp>
        <p:nvSpPr>
          <p:cNvPr id="1443" name="Câu 7">
            <a:hlinkClick r:id="rId9" action="ppaction://hlinksldjump"/>
            <a:extLst>
              <a:ext uri="{FF2B5EF4-FFF2-40B4-BE49-F238E27FC236}">
                <a16:creationId xmlns:a16="http://schemas.microsoft.com/office/drawing/2014/main" id="{1A0777E4-18FB-4A1E-7FBE-E87DB45709B9}"/>
              </a:ext>
            </a:extLst>
          </p:cNvPr>
          <p:cNvSpPr/>
          <p:nvPr/>
        </p:nvSpPr>
        <p:spPr>
          <a:xfrm>
            <a:off x="2057640" y="4654772"/>
            <a:ext cx="717200" cy="39968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UTM Avo" panose="02040603050506020204" pitchFamily="18" charset="0"/>
              </a:rPr>
              <a:t>7</a:t>
            </a:r>
          </a:p>
        </p:txBody>
      </p:sp>
      <p:sp>
        <p:nvSpPr>
          <p:cNvPr id="1444" name="Câu 8">
            <a:hlinkClick r:id="rId10" action="ppaction://hlinksldjump"/>
            <a:extLst>
              <a:ext uri="{FF2B5EF4-FFF2-40B4-BE49-F238E27FC236}">
                <a16:creationId xmlns:a16="http://schemas.microsoft.com/office/drawing/2014/main" id="{9E07BC3A-00BA-A416-512B-A944961AFBB2}"/>
              </a:ext>
            </a:extLst>
          </p:cNvPr>
          <p:cNvSpPr/>
          <p:nvPr/>
        </p:nvSpPr>
        <p:spPr>
          <a:xfrm>
            <a:off x="2057640" y="5142142"/>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UTM Avo" panose="02040603050506020204" pitchFamily="18" charset="0"/>
              </a:rPr>
              <a:t>8</a:t>
            </a:r>
          </a:p>
        </p:txBody>
      </p:sp>
      <p:sp>
        <p:nvSpPr>
          <p:cNvPr id="1898" name="Rectangle 1897">
            <a:extLst>
              <a:ext uri="{FF2B5EF4-FFF2-40B4-BE49-F238E27FC236}">
                <a16:creationId xmlns:a16="http://schemas.microsoft.com/office/drawing/2014/main" id="{15EE39A1-80CE-FED6-6FF0-D16A7CA88DE4}"/>
              </a:ext>
            </a:extLst>
          </p:cNvPr>
          <p:cNvSpPr/>
          <p:nvPr/>
        </p:nvSpPr>
        <p:spPr>
          <a:xfrm>
            <a:off x="6273050" y="1739563"/>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00" name="Rectangle 1899">
            <a:extLst>
              <a:ext uri="{FF2B5EF4-FFF2-40B4-BE49-F238E27FC236}">
                <a16:creationId xmlns:a16="http://schemas.microsoft.com/office/drawing/2014/main" id="{F147537A-899E-F760-88B9-F78A3DF89148}"/>
              </a:ext>
            </a:extLst>
          </p:cNvPr>
          <p:cNvSpPr/>
          <p:nvPr/>
        </p:nvSpPr>
        <p:spPr>
          <a:xfrm>
            <a:off x="6726653" y="173956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02" name="Rectangle 1901">
            <a:extLst>
              <a:ext uri="{FF2B5EF4-FFF2-40B4-BE49-F238E27FC236}">
                <a16:creationId xmlns:a16="http://schemas.microsoft.com/office/drawing/2014/main" id="{60BA5FAF-3FE4-9B89-41B1-2DEEF5FD9B80}"/>
              </a:ext>
            </a:extLst>
          </p:cNvPr>
          <p:cNvSpPr/>
          <p:nvPr/>
        </p:nvSpPr>
        <p:spPr>
          <a:xfrm>
            <a:off x="7639833" y="174194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5" name="Rectangle 14">
            <a:extLst>
              <a:ext uri="{FF2B5EF4-FFF2-40B4-BE49-F238E27FC236}">
                <a16:creationId xmlns:a16="http://schemas.microsoft.com/office/drawing/2014/main" id="{939AA33E-16F5-3EC5-3FF0-55609F568F99}"/>
              </a:ext>
            </a:extLst>
          </p:cNvPr>
          <p:cNvSpPr/>
          <p:nvPr/>
        </p:nvSpPr>
        <p:spPr>
          <a:xfrm>
            <a:off x="5818901" y="222285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6" name="Rectangle 15">
            <a:extLst>
              <a:ext uri="{FF2B5EF4-FFF2-40B4-BE49-F238E27FC236}">
                <a16:creationId xmlns:a16="http://schemas.microsoft.com/office/drawing/2014/main" id="{1352D364-BEE5-79D8-0969-36B5E5DEB19C}"/>
              </a:ext>
            </a:extLst>
          </p:cNvPr>
          <p:cNvSpPr/>
          <p:nvPr/>
        </p:nvSpPr>
        <p:spPr>
          <a:xfrm>
            <a:off x="6273050" y="2222859"/>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7" name="Rectangle 16">
            <a:extLst>
              <a:ext uri="{FF2B5EF4-FFF2-40B4-BE49-F238E27FC236}">
                <a16:creationId xmlns:a16="http://schemas.microsoft.com/office/drawing/2014/main" id="{1874A009-FA18-393B-72F3-74BD067A1358}"/>
              </a:ext>
            </a:extLst>
          </p:cNvPr>
          <p:cNvSpPr/>
          <p:nvPr/>
        </p:nvSpPr>
        <p:spPr>
          <a:xfrm>
            <a:off x="6726653" y="222285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 name="TextBox 27">
            <a:extLst>
              <a:ext uri="{FF2B5EF4-FFF2-40B4-BE49-F238E27FC236}">
                <a16:creationId xmlns:a16="http://schemas.microsoft.com/office/drawing/2014/main" id="{8662F5A2-38F9-7D1B-4CA6-BFA37C500FAF}"/>
              </a:ext>
            </a:extLst>
          </p:cNvPr>
          <p:cNvSpPr txBox="1"/>
          <p:nvPr/>
        </p:nvSpPr>
        <p:spPr>
          <a:xfrm>
            <a:off x="5852170" y="2246009"/>
            <a:ext cx="306495" cy="369332"/>
          </a:xfrm>
          <a:prstGeom prst="rect">
            <a:avLst/>
          </a:prstGeom>
          <a:noFill/>
        </p:spPr>
        <p:txBody>
          <a:bodyPr wrap="none" rtlCol="0">
            <a:spAutoFit/>
          </a:bodyPr>
          <a:lstStyle/>
          <a:p>
            <a:pPr algn="ctr"/>
            <a:r>
              <a:rPr lang="en-US" b="1"/>
              <a:t>C</a:t>
            </a:r>
          </a:p>
        </p:txBody>
      </p:sp>
      <p:sp>
        <p:nvSpPr>
          <p:cNvPr id="30" name="TextBox 29">
            <a:extLst>
              <a:ext uri="{FF2B5EF4-FFF2-40B4-BE49-F238E27FC236}">
                <a16:creationId xmlns:a16="http://schemas.microsoft.com/office/drawing/2014/main" id="{0EB9F395-CD75-6D86-974E-CC45DB2FAD46}"/>
              </a:ext>
            </a:extLst>
          </p:cNvPr>
          <p:cNvSpPr txBox="1"/>
          <p:nvPr/>
        </p:nvSpPr>
        <p:spPr>
          <a:xfrm>
            <a:off x="6301442" y="2246009"/>
            <a:ext cx="330540" cy="369332"/>
          </a:xfrm>
          <a:prstGeom prst="rect">
            <a:avLst/>
          </a:prstGeom>
          <a:noFill/>
          <a:ln>
            <a:noFill/>
          </a:ln>
        </p:spPr>
        <p:txBody>
          <a:bodyPr wrap="none" rtlCol="0">
            <a:spAutoFit/>
          </a:bodyPr>
          <a:lstStyle/>
          <a:p>
            <a:pPr algn="ctr"/>
            <a:r>
              <a:rPr lang="en-US" b="1">
                <a:solidFill>
                  <a:srgbClr val="FF0000"/>
                </a:solidFill>
              </a:rPr>
              <a:t>H</a:t>
            </a:r>
          </a:p>
        </p:txBody>
      </p:sp>
      <p:sp>
        <p:nvSpPr>
          <p:cNvPr id="31" name="TextBox 30">
            <a:extLst>
              <a:ext uri="{FF2B5EF4-FFF2-40B4-BE49-F238E27FC236}">
                <a16:creationId xmlns:a16="http://schemas.microsoft.com/office/drawing/2014/main" id="{13387FB4-2A34-A190-1DB2-713E631A7ACE}"/>
              </a:ext>
            </a:extLst>
          </p:cNvPr>
          <p:cNvSpPr txBox="1"/>
          <p:nvPr/>
        </p:nvSpPr>
        <p:spPr>
          <a:xfrm>
            <a:off x="6747899" y="2246009"/>
            <a:ext cx="330539" cy="369332"/>
          </a:xfrm>
          <a:prstGeom prst="rect">
            <a:avLst/>
          </a:prstGeom>
          <a:noFill/>
        </p:spPr>
        <p:txBody>
          <a:bodyPr wrap="none" rtlCol="0">
            <a:spAutoFit/>
          </a:bodyPr>
          <a:lstStyle/>
          <a:p>
            <a:pPr algn="ctr"/>
            <a:r>
              <a:rPr lang="en-US" b="1"/>
              <a:t>H</a:t>
            </a:r>
          </a:p>
        </p:txBody>
      </p:sp>
      <p:sp>
        <p:nvSpPr>
          <p:cNvPr id="37" name="Rectangle 36">
            <a:extLst>
              <a:ext uri="{FF2B5EF4-FFF2-40B4-BE49-F238E27FC236}">
                <a16:creationId xmlns:a16="http://schemas.microsoft.com/office/drawing/2014/main" id="{8E59F1F2-8764-1D15-6BE5-E81B5E93D86A}"/>
              </a:ext>
            </a:extLst>
          </p:cNvPr>
          <p:cNvSpPr/>
          <p:nvPr/>
        </p:nvSpPr>
        <p:spPr>
          <a:xfrm>
            <a:off x="5818901" y="270615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9" name="Rectangle 38">
            <a:extLst>
              <a:ext uri="{FF2B5EF4-FFF2-40B4-BE49-F238E27FC236}">
                <a16:creationId xmlns:a16="http://schemas.microsoft.com/office/drawing/2014/main" id="{D5100C93-D2EE-4489-FAF9-9B7ACC7BB7F4}"/>
              </a:ext>
            </a:extLst>
          </p:cNvPr>
          <p:cNvSpPr/>
          <p:nvPr/>
        </p:nvSpPr>
        <p:spPr>
          <a:xfrm>
            <a:off x="6273050" y="2706155"/>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55" name="Rectangle 54">
            <a:extLst>
              <a:ext uri="{FF2B5EF4-FFF2-40B4-BE49-F238E27FC236}">
                <a16:creationId xmlns:a16="http://schemas.microsoft.com/office/drawing/2014/main" id="{A2914A71-2344-67CD-39B4-25B1EB24827E}"/>
              </a:ext>
            </a:extLst>
          </p:cNvPr>
          <p:cNvSpPr/>
          <p:nvPr/>
        </p:nvSpPr>
        <p:spPr>
          <a:xfrm>
            <a:off x="8090332" y="318944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56" name="Rectangle 55">
            <a:extLst>
              <a:ext uri="{FF2B5EF4-FFF2-40B4-BE49-F238E27FC236}">
                <a16:creationId xmlns:a16="http://schemas.microsoft.com/office/drawing/2014/main" id="{EE8D2733-64D2-63EA-928F-5560A02B757F}"/>
              </a:ext>
            </a:extLst>
          </p:cNvPr>
          <p:cNvSpPr/>
          <p:nvPr/>
        </p:nvSpPr>
        <p:spPr>
          <a:xfrm>
            <a:off x="8546806" y="318944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57" name="Rectangle 56">
            <a:extLst>
              <a:ext uri="{FF2B5EF4-FFF2-40B4-BE49-F238E27FC236}">
                <a16:creationId xmlns:a16="http://schemas.microsoft.com/office/drawing/2014/main" id="{1400627E-D9EE-C2D2-D94E-D9DF6FE6CD83}"/>
              </a:ext>
            </a:extLst>
          </p:cNvPr>
          <p:cNvSpPr/>
          <p:nvPr/>
        </p:nvSpPr>
        <p:spPr>
          <a:xfrm>
            <a:off x="5818901" y="318945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58" name="Rectangle 57">
            <a:extLst>
              <a:ext uri="{FF2B5EF4-FFF2-40B4-BE49-F238E27FC236}">
                <a16:creationId xmlns:a16="http://schemas.microsoft.com/office/drawing/2014/main" id="{A4050B5D-FDB2-3BC9-F36D-FBF663069E87}"/>
              </a:ext>
            </a:extLst>
          </p:cNvPr>
          <p:cNvSpPr/>
          <p:nvPr/>
        </p:nvSpPr>
        <p:spPr>
          <a:xfrm>
            <a:off x="6273050" y="3189451"/>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59" name="Rectangle 58">
            <a:extLst>
              <a:ext uri="{FF2B5EF4-FFF2-40B4-BE49-F238E27FC236}">
                <a16:creationId xmlns:a16="http://schemas.microsoft.com/office/drawing/2014/main" id="{F09E7B88-E5B7-19EB-06F8-BDFEB09913DB}"/>
              </a:ext>
            </a:extLst>
          </p:cNvPr>
          <p:cNvSpPr/>
          <p:nvPr/>
        </p:nvSpPr>
        <p:spPr>
          <a:xfrm>
            <a:off x="6726653" y="318945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60" name="Rectangle 59">
            <a:extLst>
              <a:ext uri="{FF2B5EF4-FFF2-40B4-BE49-F238E27FC236}">
                <a16:creationId xmlns:a16="http://schemas.microsoft.com/office/drawing/2014/main" id="{EFECD7D2-BED6-4871-2429-34A19F5313EC}"/>
              </a:ext>
            </a:extLst>
          </p:cNvPr>
          <p:cNvSpPr/>
          <p:nvPr/>
        </p:nvSpPr>
        <p:spPr>
          <a:xfrm>
            <a:off x="7177384" y="319061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14" name="Rectangle 1813">
            <a:extLst>
              <a:ext uri="{FF2B5EF4-FFF2-40B4-BE49-F238E27FC236}">
                <a16:creationId xmlns:a16="http://schemas.microsoft.com/office/drawing/2014/main" id="{42DAAD22-323A-6A53-71FF-FFC6D0997455}"/>
              </a:ext>
            </a:extLst>
          </p:cNvPr>
          <p:cNvSpPr/>
          <p:nvPr/>
        </p:nvSpPr>
        <p:spPr>
          <a:xfrm>
            <a:off x="5365298" y="367274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15" name="Rectangle 1814">
            <a:extLst>
              <a:ext uri="{FF2B5EF4-FFF2-40B4-BE49-F238E27FC236}">
                <a16:creationId xmlns:a16="http://schemas.microsoft.com/office/drawing/2014/main" id="{58814728-FABB-20EF-B567-42EF05EC8D4A}"/>
              </a:ext>
            </a:extLst>
          </p:cNvPr>
          <p:cNvSpPr/>
          <p:nvPr/>
        </p:nvSpPr>
        <p:spPr>
          <a:xfrm>
            <a:off x="5818901" y="367274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16" name="Rectangle 1815">
            <a:extLst>
              <a:ext uri="{FF2B5EF4-FFF2-40B4-BE49-F238E27FC236}">
                <a16:creationId xmlns:a16="http://schemas.microsoft.com/office/drawing/2014/main" id="{75FE0EA5-E0A3-1F6D-BC6C-66E9E0FE2815}"/>
              </a:ext>
            </a:extLst>
          </p:cNvPr>
          <p:cNvSpPr/>
          <p:nvPr/>
        </p:nvSpPr>
        <p:spPr>
          <a:xfrm>
            <a:off x="6273050" y="3672747"/>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17" name="Rectangle 1816">
            <a:extLst>
              <a:ext uri="{FF2B5EF4-FFF2-40B4-BE49-F238E27FC236}">
                <a16:creationId xmlns:a16="http://schemas.microsoft.com/office/drawing/2014/main" id="{EEE5D3D6-9223-9148-6B51-4A6FEDDBDF42}"/>
              </a:ext>
            </a:extLst>
          </p:cNvPr>
          <p:cNvSpPr/>
          <p:nvPr/>
        </p:nvSpPr>
        <p:spPr>
          <a:xfrm>
            <a:off x="6727777" y="367231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31" name="TextBox 1830">
            <a:extLst>
              <a:ext uri="{FF2B5EF4-FFF2-40B4-BE49-F238E27FC236}">
                <a16:creationId xmlns:a16="http://schemas.microsoft.com/office/drawing/2014/main" id="{2472A2E5-6DE7-EA46-50B2-C22D3292261B}"/>
              </a:ext>
            </a:extLst>
          </p:cNvPr>
          <p:cNvSpPr txBox="1"/>
          <p:nvPr/>
        </p:nvSpPr>
        <p:spPr>
          <a:xfrm>
            <a:off x="5398568" y="3695897"/>
            <a:ext cx="306494" cy="369332"/>
          </a:xfrm>
          <a:prstGeom prst="rect">
            <a:avLst/>
          </a:prstGeom>
          <a:noFill/>
        </p:spPr>
        <p:txBody>
          <a:bodyPr wrap="none" rtlCol="0">
            <a:spAutoFit/>
          </a:bodyPr>
          <a:lstStyle/>
          <a:p>
            <a:pPr algn="ctr"/>
            <a:r>
              <a:rPr lang="en-US" b="1"/>
              <a:t>C</a:t>
            </a:r>
          </a:p>
        </p:txBody>
      </p:sp>
      <p:sp>
        <p:nvSpPr>
          <p:cNvPr id="1832" name="TextBox 1831">
            <a:extLst>
              <a:ext uri="{FF2B5EF4-FFF2-40B4-BE49-F238E27FC236}">
                <a16:creationId xmlns:a16="http://schemas.microsoft.com/office/drawing/2014/main" id="{E84573C7-E4E7-B604-76C6-6111C815A9CD}"/>
              </a:ext>
            </a:extLst>
          </p:cNvPr>
          <p:cNvSpPr txBox="1"/>
          <p:nvPr/>
        </p:nvSpPr>
        <p:spPr>
          <a:xfrm>
            <a:off x="5824920" y="3695897"/>
            <a:ext cx="360996" cy="369332"/>
          </a:xfrm>
          <a:prstGeom prst="rect">
            <a:avLst/>
          </a:prstGeom>
          <a:noFill/>
        </p:spPr>
        <p:txBody>
          <a:bodyPr wrap="none" rtlCol="0">
            <a:spAutoFit/>
          </a:bodyPr>
          <a:lstStyle/>
          <a:p>
            <a:pPr algn="ctr"/>
            <a:r>
              <a:rPr lang="en-US" b="1"/>
              <a:t>Ơ</a:t>
            </a:r>
          </a:p>
        </p:txBody>
      </p:sp>
      <p:sp>
        <p:nvSpPr>
          <p:cNvPr id="1833" name="TextBox 1832">
            <a:extLst>
              <a:ext uri="{FF2B5EF4-FFF2-40B4-BE49-F238E27FC236}">
                <a16:creationId xmlns:a16="http://schemas.microsoft.com/office/drawing/2014/main" id="{E120E3B3-674A-9D71-37E8-C67E24708B1B}"/>
              </a:ext>
            </a:extLst>
          </p:cNvPr>
          <p:cNvSpPr txBox="1"/>
          <p:nvPr/>
        </p:nvSpPr>
        <p:spPr>
          <a:xfrm>
            <a:off x="6296633" y="3695897"/>
            <a:ext cx="340158" cy="369332"/>
          </a:xfrm>
          <a:prstGeom prst="rect">
            <a:avLst/>
          </a:prstGeom>
          <a:noFill/>
          <a:ln>
            <a:noFill/>
          </a:ln>
        </p:spPr>
        <p:txBody>
          <a:bodyPr wrap="none" rtlCol="0">
            <a:spAutoFit/>
          </a:bodyPr>
          <a:lstStyle/>
          <a:p>
            <a:pPr algn="ctr"/>
            <a:r>
              <a:rPr lang="en-US" b="1">
                <a:solidFill>
                  <a:srgbClr val="FF0000"/>
                </a:solidFill>
              </a:rPr>
              <a:t>Q</a:t>
            </a:r>
          </a:p>
        </p:txBody>
      </p:sp>
      <p:sp>
        <p:nvSpPr>
          <p:cNvPr id="1834" name="TextBox 1833">
            <a:extLst>
              <a:ext uri="{FF2B5EF4-FFF2-40B4-BE49-F238E27FC236}">
                <a16:creationId xmlns:a16="http://schemas.microsoft.com/office/drawing/2014/main" id="{04698EFB-0DB0-C63E-82FC-4768E073A0D0}"/>
              </a:ext>
            </a:extLst>
          </p:cNvPr>
          <p:cNvSpPr txBox="1"/>
          <p:nvPr/>
        </p:nvSpPr>
        <p:spPr>
          <a:xfrm>
            <a:off x="6746620" y="3695461"/>
            <a:ext cx="335348" cy="369332"/>
          </a:xfrm>
          <a:prstGeom prst="rect">
            <a:avLst/>
          </a:prstGeom>
          <a:noFill/>
        </p:spPr>
        <p:txBody>
          <a:bodyPr wrap="none" rtlCol="0">
            <a:spAutoFit/>
          </a:bodyPr>
          <a:lstStyle/>
          <a:p>
            <a:pPr algn="ctr"/>
            <a:r>
              <a:rPr lang="en-US" b="1"/>
              <a:t>U</a:t>
            </a:r>
          </a:p>
        </p:txBody>
      </p:sp>
      <p:sp>
        <p:nvSpPr>
          <p:cNvPr id="1344" name="Rectangle 1343">
            <a:extLst>
              <a:ext uri="{FF2B5EF4-FFF2-40B4-BE49-F238E27FC236}">
                <a16:creationId xmlns:a16="http://schemas.microsoft.com/office/drawing/2014/main" id="{B019B3D3-C9A6-BD0C-829B-179CA6CA4BDB}"/>
              </a:ext>
            </a:extLst>
          </p:cNvPr>
          <p:cNvSpPr/>
          <p:nvPr/>
        </p:nvSpPr>
        <p:spPr>
          <a:xfrm>
            <a:off x="4911149" y="463741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48" name="Rectangle 1347">
            <a:extLst>
              <a:ext uri="{FF2B5EF4-FFF2-40B4-BE49-F238E27FC236}">
                <a16:creationId xmlns:a16="http://schemas.microsoft.com/office/drawing/2014/main" id="{11DC0331-37FC-470C-24D1-2BE22FFA4C52}"/>
              </a:ext>
            </a:extLst>
          </p:cNvPr>
          <p:cNvSpPr/>
          <p:nvPr/>
        </p:nvSpPr>
        <p:spPr>
          <a:xfrm>
            <a:off x="6273050" y="4156043"/>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49" name="Rectangle 1348">
            <a:extLst>
              <a:ext uri="{FF2B5EF4-FFF2-40B4-BE49-F238E27FC236}">
                <a16:creationId xmlns:a16="http://schemas.microsoft.com/office/drawing/2014/main" id="{00DA0C3F-6289-C139-1EFD-6E333E0431E8}"/>
              </a:ext>
            </a:extLst>
          </p:cNvPr>
          <p:cNvSpPr/>
          <p:nvPr/>
        </p:nvSpPr>
        <p:spPr>
          <a:xfrm>
            <a:off x="4001363" y="415803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50" name="Rectangle 1349">
            <a:extLst>
              <a:ext uri="{FF2B5EF4-FFF2-40B4-BE49-F238E27FC236}">
                <a16:creationId xmlns:a16="http://schemas.microsoft.com/office/drawing/2014/main" id="{15CC1EC6-5235-13E5-428F-7CDFFD3AC640}"/>
              </a:ext>
            </a:extLst>
          </p:cNvPr>
          <p:cNvSpPr/>
          <p:nvPr/>
        </p:nvSpPr>
        <p:spPr>
          <a:xfrm>
            <a:off x="4454965" y="415803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51" name="Rectangle 1350">
            <a:extLst>
              <a:ext uri="{FF2B5EF4-FFF2-40B4-BE49-F238E27FC236}">
                <a16:creationId xmlns:a16="http://schemas.microsoft.com/office/drawing/2014/main" id="{947C6FE0-351A-04D1-E4DF-3F3C7A6297D1}"/>
              </a:ext>
            </a:extLst>
          </p:cNvPr>
          <p:cNvSpPr/>
          <p:nvPr/>
        </p:nvSpPr>
        <p:spPr>
          <a:xfrm>
            <a:off x="4908568" y="415803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63" name="Rectangle 1362">
            <a:extLst>
              <a:ext uri="{FF2B5EF4-FFF2-40B4-BE49-F238E27FC236}">
                <a16:creationId xmlns:a16="http://schemas.microsoft.com/office/drawing/2014/main" id="{36F81ADB-46ED-551D-655C-C1A8B94762CD}"/>
              </a:ext>
            </a:extLst>
          </p:cNvPr>
          <p:cNvSpPr/>
          <p:nvPr/>
        </p:nvSpPr>
        <p:spPr>
          <a:xfrm>
            <a:off x="4453881" y="463741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64" name="Rectangle 1363">
            <a:extLst>
              <a:ext uri="{FF2B5EF4-FFF2-40B4-BE49-F238E27FC236}">
                <a16:creationId xmlns:a16="http://schemas.microsoft.com/office/drawing/2014/main" id="{B9AC1187-54E8-4A45-A582-2EA17B531F6D}"/>
              </a:ext>
            </a:extLst>
          </p:cNvPr>
          <p:cNvSpPr/>
          <p:nvPr/>
        </p:nvSpPr>
        <p:spPr>
          <a:xfrm>
            <a:off x="5365298" y="463933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65" name="Rectangle 1364">
            <a:extLst>
              <a:ext uri="{FF2B5EF4-FFF2-40B4-BE49-F238E27FC236}">
                <a16:creationId xmlns:a16="http://schemas.microsoft.com/office/drawing/2014/main" id="{B82C789B-4176-9726-368C-129AC8AF8210}"/>
              </a:ext>
            </a:extLst>
          </p:cNvPr>
          <p:cNvSpPr/>
          <p:nvPr/>
        </p:nvSpPr>
        <p:spPr>
          <a:xfrm>
            <a:off x="5818901" y="463933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66" name="Rectangle 1365">
            <a:extLst>
              <a:ext uri="{FF2B5EF4-FFF2-40B4-BE49-F238E27FC236}">
                <a16:creationId xmlns:a16="http://schemas.microsoft.com/office/drawing/2014/main" id="{6FEB627C-0857-9952-4AE9-876E7A25E1A1}"/>
              </a:ext>
            </a:extLst>
          </p:cNvPr>
          <p:cNvSpPr/>
          <p:nvPr/>
        </p:nvSpPr>
        <p:spPr>
          <a:xfrm>
            <a:off x="6273050" y="4639339"/>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67" name="Rectangle 1366">
            <a:extLst>
              <a:ext uri="{FF2B5EF4-FFF2-40B4-BE49-F238E27FC236}">
                <a16:creationId xmlns:a16="http://schemas.microsoft.com/office/drawing/2014/main" id="{87EE6868-1C21-9D3A-9831-BE0D22CA6F6F}"/>
              </a:ext>
            </a:extLst>
          </p:cNvPr>
          <p:cNvSpPr/>
          <p:nvPr/>
        </p:nvSpPr>
        <p:spPr>
          <a:xfrm>
            <a:off x="6726653" y="463933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68" name="Rectangle 1367">
            <a:extLst>
              <a:ext uri="{FF2B5EF4-FFF2-40B4-BE49-F238E27FC236}">
                <a16:creationId xmlns:a16="http://schemas.microsoft.com/office/drawing/2014/main" id="{B3907F12-7861-98ED-9808-34AB727DA36A}"/>
              </a:ext>
            </a:extLst>
          </p:cNvPr>
          <p:cNvSpPr/>
          <p:nvPr/>
        </p:nvSpPr>
        <p:spPr>
          <a:xfrm>
            <a:off x="3543010" y="463741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69" name="Rectangle 1368">
            <a:extLst>
              <a:ext uri="{FF2B5EF4-FFF2-40B4-BE49-F238E27FC236}">
                <a16:creationId xmlns:a16="http://schemas.microsoft.com/office/drawing/2014/main" id="{EF73254A-4FD1-CE48-6814-747DAF3FA4E8}"/>
              </a:ext>
            </a:extLst>
          </p:cNvPr>
          <p:cNvSpPr/>
          <p:nvPr/>
        </p:nvSpPr>
        <p:spPr>
          <a:xfrm>
            <a:off x="3996613" y="463741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83" name="Rectangle 1382">
            <a:extLst>
              <a:ext uri="{FF2B5EF4-FFF2-40B4-BE49-F238E27FC236}">
                <a16:creationId xmlns:a16="http://schemas.microsoft.com/office/drawing/2014/main" id="{4E0AA6AA-1E42-C08F-BAC8-DECD4F1EE682}"/>
              </a:ext>
            </a:extLst>
          </p:cNvPr>
          <p:cNvSpPr/>
          <p:nvPr/>
        </p:nvSpPr>
        <p:spPr>
          <a:xfrm>
            <a:off x="5818901" y="512263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84" name="Rectangle 1383">
            <a:extLst>
              <a:ext uri="{FF2B5EF4-FFF2-40B4-BE49-F238E27FC236}">
                <a16:creationId xmlns:a16="http://schemas.microsoft.com/office/drawing/2014/main" id="{69788E34-FEF6-5B18-89AA-1FEE4C34ED4B}"/>
              </a:ext>
            </a:extLst>
          </p:cNvPr>
          <p:cNvSpPr/>
          <p:nvPr/>
        </p:nvSpPr>
        <p:spPr>
          <a:xfrm>
            <a:off x="6273050" y="5122635"/>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85" name="Rectangle 1384">
            <a:extLst>
              <a:ext uri="{FF2B5EF4-FFF2-40B4-BE49-F238E27FC236}">
                <a16:creationId xmlns:a16="http://schemas.microsoft.com/office/drawing/2014/main" id="{5E78DC29-95E9-657B-3340-DB164A5C33A0}"/>
              </a:ext>
            </a:extLst>
          </p:cNvPr>
          <p:cNvSpPr/>
          <p:nvPr/>
        </p:nvSpPr>
        <p:spPr>
          <a:xfrm>
            <a:off x="7184273" y="512291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86" name="Rectangle 1385">
            <a:extLst>
              <a:ext uri="{FF2B5EF4-FFF2-40B4-BE49-F238E27FC236}">
                <a16:creationId xmlns:a16="http://schemas.microsoft.com/office/drawing/2014/main" id="{117224A4-7C63-F717-6611-DC3895CC7B7A}"/>
              </a:ext>
            </a:extLst>
          </p:cNvPr>
          <p:cNvSpPr/>
          <p:nvPr/>
        </p:nvSpPr>
        <p:spPr>
          <a:xfrm>
            <a:off x="7631788" y="512199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87" name="Rectangle 1386">
            <a:extLst>
              <a:ext uri="{FF2B5EF4-FFF2-40B4-BE49-F238E27FC236}">
                <a16:creationId xmlns:a16="http://schemas.microsoft.com/office/drawing/2014/main" id="{7C2E2C90-9CFF-AD9C-407E-B852F2669359}"/>
              </a:ext>
            </a:extLst>
          </p:cNvPr>
          <p:cNvSpPr/>
          <p:nvPr/>
        </p:nvSpPr>
        <p:spPr>
          <a:xfrm>
            <a:off x="8085391" y="512199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93" name="TextBox 1392">
            <a:extLst>
              <a:ext uri="{FF2B5EF4-FFF2-40B4-BE49-F238E27FC236}">
                <a16:creationId xmlns:a16="http://schemas.microsoft.com/office/drawing/2014/main" id="{E2243955-F337-1CC6-5F1C-3C636CDCDB84}"/>
              </a:ext>
            </a:extLst>
          </p:cNvPr>
          <p:cNvSpPr txBox="1"/>
          <p:nvPr/>
        </p:nvSpPr>
        <p:spPr>
          <a:xfrm>
            <a:off x="5832934" y="5145784"/>
            <a:ext cx="344967" cy="369332"/>
          </a:xfrm>
          <a:prstGeom prst="rect">
            <a:avLst/>
          </a:prstGeom>
          <a:noFill/>
        </p:spPr>
        <p:txBody>
          <a:bodyPr wrap="none" rtlCol="0">
            <a:spAutoFit/>
          </a:bodyPr>
          <a:lstStyle/>
          <a:p>
            <a:pPr algn="ctr"/>
            <a:r>
              <a:rPr lang="en-US" b="1"/>
              <a:t>Ở</a:t>
            </a:r>
          </a:p>
        </p:txBody>
      </p:sp>
      <p:sp>
        <p:nvSpPr>
          <p:cNvPr id="1394" name="TextBox 1393">
            <a:extLst>
              <a:ext uri="{FF2B5EF4-FFF2-40B4-BE49-F238E27FC236}">
                <a16:creationId xmlns:a16="http://schemas.microsoft.com/office/drawing/2014/main" id="{35E38548-5623-6EF5-F313-4C07EB3184FA}"/>
              </a:ext>
            </a:extLst>
          </p:cNvPr>
          <p:cNvSpPr txBox="1"/>
          <p:nvPr/>
        </p:nvSpPr>
        <p:spPr>
          <a:xfrm>
            <a:off x="6299038" y="5145784"/>
            <a:ext cx="335348" cy="369332"/>
          </a:xfrm>
          <a:prstGeom prst="rect">
            <a:avLst/>
          </a:prstGeom>
          <a:noFill/>
          <a:ln>
            <a:noFill/>
          </a:ln>
        </p:spPr>
        <p:txBody>
          <a:bodyPr wrap="none" rtlCol="0">
            <a:spAutoFit/>
          </a:bodyPr>
          <a:lstStyle/>
          <a:p>
            <a:pPr algn="ctr"/>
            <a:r>
              <a:rPr lang="en-US" b="1">
                <a:solidFill>
                  <a:srgbClr val="FF0000"/>
                </a:solidFill>
              </a:rPr>
              <a:t>N</a:t>
            </a:r>
          </a:p>
        </p:txBody>
      </p:sp>
      <p:sp>
        <p:nvSpPr>
          <p:cNvPr id="1395" name="TextBox 1394">
            <a:extLst>
              <a:ext uri="{FF2B5EF4-FFF2-40B4-BE49-F238E27FC236}">
                <a16:creationId xmlns:a16="http://schemas.microsoft.com/office/drawing/2014/main" id="{4C90E740-DC55-BC88-ED6E-DC095501EE29}"/>
              </a:ext>
            </a:extLst>
          </p:cNvPr>
          <p:cNvSpPr txBox="1"/>
          <p:nvPr/>
        </p:nvSpPr>
        <p:spPr>
          <a:xfrm>
            <a:off x="7190292" y="5146065"/>
            <a:ext cx="360996" cy="369332"/>
          </a:xfrm>
          <a:prstGeom prst="rect">
            <a:avLst/>
          </a:prstGeom>
          <a:noFill/>
        </p:spPr>
        <p:txBody>
          <a:bodyPr wrap="none" rtlCol="0">
            <a:spAutoFit/>
          </a:bodyPr>
          <a:lstStyle/>
          <a:p>
            <a:pPr algn="ctr"/>
            <a:r>
              <a:rPr lang="en-US" b="1"/>
              <a:t>Ứ</a:t>
            </a:r>
          </a:p>
        </p:txBody>
      </p:sp>
      <p:sp>
        <p:nvSpPr>
          <p:cNvPr id="1396" name="TextBox 1395">
            <a:extLst>
              <a:ext uri="{FF2B5EF4-FFF2-40B4-BE49-F238E27FC236}">
                <a16:creationId xmlns:a16="http://schemas.microsoft.com/office/drawing/2014/main" id="{70E1EC02-B1EB-2ED5-D90D-3D6C17584428}"/>
              </a:ext>
            </a:extLst>
          </p:cNvPr>
          <p:cNvSpPr txBox="1"/>
          <p:nvPr/>
        </p:nvSpPr>
        <p:spPr>
          <a:xfrm>
            <a:off x="7649828" y="5145148"/>
            <a:ext cx="336952" cy="369332"/>
          </a:xfrm>
          <a:prstGeom prst="rect">
            <a:avLst/>
          </a:prstGeom>
          <a:noFill/>
        </p:spPr>
        <p:txBody>
          <a:bodyPr wrap="none" rtlCol="0">
            <a:spAutoFit/>
          </a:bodyPr>
          <a:lstStyle/>
          <a:p>
            <a:pPr algn="ctr"/>
            <a:r>
              <a:rPr lang="en-US" b="1"/>
              <a:t>N</a:t>
            </a:r>
          </a:p>
        </p:txBody>
      </p:sp>
      <p:sp>
        <p:nvSpPr>
          <p:cNvPr id="1397" name="TextBox 1396">
            <a:extLst>
              <a:ext uri="{FF2B5EF4-FFF2-40B4-BE49-F238E27FC236}">
                <a16:creationId xmlns:a16="http://schemas.microsoft.com/office/drawing/2014/main" id="{B668C4F2-77BA-88E9-E86E-526D13FA896E}"/>
              </a:ext>
            </a:extLst>
          </p:cNvPr>
          <p:cNvSpPr txBox="1"/>
          <p:nvPr/>
        </p:nvSpPr>
        <p:spPr>
          <a:xfrm>
            <a:off x="8105837" y="5145147"/>
            <a:ext cx="332142" cy="369332"/>
          </a:xfrm>
          <a:prstGeom prst="rect">
            <a:avLst/>
          </a:prstGeom>
          <a:noFill/>
        </p:spPr>
        <p:txBody>
          <a:bodyPr wrap="none" rtlCol="0">
            <a:spAutoFit/>
          </a:bodyPr>
          <a:lstStyle/>
          <a:p>
            <a:pPr algn="ctr"/>
            <a:r>
              <a:rPr lang="en-US" b="1"/>
              <a:t>G</a:t>
            </a:r>
          </a:p>
        </p:txBody>
      </p:sp>
      <p:sp>
        <p:nvSpPr>
          <p:cNvPr id="1401" name="Rectangle 1400">
            <a:extLst>
              <a:ext uri="{FF2B5EF4-FFF2-40B4-BE49-F238E27FC236}">
                <a16:creationId xmlns:a16="http://schemas.microsoft.com/office/drawing/2014/main" id="{11DEFB24-7AF6-1E7F-64C0-705299D2D79C}"/>
              </a:ext>
            </a:extLst>
          </p:cNvPr>
          <p:cNvSpPr/>
          <p:nvPr/>
        </p:nvSpPr>
        <p:spPr>
          <a:xfrm>
            <a:off x="6723015" y="512199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10" name="TextBox 1409">
            <a:extLst>
              <a:ext uri="{FF2B5EF4-FFF2-40B4-BE49-F238E27FC236}">
                <a16:creationId xmlns:a16="http://schemas.microsoft.com/office/drawing/2014/main" id="{CD84392F-AFAC-C94E-E71C-07F139BF6E16}"/>
              </a:ext>
            </a:extLst>
          </p:cNvPr>
          <p:cNvSpPr txBox="1"/>
          <p:nvPr/>
        </p:nvSpPr>
        <p:spPr>
          <a:xfrm>
            <a:off x="6743461" y="5145149"/>
            <a:ext cx="332142" cy="369332"/>
          </a:xfrm>
          <a:prstGeom prst="rect">
            <a:avLst/>
          </a:prstGeom>
          <a:noFill/>
        </p:spPr>
        <p:txBody>
          <a:bodyPr wrap="none" rtlCol="0">
            <a:spAutoFit/>
          </a:bodyPr>
          <a:lstStyle/>
          <a:p>
            <a:pPr algn="ctr"/>
            <a:r>
              <a:rPr lang="en-US" b="1"/>
              <a:t>G</a:t>
            </a:r>
          </a:p>
        </p:txBody>
      </p:sp>
      <p:sp>
        <p:nvSpPr>
          <p:cNvPr id="1825" name="Rectangle 1824">
            <a:extLst>
              <a:ext uri="{FF2B5EF4-FFF2-40B4-BE49-F238E27FC236}">
                <a16:creationId xmlns:a16="http://schemas.microsoft.com/office/drawing/2014/main" id="{A9CE9C46-6D1B-F71F-8951-853A1C539A34}"/>
              </a:ext>
            </a:extLst>
          </p:cNvPr>
          <p:cNvSpPr/>
          <p:nvPr/>
        </p:nvSpPr>
        <p:spPr>
          <a:xfrm>
            <a:off x="7180255" y="174194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99" name="TextBox 1898">
            <a:extLst>
              <a:ext uri="{FF2B5EF4-FFF2-40B4-BE49-F238E27FC236}">
                <a16:creationId xmlns:a16="http://schemas.microsoft.com/office/drawing/2014/main" id="{9DA37932-9D68-6FD2-DC36-75B6462338F8}"/>
              </a:ext>
            </a:extLst>
          </p:cNvPr>
          <p:cNvSpPr txBox="1"/>
          <p:nvPr/>
        </p:nvSpPr>
        <p:spPr>
          <a:xfrm>
            <a:off x="6317472" y="1762713"/>
            <a:ext cx="298479" cy="369332"/>
          </a:xfrm>
          <a:prstGeom prst="rect">
            <a:avLst/>
          </a:prstGeom>
          <a:noFill/>
          <a:ln>
            <a:noFill/>
          </a:ln>
        </p:spPr>
        <p:txBody>
          <a:bodyPr wrap="none" rtlCol="0">
            <a:spAutoFit/>
          </a:bodyPr>
          <a:lstStyle/>
          <a:p>
            <a:pPr algn="ctr"/>
            <a:r>
              <a:rPr lang="en-US" b="1">
                <a:solidFill>
                  <a:srgbClr val="FF0000"/>
                </a:solidFill>
              </a:rPr>
              <a:t>T</a:t>
            </a:r>
          </a:p>
        </p:txBody>
      </p:sp>
      <p:sp>
        <p:nvSpPr>
          <p:cNvPr id="1901" name="TextBox 1900">
            <a:extLst>
              <a:ext uri="{FF2B5EF4-FFF2-40B4-BE49-F238E27FC236}">
                <a16:creationId xmlns:a16="http://schemas.microsoft.com/office/drawing/2014/main" id="{5E58F09E-1EC2-0E89-8B62-DB36BD638805}"/>
              </a:ext>
            </a:extLst>
          </p:cNvPr>
          <p:cNvSpPr txBox="1"/>
          <p:nvPr/>
        </p:nvSpPr>
        <p:spPr>
          <a:xfrm>
            <a:off x="6744695" y="1762713"/>
            <a:ext cx="336952" cy="369332"/>
          </a:xfrm>
          <a:prstGeom prst="rect">
            <a:avLst/>
          </a:prstGeom>
          <a:noFill/>
        </p:spPr>
        <p:txBody>
          <a:bodyPr wrap="none" rtlCol="0">
            <a:spAutoFit/>
          </a:bodyPr>
          <a:lstStyle/>
          <a:p>
            <a:pPr algn="ctr"/>
            <a:r>
              <a:rPr lang="en-US" b="1"/>
              <a:t>H</a:t>
            </a:r>
          </a:p>
        </p:txBody>
      </p:sp>
      <p:sp>
        <p:nvSpPr>
          <p:cNvPr id="1903" name="TextBox 1902">
            <a:extLst>
              <a:ext uri="{FF2B5EF4-FFF2-40B4-BE49-F238E27FC236}">
                <a16:creationId xmlns:a16="http://schemas.microsoft.com/office/drawing/2014/main" id="{E07B7056-E793-BC0C-9C09-5A29F6ACF3F7}"/>
              </a:ext>
            </a:extLst>
          </p:cNvPr>
          <p:cNvSpPr txBox="1"/>
          <p:nvPr/>
        </p:nvSpPr>
        <p:spPr>
          <a:xfrm>
            <a:off x="7673103" y="1765094"/>
            <a:ext cx="306494" cy="369332"/>
          </a:xfrm>
          <a:prstGeom prst="rect">
            <a:avLst/>
          </a:prstGeom>
          <a:noFill/>
        </p:spPr>
        <p:txBody>
          <a:bodyPr wrap="none" rtlCol="0">
            <a:spAutoFit/>
          </a:bodyPr>
          <a:lstStyle/>
          <a:p>
            <a:pPr algn="ctr"/>
            <a:r>
              <a:rPr lang="en-US" b="1"/>
              <a:t>C</a:t>
            </a:r>
          </a:p>
        </p:txBody>
      </p:sp>
      <p:sp>
        <p:nvSpPr>
          <p:cNvPr id="1826" name="TextBox 1825">
            <a:extLst>
              <a:ext uri="{FF2B5EF4-FFF2-40B4-BE49-F238E27FC236}">
                <a16:creationId xmlns:a16="http://schemas.microsoft.com/office/drawing/2014/main" id="{5DA1C6C6-3766-C184-1084-CB83326DFB00}"/>
              </a:ext>
            </a:extLst>
          </p:cNvPr>
          <p:cNvSpPr txBox="1"/>
          <p:nvPr/>
        </p:nvSpPr>
        <p:spPr>
          <a:xfrm>
            <a:off x="7186274" y="1765094"/>
            <a:ext cx="360996" cy="369332"/>
          </a:xfrm>
          <a:prstGeom prst="rect">
            <a:avLst/>
          </a:prstGeom>
          <a:noFill/>
        </p:spPr>
        <p:txBody>
          <a:bodyPr wrap="none" rtlCol="0">
            <a:spAutoFit/>
          </a:bodyPr>
          <a:lstStyle/>
          <a:p>
            <a:pPr algn="ctr"/>
            <a:r>
              <a:rPr lang="en-US" b="1"/>
              <a:t>Ự</a:t>
            </a:r>
          </a:p>
        </p:txBody>
      </p:sp>
      <p:sp>
        <p:nvSpPr>
          <p:cNvPr id="1353" name="TextBox 1352">
            <a:extLst>
              <a:ext uri="{FF2B5EF4-FFF2-40B4-BE49-F238E27FC236}">
                <a16:creationId xmlns:a16="http://schemas.microsoft.com/office/drawing/2014/main" id="{A6296D8F-9B2D-E484-FCE7-32F0FB346C81}"/>
              </a:ext>
            </a:extLst>
          </p:cNvPr>
          <p:cNvSpPr txBox="1"/>
          <p:nvPr/>
        </p:nvSpPr>
        <p:spPr>
          <a:xfrm>
            <a:off x="4974875" y="4660565"/>
            <a:ext cx="245580" cy="369332"/>
          </a:xfrm>
          <a:prstGeom prst="rect">
            <a:avLst/>
          </a:prstGeom>
          <a:noFill/>
        </p:spPr>
        <p:txBody>
          <a:bodyPr wrap="none" rtlCol="0">
            <a:spAutoFit/>
          </a:bodyPr>
          <a:lstStyle/>
          <a:p>
            <a:pPr algn="ctr"/>
            <a:r>
              <a:rPr lang="en-US" b="1"/>
              <a:t>I</a:t>
            </a:r>
          </a:p>
        </p:txBody>
      </p:sp>
      <p:sp>
        <p:nvSpPr>
          <p:cNvPr id="1357" name="TextBox 1356">
            <a:extLst>
              <a:ext uri="{FF2B5EF4-FFF2-40B4-BE49-F238E27FC236}">
                <a16:creationId xmlns:a16="http://schemas.microsoft.com/office/drawing/2014/main" id="{837B1133-4235-DD0D-33AA-576C478F707D}"/>
              </a:ext>
            </a:extLst>
          </p:cNvPr>
          <p:cNvSpPr txBox="1"/>
          <p:nvPr/>
        </p:nvSpPr>
        <p:spPr>
          <a:xfrm>
            <a:off x="6299038" y="4179193"/>
            <a:ext cx="335348" cy="369332"/>
          </a:xfrm>
          <a:prstGeom prst="rect">
            <a:avLst/>
          </a:prstGeom>
          <a:noFill/>
          <a:ln>
            <a:noFill/>
          </a:ln>
        </p:spPr>
        <p:txBody>
          <a:bodyPr wrap="none" rtlCol="0">
            <a:spAutoFit/>
          </a:bodyPr>
          <a:lstStyle/>
          <a:p>
            <a:pPr algn="ctr"/>
            <a:r>
              <a:rPr lang="en-US" b="1">
                <a:solidFill>
                  <a:srgbClr val="FF0000"/>
                </a:solidFill>
              </a:rPr>
              <a:t>U</a:t>
            </a:r>
          </a:p>
        </p:txBody>
      </p:sp>
      <p:sp>
        <p:nvSpPr>
          <p:cNvPr id="1358" name="TextBox 1357">
            <a:extLst>
              <a:ext uri="{FF2B5EF4-FFF2-40B4-BE49-F238E27FC236}">
                <a16:creationId xmlns:a16="http://schemas.microsoft.com/office/drawing/2014/main" id="{541A78D2-1E60-F2E6-3DE2-6382A667D43B}"/>
              </a:ext>
            </a:extLst>
          </p:cNvPr>
          <p:cNvSpPr txBox="1"/>
          <p:nvPr/>
        </p:nvSpPr>
        <p:spPr>
          <a:xfrm>
            <a:off x="4032228" y="4181189"/>
            <a:ext cx="311303" cy="369332"/>
          </a:xfrm>
          <a:prstGeom prst="rect">
            <a:avLst/>
          </a:prstGeom>
          <a:noFill/>
        </p:spPr>
        <p:txBody>
          <a:bodyPr wrap="none" rtlCol="0">
            <a:spAutoFit/>
          </a:bodyPr>
          <a:lstStyle/>
          <a:p>
            <a:pPr algn="ctr"/>
            <a:r>
              <a:rPr lang="en-US" b="1"/>
              <a:t>K</a:t>
            </a:r>
          </a:p>
        </p:txBody>
      </p:sp>
      <p:sp>
        <p:nvSpPr>
          <p:cNvPr id="1359" name="TextBox 1358">
            <a:extLst>
              <a:ext uri="{FF2B5EF4-FFF2-40B4-BE49-F238E27FC236}">
                <a16:creationId xmlns:a16="http://schemas.microsoft.com/office/drawing/2014/main" id="{6C955293-2A30-85E0-2CE4-42AC516361C6}"/>
              </a:ext>
            </a:extLst>
          </p:cNvPr>
          <p:cNvSpPr txBox="1"/>
          <p:nvPr/>
        </p:nvSpPr>
        <p:spPr>
          <a:xfrm>
            <a:off x="4476212" y="4181189"/>
            <a:ext cx="330540" cy="369332"/>
          </a:xfrm>
          <a:prstGeom prst="rect">
            <a:avLst/>
          </a:prstGeom>
          <a:noFill/>
        </p:spPr>
        <p:txBody>
          <a:bodyPr wrap="none" rtlCol="0">
            <a:spAutoFit/>
          </a:bodyPr>
          <a:lstStyle/>
          <a:p>
            <a:pPr algn="ctr"/>
            <a:r>
              <a:rPr lang="en-US" b="1"/>
              <a:t>H</a:t>
            </a:r>
          </a:p>
        </p:txBody>
      </p:sp>
      <p:sp>
        <p:nvSpPr>
          <p:cNvPr id="1360" name="TextBox 1359">
            <a:extLst>
              <a:ext uri="{FF2B5EF4-FFF2-40B4-BE49-F238E27FC236}">
                <a16:creationId xmlns:a16="http://schemas.microsoft.com/office/drawing/2014/main" id="{581794EA-B4F5-394E-6993-47F4AE1D3A03}"/>
              </a:ext>
            </a:extLst>
          </p:cNvPr>
          <p:cNvSpPr txBox="1"/>
          <p:nvPr/>
        </p:nvSpPr>
        <p:spPr>
          <a:xfrm>
            <a:off x="4972295" y="4181189"/>
            <a:ext cx="245580" cy="369332"/>
          </a:xfrm>
          <a:prstGeom prst="rect">
            <a:avLst/>
          </a:prstGeom>
          <a:noFill/>
        </p:spPr>
        <p:txBody>
          <a:bodyPr wrap="none" rtlCol="0">
            <a:spAutoFit/>
          </a:bodyPr>
          <a:lstStyle/>
          <a:p>
            <a:pPr algn="ctr"/>
            <a:r>
              <a:rPr lang="en-US" b="1"/>
              <a:t>Í</a:t>
            </a:r>
          </a:p>
        </p:txBody>
      </p:sp>
      <p:sp>
        <p:nvSpPr>
          <p:cNvPr id="1372" name="TextBox 1371">
            <a:extLst>
              <a:ext uri="{FF2B5EF4-FFF2-40B4-BE49-F238E27FC236}">
                <a16:creationId xmlns:a16="http://schemas.microsoft.com/office/drawing/2014/main" id="{DF6FA407-97C3-FD70-A25E-4BBACD5B9ABB}"/>
              </a:ext>
            </a:extLst>
          </p:cNvPr>
          <p:cNvSpPr txBox="1"/>
          <p:nvPr/>
        </p:nvSpPr>
        <p:spPr>
          <a:xfrm>
            <a:off x="4470318" y="4660565"/>
            <a:ext cx="340158" cy="369332"/>
          </a:xfrm>
          <a:prstGeom prst="rect">
            <a:avLst/>
          </a:prstGeom>
          <a:noFill/>
        </p:spPr>
        <p:txBody>
          <a:bodyPr wrap="none" rtlCol="0">
            <a:spAutoFit/>
          </a:bodyPr>
          <a:lstStyle/>
          <a:p>
            <a:pPr algn="ctr"/>
            <a:r>
              <a:rPr lang="en-US" b="1"/>
              <a:t>Ó</a:t>
            </a:r>
          </a:p>
        </p:txBody>
      </p:sp>
      <p:sp>
        <p:nvSpPr>
          <p:cNvPr id="1373" name="TextBox 1372">
            <a:extLst>
              <a:ext uri="{FF2B5EF4-FFF2-40B4-BE49-F238E27FC236}">
                <a16:creationId xmlns:a16="http://schemas.microsoft.com/office/drawing/2014/main" id="{4E20B8D5-2752-46E6-9EE7-C3B4D659420C}"/>
              </a:ext>
            </a:extLst>
          </p:cNvPr>
          <p:cNvSpPr txBox="1"/>
          <p:nvPr/>
        </p:nvSpPr>
        <p:spPr>
          <a:xfrm>
            <a:off x="5380134" y="4662489"/>
            <a:ext cx="343364" cy="369332"/>
          </a:xfrm>
          <a:prstGeom prst="rect">
            <a:avLst/>
          </a:prstGeom>
          <a:noFill/>
        </p:spPr>
        <p:txBody>
          <a:bodyPr wrap="none" rtlCol="0">
            <a:spAutoFit/>
          </a:bodyPr>
          <a:lstStyle/>
          <a:p>
            <a:pPr algn="ctr"/>
            <a:r>
              <a:rPr lang="en-US" b="1"/>
              <a:t>Q</a:t>
            </a:r>
          </a:p>
        </p:txBody>
      </p:sp>
      <p:sp>
        <p:nvSpPr>
          <p:cNvPr id="1374" name="TextBox 1373">
            <a:extLst>
              <a:ext uri="{FF2B5EF4-FFF2-40B4-BE49-F238E27FC236}">
                <a16:creationId xmlns:a16="http://schemas.microsoft.com/office/drawing/2014/main" id="{7BB18AB2-F385-E6B6-54E5-87F19FD7C396}"/>
              </a:ext>
            </a:extLst>
          </p:cNvPr>
          <p:cNvSpPr txBox="1"/>
          <p:nvPr/>
        </p:nvSpPr>
        <p:spPr>
          <a:xfrm>
            <a:off x="5837744" y="4662489"/>
            <a:ext cx="335348" cy="369332"/>
          </a:xfrm>
          <a:prstGeom prst="rect">
            <a:avLst/>
          </a:prstGeom>
          <a:noFill/>
        </p:spPr>
        <p:txBody>
          <a:bodyPr wrap="none" rtlCol="0">
            <a:spAutoFit/>
          </a:bodyPr>
          <a:lstStyle/>
          <a:p>
            <a:pPr algn="ctr"/>
            <a:r>
              <a:rPr lang="en-US" b="1"/>
              <a:t>U</a:t>
            </a:r>
          </a:p>
        </p:txBody>
      </p:sp>
      <p:sp>
        <p:nvSpPr>
          <p:cNvPr id="1375" name="TextBox 1374">
            <a:extLst>
              <a:ext uri="{FF2B5EF4-FFF2-40B4-BE49-F238E27FC236}">
                <a16:creationId xmlns:a16="http://schemas.microsoft.com/office/drawing/2014/main" id="{72B8331D-DF10-E317-223E-CE603E1FA6A3}"/>
              </a:ext>
            </a:extLst>
          </p:cNvPr>
          <p:cNvSpPr txBox="1"/>
          <p:nvPr/>
        </p:nvSpPr>
        <p:spPr>
          <a:xfrm>
            <a:off x="6318274" y="4662489"/>
            <a:ext cx="296876" cy="369332"/>
          </a:xfrm>
          <a:prstGeom prst="rect">
            <a:avLst/>
          </a:prstGeom>
          <a:noFill/>
          <a:ln>
            <a:noFill/>
          </a:ln>
        </p:spPr>
        <p:txBody>
          <a:bodyPr wrap="none" rtlCol="0">
            <a:spAutoFit/>
          </a:bodyPr>
          <a:lstStyle/>
          <a:p>
            <a:pPr algn="ctr"/>
            <a:r>
              <a:rPr lang="en-US" b="1">
                <a:solidFill>
                  <a:srgbClr val="FF0000"/>
                </a:solidFill>
              </a:rPr>
              <a:t>E</a:t>
            </a:r>
          </a:p>
        </p:txBody>
      </p:sp>
      <p:sp>
        <p:nvSpPr>
          <p:cNvPr id="1376" name="TextBox 1375">
            <a:extLst>
              <a:ext uri="{FF2B5EF4-FFF2-40B4-BE49-F238E27FC236}">
                <a16:creationId xmlns:a16="http://schemas.microsoft.com/office/drawing/2014/main" id="{837F6E86-D7C1-28AD-FCF5-BCDBD0F6C95A}"/>
              </a:ext>
            </a:extLst>
          </p:cNvPr>
          <p:cNvSpPr txBox="1"/>
          <p:nvPr/>
        </p:nvSpPr>
        <p:spPr>
          <a:xfrm>
            <a:off x="6745496" y="4662489"/>
            <a:ext cx="335349" cy="369332"/>
          </a:xfrm>
          <a:prstGeom prst="rect">
            <a:avLst/>
          </a:prstGeom>
          <a:noFill/>
        </p:spPr>
        <p:txBody>
          <a:bodyPr wrap="none" rtlCol="0">
            <a:spAutoFit/>
          </a:bodyPr>
          <a:lstStyle/>
          <a:p>
            <a:pPr algn="ctr"/>
            <a:r>
              <a:rPr lang="en-US" b="1"/>
              <a:t>N</a:t>
            </a:r>
          </a:p>
        </p:txBody>
      </p:sp>
      <p:sp>
        <p:nvSpPr>
          <p:cNvPr id="1377" name="TextBox 1376">
            <a:extLst>
              <a:ext uri="{FF2B5EF4-FFF2-40B4-BE49-F238E27FC236}">
                <a16:creationId xmlns:a16="http://schemas.microsoft.com/office/drawing/2014/main" id="{91E946FE-7EEC-AFAB-7347-40080B6DCDD0}"/>
              </a:ext>
            </a:extLst>
          </p:cNvPr>
          <p:cNvSpPr txBox="1"/>
          <p:nvPr/>
        </p:nvSpPr>
        <p:spPr>
          <a:xfrm>
            <a:off x="3580288" y="4660565"/>
            <a:ext cx="298479" cy="369332"/>
          </a:xfrm>
          <a:prstGeom prst="rect">
            <a:avLst/>
          </a:prstGeom>
          <a:noFill/>
        </p:spPr>
        <p:txBody>
          <a:bodyPr wrap="none" rtlCol="0">
            <a:spAutoFit/>
          </a:bodyPr>
          <a:lstStyle/>
          <a:p>
            <a:pPr algn="ctr"/>
            <a:r>
              <a:rPr lang="en-US" b="1"/>
              <a:t>T</a:t>
            </a:r>
          </a:p>
        </p:txBody>
      </p:sp>
      <p:sp>
        <p:nvSpPr>
          <p:cNvPr id="1378" name="TextBox 1377">
            <a:extLst>
              <a:ext uri="{FF2B5EF4-FFF2-40B4-BE49-F238E27FC236}">
                <a16:creationId xmlns:a16="http://schemas.microsoft.com/office/drawing/2014/main" id="{D7403003-E6A6-0BCB-0136-1D2A8AE5E655}"/>
              </a:ext>
            </a:extLst>
          </p:cNvPr>
          <p:cNvSpPr txBox="1"/>
          <p:nvPr/>
        </p:nvSpPr>
        <p:spPr>
          <a:xfrm>
            <a:off x="4017859" y="4660565"/>
            <a:ext cx="330540" cy="369332"/>
          </a:xfrm>
          <a:prstGeom prst="rect">
            <a:avLst/>
          </a:prstGeom>
          <a:noFill/>
        </p:spPr>
        <p:txBody>
          <a:bodyPr wrap="none" rtlCol="0">
            <a:spAutoFit/>
          </a:bodyPr>
          <a:lstStyle/>
          <a:p>
            <a:pPr algn="ctr"/>
            <a:r>
              <a:rPr lang="en-US" b="1"/>
              <a:t>H</a:t>
            </a:r>
          </a:p>
        </p:txBody>
      </p:sp>
      <p:sp>
        <p:nvSpPr>
          <p:cNvPr id="47" name="TextBox 46">
            <a:extLst>
              <a:ext uri="{FF2B5EF4-FFF2-40B4-BE49-F238E27FC236}">
                <a16:creationId xmlns:a16="http://schemas.microsoft.com/office/drawing/2014/main" id="{AD385704-9ED4-394F-C0D4-726E6A435A19}"/>
              </a:ext>
            </a:extLst>
          </p:cNvPr>
          <p:cNvSpPr txBox="1"/>
          <p:nvPr/>
        </p:nvSpPr>
        <p:spPr>
          <a:xfrm>
            <a:off x="5836942" y="2729302"/>
            <a:ext cx="336952" cy="369332"/>
          </a:xfrm>
          <a:prstGeom prst="rect">
            <a:avLst/>
          </a:prstGeom>
          <a:noFill/>
        </p:spPr>
        <p:txBody>
          <a:bodyPr wrap="none" rtlCol="0">
            <a:spAutoFit/>
          </a:bodyPr>
          <a:lstStyle/>
          <a:p>
            <a:pPr algn="ctr"/>
            <a:r>
              <a:rPr lang="en-US" b="1"/>
              <a:t>H</a:t>
            </a:r>
          </a:p>
        </p:txBody>
      </p:sp>
      <p:sp>
        <p:nvSpPr>
          <p:cNvPr id="49" name="TextBox 48">
            <a:extLst>
              <a:ext uri="{FF2B5EF4-FFF2-40B4-BE49-F238E27FC236}">
                <a16:creationId xmlns:a16="http://schemas.microsoft.com/office/drawing/2014/main" id="{2E349971-C85B-69AF-C077-ABEE0AF2150B}"/>
              </a:ext>
            </a:extLst>
          </p:cNvPr>
          <p:cNvSpPr txBox="1"/>
          <p:nvPr/>
        </p:nvSpPr>
        <p:spPr>
          <a:xfrm>
            <a:off x="6296632" y="2729305"/>
            <a:ext cx="340158" cy="369332"/>
          </a:xfrm>
          <a:prstGeom prst="rect">
            <a:avLst/>
          </a:prstGeom>
          <a:noFill/>
          <a:ln>
            <a:noFill/>
          </a:ln>
        </p:spPr>
        <p:txBody>
          <a:bodyPr wrap="none" rtlCol="0">
            <a:spAutoFit/>
          </a:bodyPr>
          <a:lstStyle/>
          <a:p>
            <a:pPr algn="ctr"/>
            <a:r>
              <a:rPr lang="en-US" b="1">
                <a:solidFill>
                  <a:srgbClr val="FF0000"/>
                </a:solidFill>
              </a:rPr>
              <a:t>Ó</a:t>
            </a:r>
          </a:p>
        </p:txBody>
      </p:sp>
      <p:sp>
        <p:nvSpPr>
          <p:cNvPr id="1792" name="TextBox 1791">
            <a:extLst>
              <a:ext uri="{FF2B5EF4-FFF2-40B4-BE49-F238E27FC236}">
                <a16:creationId xmlns:a16="http://schemas.microsoft.com/office/drawing/2014/main" id="{3F8A75FE-F1BC-338A-0EE5-1B7D587E1131}"/>
              </a:ext>
            </a:extLst>
          </p:cNvPr>
          <p:cNvSpPr txBox="1"/>
          <p:nvPr/>
        </p:nvSpPr>
        <p:spPr>
          <a:xfrm>
            <a:off x="8108372" y="3212595"/>
            <a:ext cx="336952" cy="369332"/>
          </a:xfrm>
          <a:prstGeom prst="rect">
            <a:avLst/>
          </a:prstGeom>
          <a:noFill/>
        </p:spPr>
        <p:txBody>
          <a:bodyPr wrap="none" rtlCol="0">
            <a:spAutoFit/>
          </a:bodyPr>
          <a:lstStyle/>
          <a:p>
            <a:pPr algn="ctr"/>
            <a:r>
              <a:rPr lang="en-US" b="1"/>
              <a:t>N</a:t>
            </a:r>
          </a:p>
        </p:txBody>
      </p:sp>
      <p:sp>
        <p:nvSpPr>
          <p:cNvPr id="1793" name="TextBox 1792">
            <a:extLst>
              <a:ext uri="{FF2B5EF4-FFF2-40B4-BE49-F238E27FC236}">
                <a16:creationId xmlns:a16="http://schemas.microsoft.com/office/drawing/2014/main" id="{4B43138F-0465-DFD6-EF52-2131677D9226}"/>
              </a:ext>
            </a:extLst>
          </p:cNvPr>
          <p:cNvSpPr txBox="1"/>
          <p:nvPr/>
        </p:nvSpPr>
        <p:spPr>
          <a:xfrm>
            <a:off x="8564847" y="3212595"/>
            <a:ext cx="336952" cy="369332"/>
          </a:xfrm>
          <a:prstGeom prst="rect">
            <a:avLst/>
          </a:prstGeom>
          <a:noFill/>
        </p:spPr>
        <p:txBody>
          <a:bodyPr wrap="none" rtlCol="0">
            <a:spAutoFit/>
          </a:bodyPr>
          <a:lstStyle/>
          <a:p>
            <a:pPr algn="ctr"/>
            <a:r>
              <a:rPr lang="en-US" b="1"/>
              <a:t>H</a:t>
            </a:r>
          </a:p>
        </p:txBody>
      </p:sp>
      <p:sp>
        <p:nvSpPr>
          <p:cNvPr id="1794" name="TextBox 1793">
            <a:extLst>
              <a:ext uri="{FF2B5EF4-FFF2-40B4-BE49-F238E27FC236}">
                <a16:creationId xmlns:a16="http://schemas.microsoft.com/office/drawing/2014/main" id="{25B1AC1A-5597-5014-50B7-214840C61C2F}"/>
              </a:ext>
            </a:extLst>
          </p:cNvPr>
          <p:cNvSpPr txBox="1"/>
          <p:nvPr/>
        </p:nvSpPr>
        <p:spPr>
          <a:xfrm>
            <a:off x="5839347" y="3212601"/>
            <a:ext cx="332142" cy="369332"/>
          </a:xfrm>
          <a:prstGeom prst="rect">
            <a:avLst/>
          </a:prstGeom>
          <a:noFill/>
        </p:spPr>
        <p:txBody>
          <a:bodyPr wrap="none" rtlCol="0">
            <a:spAutoFit/>
          </a:bodyPr>
          <a:lstStyle/>
          <a:p>
            <a:pPr algn="ctr"/>
            <a:r>
              <a:rPr lang="en-US" b="1"/>
              <a:t>G</a:t>
            </a:r>
          </a:p>
        </p:txBody>
      </p:sp>
      <p:sp>
        <p:nvSpPr>
          <p:cNvPr id="1801" name="TextBox 1800">
            <a:extLst>
              <a:ext uri="{FF2B5EF4-FFF2-40B4-BE49-F238E27FC236}">
                <a16:creationId xmlns:a16="http://schemas.microsoft.com/office/drawing/2014/main" id="{801323A5-1254-6680-0EBB-D917D89097D8}"/>
              </a:ext>
            </a:extLst>
          </p:cNvPr>
          <p:cNvSpPr txBox="1"/>
          <p:nvPr/>
        </p:nvSpPr>
        <p:spPr>
          <a:xfrm>
            <a:off x="6343923" y="3212601"/>
            <a:ext cx="245580" cy="369332"/>
          </a:xfrm>
          <a:prstGeom prst="rect">
            <a:avLst/>
          </a:prstGeom>
          <a:noFill/>
          <a:ln>
            <a:noFill/>
          </a:ln>
        </p:spPr>
        <p:txBody>
          <a:bodyPr wrap="none" rtlCol="0">
            <a:spAutoFit/>
          </a:bodyPr>
          <a:lstStyle/>
          <a:p>
            <a:pPr algn="ctr"/>
            <a:r>
              <a:rPr lang="en-US" b="1">
                <a:solidFill>
                  <a:srgbClr val="FF0000"/>
                </a:solidFill>
              </a:rPr>
              <a:t>I</a:t>
            </a:r>
          </a:p>
        </p:txBody>
      </p:sp>
      <p:sp>
        <p:nvSpPr>
          <p:cNvPr id="1802" name="TextBox 1801">
            <a:extLst>
              <a:ext uri="{FF2B5EF4-FFF2-40B4-BE49-F238E27FC236}">
                <a16:creationId xmlns:a16="http://schemas.microsoft.com/office/drawing/2014/main" id="{5D0F8DE6-1634-CA31-A349-DD130A4B553E}"/>
              </a:ext>
            </a:extLst>
          </p:cNvPr>
          <p:cNvSpPr txBox="1"/>
          <p:nvPr/>
        </p:nvSpPr>
        <p:spPr>
          <a:xfrm>
            <a:off x="6751107" y="3212601"/>
            <a:ext cx="324128" cy="369332"/>
          </a:xfrm>
          <a:prstGeom prst="rect">
            <a:avLst/>
          </a:prstGeom>
          <a:noFill/>
        </p:spPr>
        <p:txBody>
          <a:bodyPr wrap="none" rtlCol="0">
            <a:spAutoFit/>
          </a:bodyPr>
          <a:lstStyle/>
          <a:p>
            <a:pPr algn="ctr"/>
            <a:r>
              <a:rPr lang="en-US" b="1"/>
              <a:t>A</a:t>
            </a:r>
          </a:p>
        </p:txBody>
      </p:sp>
      <p:sp>
        <p:nvSpPr>
          <p:cNvPr id="1803" name="TextBox 1802">
            <a:extLst>
              <a:ext uri="{FF2B5EF4-FFF2-40B4-BE49-F238E27FC236}">
                <a16:creationId xmlns:a16="http://schemas.microsoft.com/office/drawing/2014/main" id="{8D2A5DB7-0DC5-22C8-4D3A-BCA7C9F99B7E}"/>
              </a:ext>
            </a:extLst>
          </p:cNvPr>
          <p:cNvSpPr txBox="1"/>
          <p:nvPr/>
        </p:nvSpPr>
        <p:spPr>
          <a:xfrm>
            <a:off x="7197829" y="3213766"/>
            <a:ext cx="332143" cy="369332"/>
          </a:xfrm>
          <a:prstGeom prst="rect">
            <a:avLst/>
          </a:prstGeom>
          <a:noFill/>
        </p:spPr>
        <p:txBody>
          <a:bodyPr wrap="none" rtlCol="0">
            <a:spAutoFit/>
          </a:bodyPr>
          <a:lstStyle/>
          <a:p>
            <a:pPr algn="ctr"/>
            <a:r>
              <a:rPr lang="en-US" b="1"/>
              <a:t>Đ</a:t>
            </a:r>
          </a:p>
        </p:txBody>
      </p:sp>
      <p:pic>
        <p:nvPicPr>
          <p:cNvPr id="3" name="image4.png">
            <a:extLst>
              <a:ext uri="{FF2B5EF4-FFF2-40B4-BE49-F238E27FC236}">
                <a16:creationId xmlns:a16="http://schemas.microsoft.com/office/drawing/2014/main" id="{9226C7E8-7866-682D-DC5F-8066A9F7E579}"/>
              </a:ext>
            </a:extLst>
          </p:cNvPr>
          <p:cNvPicPr>
            <a:picLocks noChangeAspect="1"/>
          </p:cNvPicPr>
          <p:nvPr/>
        </p:nvPicPr>
        <p:blipFill>
          <a:blip r:embed="rId11" cstate="print"/>
          <a:stretch>
            <a:fillRect/>
          </a:stretch>
        </p:blipFill>
        <p:spPr>
          <a:xfrm>
            <a:off x="117512" y="97702"/>
            <a:ext cx="625171" cy="612210"/>
          </a:xfrm>
          <a:prstGeom prst="rect">
            <a:avLst/>
          </a:prstGeom>
        </p:spPr>
      </p:pic>
      <p:grpSp>
        <p:nvGrpSpPr>
          <p:cNvPr id="5" name="Group 11">
            <a:extLst>
              <a:ext uri="{FF2B5EF4-FFF2-40B4-BE49-F238E27FC236}">
                <a16:creationId xmlns:a16="http://schemas.microsoft.com/office/drawing/2014/main" id="{9A1EFC36-3953-CAF4-7B04-07FC773EE424}"/>
              </a:ext>
            </a:extLst>
          </p:cNvPr>
          <p:cNvGrpSpPr>
            <a:grpSpLocks/>
          </p:cNvGrpSpPr>
          <p:nvPr/>
        </p:nvGrpSpPr>
        <p:grpSpPr bwMode="auto">
          <a:xfrm>
            <a:off x="806095" y="167994"/>
            <a:ext cx="625171" cy="541918"/>
            <a:chOff x="0" y="0"/>
            <a:chExt cx="666" cy="559"/>
          </a:xfrm>
        </p:grpSpPr>
        <p:sp>
          <p:nvSpPr>
            <p:cNvPr id="6" name="Freeform 12">
              <a:extLst>
                <a:ext uri="{FF2B5EF4-FFF2-40B4-BE49-F238E27FC236}">
                  <a16:creationId xmlns:a16="http://schemas.microsoft.com/office/drawing/2014/main" id="{74DB62EB-B29B-165C-B338-0709490E790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TextBox 10">
            <a:extLst>
              <a:ext uri="{FF2B5EF4-FFF2-40B4-BE49-F238E27FC236}">
                <a16:creationId xmlns:a16="http://schemas.microsoft.com/office/drawing/2014/main" id="{7B0F4EFF-D11D-DDAB-3E1B-F65A1C8917D8}"/>
              </a:ext>
            </a:extLst>
          </p:cNvPr>
          <p:cNvSpPr txBox="1"/>
          <p:nvPr/>
        </p:nvSpPr>
        <p:spPr>
          <a:xfrm>
            <a:off x="5083635" y="200741"/>
            <a:ext cx="2686293" cy="443391"/>
          </a:xfrm>
          <a:prstGeom prst="rect">
            <a:avLst/>
          </a:prstGeom>
          <a:noFill/>
          <a:ln>
            <a:noFill/>
          </a:ln>
        </p:spPr>
        <p:txBody>
          <a:bodyPr wrap="square">
            <a:spAutoFit/>
            <a:scene3d>
              <a:camera prst="orthographicFront"/>
              <a:lightRig rig="soft" dir="t">
                <a:rot lat="0" lon="0" rev="15600000"/>
              </a:lightRig>
            </a:scene3d>
            <a:sp3d extrusionH="57150" prstMaterial="softEdge">
              <a:bevelT w="25400" h="38100"/>
            </a:sp3d>
          </a:bodyPr>
          <a:lstStyle/>
          <a:p>
            <a:pPr algn="ctr">
              <a:lnSpc>
                <a:spcPts val="2880"/>
              </a:lnSpc>
              <a:spcBef>
                <a:spcPts val="300"/>
              </a:spcBef>
              <a:spcAft>
                <a:spcPts val="300"/>
              </a:spcAft>
            </a:pPr>
            <a:r>
              <a:rPr lang="vi-VN" sz="2400" b="1">
                <a:ln w="6600">
                  <a:solidFill>
                    <a:schemeClr val="accent2"/>
                  </a:solidFill>
                  <a:prstDash val="solid"/>
                </a:ln>
                <a:solidFill>
                  <a:srgbClr val="FFFFFF"/>
                </a:solidFill>
                <a:effectLst>
                  <a:outerShdw dist="38100" dir="2700000" algn="tl" rotWithShape="0">
                    <a:schemeClr val="accent2"/>
                  </a:outerShdw>
                </a:effectLst>
                <a:latin typeface="TimesNewRomanPSMT"/>
              </a:rPr>
              <a:t>BẢNG Ô CHỮ</a:t>
            </a:r>
          </a:p>
        </p:txBody>
      </p:sp>
      <p:sp>
        <p:nvSpPr>
          <p:cNvPr id="61" name="Rectangle 60">
            <a:extLst>
              <a:ext uri="{FF2B5EF4-FFF2-40B4-BE49-F238E27FC236}">
                <a16:creationId xmlns:a16="http://schemas.microsoft.com/office/drawing/2014/main" id="{0E3D9D35-3E8D-9EE1-BCCC-28BE6CD63516}"/>
              </a:ext>
            </a:extLst>
          </p:cNvPr>
          <p:cNvSpPr/>
          <p:nvPr/>
        </p:nvSpPr>
        <p:spPr>
          <a:xfrm>
            <a:off x="7640111" y="222311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62" name="Rectangle 61">
            <a:extLst>
              <a:ext uri="{FF2B5EF4-FFF2-40B4-BE49-F238E27FC236}">
                <a16:creationId xmlns:a16="http://schemas.microsoft.com/office/drawing/2014/main" id="{CF9B57FE-E442-1D83-4F2C-8448BC57610B}"/>
              </a:ext>
            </a:extLst>
          </p:cNvPr>
          <p:cNvSpPr/>
          <p:nvPr/>
        </p:nvSpPr>
        <p:spPr>
          <a:xfrm>
            <a:off x="7177384" y="222436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63" name="TextBox 62">
            <a:extLst>
              <a:ext uri="{FF2B5EF4-FFF2-40B4-BE49-F238E27FC236}">
                <a16:creationId xmlns:a16="http://schemas.microsoft.com/office/drawing/2014/main" id="{3F25FE54-8585-F691-F38A-4860E68A24BD}"/>
              </a:ext>
            </a:extLst>
          </p:cNvPr>
          <p:cNvSpPr txBox="1"/>
          <p:nvPr/>
        </p:nvSpPr>
        <p:spPr>
          <a:xfrm>
            <a:off x="7672578" y="2246264"/>
            <a:ext cx="308098" cy="369332"/>
          </a:xfrm>
          <a:prstGeom prst="rect">
            <a:avLst/>
          </a:prstGeom>
          <a:noFill/>
        </p:spPr>
        <p:txBody>
          <a:bodyPr wrap="none" rtlCol="0">
            <a:spAutoFit/>
          </a:bodyPr>
          <a:lstStyle/>
          <a:p>
            <a:pPr algn="ctr"/>
            <a:r>
              <a:rPr lang="en-US" b="1"/>
              <a:t>P</a:t>
            </a:r>
          </a:p>
        </p:txBody>
      </p:sp>
      <p:sp>
        <p:nvSpPr>
          <p:cNvPr id="1795" name="TextBox 1794">
            <a:extLst>
              <a:ext uri="{FF2B5EF4-FFF2-40B4-BE49-F238E27FC236}">
                <a16:creationId xmlns:a16="http://schemas.microsoft.com/office/drawing/2014/main" id="{580B8987-6E85-67D2-3734-F8176BEABD85}"/>
              </a:ext>
            </a:extLst>
          </p:cNvPr>
          <p:cNvSpPr txBox="1"/>
          <p:nvPr/>
        </p:nvSpPr>
        <p:spPr>
          <a:xfrm>
            <a:off x="7191417" y="2247514"/>
            <a:ext cx="344967" cy="369332"/>
          </a:xfrm>
          <a:prstGeom prst="rect">
            <a:avLst/>
          </a:prstGeom>
          <a:noFill/>
        </p:spPr>
        <p:txBody>
          <a:bodyPr wrap="none" rtlCol="0">
            <a:spAutoFit/>
          </a:bodyPr>
          <a:lstStyle/>
          <a:p>
            <a:pPr algn="ctr"/>
            <a:r>
              <a:rPr lang="en-US" b="1"/>
              <a:t>Ợ</a:t>
            </a:r>
          </a:p>
        </p:txBody>
      </p:sp>
      <p:sp>
        <p:nvSpPr>
          <p:cNvPr id="1818" name="Rectangle 1817">
            <a:extLst>
              <a:ext uri="{FF2B5EF4-FFF2-40B4-BE49-F238E27FC236}">
                <a16:creationId xmlns:a16="http://schemas.microsoft.com/office/drawing/2014/main" id="{479174B1-4B79-CA80-C205-CB9451A3D774}"/>
              </a:ext>
            </a:extLst>
          </p:cNvPr>
          <p:cNvSpPr/>
          <p:nvPr/>
        </p:nvSpPr>
        <p:spPr>
          <a:xfrm>
            <a:off x="7636716" y="367231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22" name="Rectangle 1821">
            <a:extLst>
              <a:ext uri="{FF2B5EF4-FFF2-40B4-BE49-F238E27FC236}">
                <a16:creationId xmlns:a16="http://schemas.microsoft.com/office/drawing/2014/main" id="{A1E65C9A-0541-7938-EEA5-23E437DA5A5A}"/>
              </a:ext>
            </a:extLst>
          </p:cNvPr>
          <p:cNvSpPr/>
          <p:nvPr/>
        </p:nvSpPr>
        <p:spPr>
          <a:xfrm>
            <a:off x="7183114" y="367294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23" name="TextBox 1822">
            <a:extLst>
              <a:ext uri="{FF2B5EF4-FFF2-40B4-BE49-F238E27FC236}">
                <a16:creationId xmlns:a16="http://schemas.microsoft.com/office/drawing/2014/main" id="{551411FC-0E69-9FBA-3B10-C0B911D5262E}"/>
              </a:ext>
            </a:extLst>
          </p:cNvPr>
          <p:cNvSpPr txBox="1"/>
          <p:nvPr/>
        </p:nvSpPr>
        <p:spPr>
          <a:xfrm>
            <a:off x="7655559" y="3695461"/>
            <a:ext cx="335348" cy="369332"/>
          </a:xfrm>
          <a:prstGeom prst="rect">
            <a:avLst/>
          </a:prstGeom>
          <a:noFill/>
        </p:spPr>
        <p:txBody>
          <a:bodyPr wrap="none" rtlCol="0">
            <a:spAutoFit/>
          </a:bodyPr>
          <a:lstStyle/>
          <a:p>
            <a:pPr algn="ctr"/>
            <a:r>
              <a:rPr lang="en-US" b="1"/>
              <a:t>N</a:t>
            </a:r>
          </a:p>
        </p:txBody>
      </p:sp>
      <p:sp>
        <p:nvSpPr>
          <p:cNvPr id="1824" name="TextBox 1823">
            <a:extLst>
              <a:ext uri="{FF2B5EF4-FFF2-40B4-BE49-F238E27FC236}">
                <a16:creationId xmlns:a16="http://schemas.microsoft.com/office/drawing/2014/main" id="{98C57C0F-F067-5BEB-2660-39719F988E1E}"/>
              </a:ext>
            </a:extLst>
          </p:cNvPr>
          <p:cNvSpPr txBox="1"/>
          <p:nvPr/>
        </p:nvSpPr>
        <p:spPr>
          <a:xfrm>
            <a:off x="7207567" y="3696098"/>
            <a:ext cx="324128" cy="369332"/>
          </a:xfrm>
          <a:prstGeom prst="rect">
            <a:avLst/>
          </a:prstGeom>
          <a:noFill/>
        </p:spPr>
        <p:txBody>
          <a:bodyPr wrap="none" rtlCol="0">
            <a:spAutoFit/>
          </a:bodyPr>
          <a:lstStyle/>
          <a:p>
            <a:pPr algn="ctr"/>
            <a:r>
              <a:rPr lang="en-US" b="1"/>
              <a:t>A</a:t>
            </a:r>
          </a:p>
        </p:txBody>
      </p:sp>
      <p:sp>
        <p:nvSpPr>
          <p:cNvPr id="2" name="Rectangle 1">
            <a:extLst>
              <a:ext uri="{FF2B5EF4-FFF2-40B4-BE49-F238E27FC236}">
                <a16:creationId xmlns:a16="http://schemas.microsoft.com/office/drawing/2014/main" id="{0CF6AA94-7426-A888-861E-A4D2956D1CCC}"/>
              </a:ext>
            </a:extLst>
          </p:cNvPr>
          <p:cNvSpPr/>
          <p:nvPr/>
        </p:nvSpPr>
        <p:spPr>
          <a:xfrm>
            <a:off x="9477970" y="174075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4" name="Rectangle 3">
            <a:extLst>
              <a:ext uri="{FF2B5EF4-FFF2-40B4-BE49-F238E27FC236}">
                <a16:creationId xmlns:a16="http://schemas.microsoft.com/office/drawing/2014/main" id="{DEAB66F1-48AE-3118-AC8A-C22796367AC1}"/>
              </a:ext>
            </a:extLst>
          </p:cNvPr>
          <p:cNvSpPr/>
          <p:nvPr/>
        </p:nvSpPr>
        <p:spPr>
          <a:xfrm>
            <a:off x="9018392" y="174075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7" name="TextBox 6">
            <a:extLst>
              <a:ext uri="{FF2B5EF4-FFF2-40B4-BE49-F238E27FC236}">
                <a16:creationId xmlns:a16="http://schemas.microsoft.com/office/drawing/2014/main" id="{815D7375-6D5E-B87B-DD5A-A81B10952C9E}"/>
              </a:ext>
            </a:extLst>
          </p:cNvPr>
          <p:cNvSpPr txBox="1"/>
          <p:nvPr/>
        </p:nvSpPr>
        <p:spPr>
          <a:xfrm>
            <a:off x="9494407" y="1763902"/>
            <a:ext cx="340158" cy="369332"/>
          </a:xfrm>
          <a:prstGeom prst="rect">
            <a:avLst/>
          </a:prstGeom>
          <a:noFill/>
        </p:spPr>
        <p:txBody>
          <a:bodyPr wrap="none" rtlCol="0">
            <a:spAutoFit/>
          </a:bodyPr>
          <a:lstStyle/>
          <a:p>
            <a:pPr algn="ctr"/>
            <a:r>
              <a:rPr lang="en-US" b="1"/>
              <a:t>N</a:t>
            </a:r>
          </a:p>
        </p:txBody>
      </p:sp>
      <p:sp>
        <p:nvSpPr>
          <p:cNvPr id="8" name="TextBox 7">
            <a:extLst>
              <a:ext uri="{FF2B5EF4-FFF2-40B4-BE49-F238E27FC236}">
                <a16:creationId xmlns:a16="http://schemas.microsoft.com/office/drawing/2014/main" id="{37712429-9867-3985-54EE-D98BF88306F2}"/>
              </a:ext>
            </a:extLst>
          </p:cNvPr>
          <p:cNvSpPr txBox="1"/>
          <p:nvPr/>
        </p:nvSpPr>
        <p:spPr>
          <a:xfrm>
            <a:off x="9056471" y="1763902"/>
            <a:ext cx="296876" cy="369332"/>
          </a:xfrm>
          <a:prstGeom prst="rect">
            <a:avLst/>
          </a:prstGeom>
          <a:noFill/>
        </p:spPr>
        <p:txBody>
          <a:bodyPr wrap="none" rtlCol="0">
            <a:spAutoFit/>
          </a:bodyPr>
          <a:lstStyle/>
          <a:p>
            <a:pPr algn="ctr"/>
            <a:r>
              <a:rPr lang="en-US" b="1"/>
              <a:t>Ệ</a:t>
            </a:r>
          </a:p>
        </p:txBody>
      </p:sp>
      <p:sp>
        <p:nvSpPr>
          <p:cNvPr id="10" name="Rectangle 9">
            <a:extLst>
              <a:ext uri="{FF2B5EF4-FFF2-40B4-BE49-F238E27FC236}">
                <a16:creationId xmlns:a16="http://schemas.microsoft.com/office/drawing/2014/main" id="{35075851-D426-B824-440A-2F03C070A3E0}"/>
              </a:ext>
            </a:extLst>
          </p:cNvPr>
          <p:cNvSpPr/>
          <p:nvPr/>
        </p:nvSpPr>
        <p:spPr>
          <a:xfrm>
            <a:off x="5366171" y="415785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0" name="Rectangle 19">
            <a:extLst>
              <a:ext uri="{FF2B5EF4-FFF2-40B4-BE49-F238E27FC236}">
                <a16:creationId xmlns:a16="http://schemas.microsoft.com/office/drawing/2014/main" id="{D2DAEF3D-03AB-F253-081F-8F5697303512}"/>
              </a:ext>
            </a:extLst>
          </p:cNvPr>
          <p:cNvSpPr/>
          <p:nvPr/>
        </p:nvSpPr>
        <p:spPr>
          <a:xfrm>
            <a:off x="5819774" y="415785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 name="TextBox 22">
            <a:extLst>
              <a:ext uri="{FF2B5EF4-FFF2-40B4-BE49-F238E27FC236}">
                <a16:creationId xmlns:a16="http://schemas.microsoft.com/office/drawing/2014/main" id="{B0F57630-3F7F-C0E2-EBB2-94F76CD141D7}"/>
              </a:ext>
            </a:extLst>
          </p:cNvPr>
          <p:cNvSpPr txBox="1"/>
          <p:nvPr/>
        </p:nvSpPr>
        <p:spPr>
          <a:xfrm>
            <a:off x="5387418" y="4181001"/>
            <a:ext cx="330540" cy="369332"/>
          </a:xfrm>
          <a:prstGeom prst="rect">
            <a:avLst/>
          </a:prstGeom>
          <a:noFill/>
        </p:spPr>
        <p:txBody>
          <a:bodyPr wrap="none" rtlCol="0">
            <a:spAutoFit/>
          </a:bodyPr>
          <a:lstStyle/>
          <a:p>
            <a:pPr algn="ctr"/>
            <a:r>
              <a:rPr lang="en-US" b="1"/>
              <a:t>H</a:t>
            </a:r>
          </a:p>
        </p:txBody>
      </p:sp>
      <p:sp>
        <p:nvSpPr>
          <p:cNvPr id="24" name="TextBox 23">
            <a:extLst>
              <a:ext uri="{FF2B5EF4-FFF2-40B4-BE49-F238E27FC236}">
                <a16:creationId xmlns:a16="http://schemas.microsoft.com/office/drawing/2014/main" id="{7A1A7E42-0A7D-F023-F511-1B8656630BBB}"/>
              </a:ext>
            </a:extLst>
          </p:cNvPr>
          <p:cNvSpPr txBox="1"/>
          <p:nvPr/>
        </p:nvSpPr>
        <p:spPr>
          <a:xfrm>
            <a:off x="5844227" y="4181001"/>
            <a:ext cx="324128" cy="369332"/>
          </a:xfrm>
          <a:prstGeom prst="rect">
            <a:avLst/>
          </a:prstGeom>
          <a:noFill/>
        </p:spPr>
        <p:txBody>
          <a:bodyPr wrap="none" rtlCol="0">
            <a:spAutoFit/>
          </a:bodyPr>
          <a:lstStyle/>
          <a:p>
            <a:pPr algn="ctr"/>
            <a:r>
              <a:rPr lang="en-US" b="1"/>
              <a:t>Ậ</a:t>
            </a:r>
          </a:p>
        </p:txBody>
      </p:sp>
      <p:sp>
        <p:nvSpPr>
          <p:cNvPr id="34" name="Rectangle 33">
            <a:extLst>
              <a:ext uri="{FF2B5EF4-FFF2-40B4-BE49-F238E27FC236}">
                <a16:creationId xmlns:a16="http://schemas.microsoft.com/office/drawing/2014/main" id="{E73001AE-415E-13A9-15A0-D56CA336687D}"/>
              </a:ext>
            </a:extLst>
          </p:cNvPr>
          <p:cNvSpPr/>
          <p:nvPr/>
        </p:nvSpPr>
        <p:spPr>
          <a:xfrm>
            <a:off x="7633858" y="318944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8" name="TextBox 37">
            <a:extLst>
              <a:ext uri="{FF2B5EF4-FFF2-40B4-BE49-F238E27FC236}">
                <a16:creationId xmlns:a16="http://schemas.microsoft.com/office/drawing/2014/main" id="{B6569F07-A48B-5485-4C78-66F6AD611B45}"/>
              </a:ext>
            </a:extLst>
          </p:cNvPr>
          <p:cNvSpPr txBox="1"/>
          <p:nvPr/>
        </p:nvSpPr>
        <p:spPr>
          <a:xfrm>
            <a:off x="7697585" y="3212595"/>
            <a:ext cx="245580" cy="369332"/>
          </a:xfrm>
          <a:prstGeom prst="rect">
            <a:avLst/>
          </a:prstGeom>
          <a:noFill/>
        </p:spPr>
        <p:txBody>
          <a:bodyPr wrap="none" rtlCol="0">
            <a:spAutoFit/>
          </a:bodyPr>
          <a:lstStyle/>
          <a:p>
            <a:pPr algn="ctr"/>
            <a:r>
              <a:rPr lang="en-US" b="1"/>
              <a:t>Ì</a:t>
            </a:r>
          </a:p>
        </p:txBody>
      </p:sp>
      <p:sp>
        <p:nvSpPr>
          <p:cNvPr id="12" name="Rectangle 11">
            <a:extLst>
              <a:ext uri="{FF2B5EF4-FFF2-40B4-BE49-F238E27FC236}">
                <a16:creationId xmlns:a16="http://schemas.microsoft.com/office/drawing/2014/main" id="{7B679132-B2E3-50CA-5AE3-08416BEE1587}"/>
              </a:ext>
            </a:extLst>
          </p:cNvPr>
          <p:cNvSpPr/>
          <p:nvPr/>
        </p:nvSpPr>
        <p:spPr>
          <a:xfrm>
            <a:off x="8561987" y="174194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 name="TextBox 12">
            <a:extLst>
              <a:ext uri="{FF2B5EF4-FFF2-40B4-BE49-F238E27FC236}">
                <a16:creationId xmlns:a16="http://schemas.microsoft.com/office/drawing/2014/main" id="{39FC0A67-B742-88F7-FAC9-BBCCE562CD1F}"/>
              </a:ext>
            </a:extLst>
          </p:cNvPr>
          <p:cNvSpPr txBox="1"/>
          <p:nvPr/>
        </p:nvSpPr>
        <p:spPr>
          <a:xfrm>
            <a:off x="8625714" y="1765094"/>
            <a:ext cx="245580" cy="369332"/>
          </a:xfrm>
          <a:prstGeom prst="rect">
            <a:avLst/>
          </a:prstGeom>
          <a:noFill/>
        </p:spPr>
        <p:txBody>
          <a:bodyPr wrap="none" rtlCol="0">
            <a:spAutoFit/>
          </a:bodyPr>
          <a:lstStyle/>
          <a:p>
            <a:pPr algn="ctr"/>
            <a:r>
              <a:rPr lang="en-US" b="1"/>
              <a:t>I</a:t>
            </a:r>
          </a:p>
        </p:txBody>
      </p:sp>
      <p:sp>
        <p:nvSpPr>
          <p:cNvPr id="14" name="Rectangle 13">
            <a:extLst>
              <a:ext uri="{FF2B5EF4-FFF2-40B4-BE49-F238E27FC236}">
                <a16:creationId xmlns:a16="http://schemas.microsoft.com/office/drawing/2014/main" id="{827BFCD8-A6D2-A593-07F2-ADB44475C9BF}"/>
              </a:ext>
            </a:extLst>
          </p:cNvPr>
          <p:cNvSpPr/>
          <p:nvPr/>
        </p:nvSpPr>
        <p:spPr>
          <a:xfrm>
            <a:off x="8100910" y="174194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 name="TextBox 18">
            <a:extLst>
              <a:ext uri="{FF2B5EF4-FFF2-40B4-BE49-F238E27FC236}">
                <a16:creationId xmlns:a16="http://schemas.microsoft.com/office/drawing/2014/main" id="{0D17C3D1-F560-81CC-49C8-87B15236545E}"/>
              </a:ext>
            </a:extLst>
          </p:cNvPr>
          <p:cNvSpPr txBox="1"/>
          <p:nvPr/>
        </p:nvSpPr>
        <p:spPr>
          <a:xfrm>
            <a:off x="8122157" y="1765094"/>
            <a:ext cx="330540" cy="369332"/>
          </a:xfrm>
          <a:prstGeom prst="rect">
            <a:avLst/>
          </a:prstGeom>
          <a:noFill/>
        </p:spPr>
        <p:txBody>
          <a:bodyPr wrap="none" rtlCol="0">
            <a:spAutoFit/>
          </a:bodyPr>
          <a:lstStyle/>
          <a:p>
            <a:pPr algn="ctr"/>
            <a:r>
              <a:rPr lang="en-US" b="1"/>
              <a:t>H</a:t>
            </a:r>
          </a:p>
        </p:txBody>
      </p:sp>
      <p:sp>
        <p:nvSpPr>
          <p:cNvPr id="26" name="Rectangle 25">
            <a:extLst>
              <a:ext uri="{FF2B5EF4-FFF2-40B4-BE49-F238E27FC236}">
                <a16:creationId xmlns:a16="http://schemas.microsoft.com/office/drawing/2014/main" id="{0CAE4F64-AFEA-5004-84E8-867661A38A75}"/>
              </a:ext>
            </a:extLst>
          </p:cNvPr>
          <p:cNvSpPr/>
          <p:nvPr/>
        </p:nvSpPr>
        <p:spPr>
          <a:xfrm>
            <a:off x="5369190" y="222141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 name="Rectangle 26">
            <a:extLst>
              <a:ext uri="{FF2B5EF4-FFF2-40B4-BE49-F238E27FC236}">
                <a16:creationId xmlns:a16="http://schemas.microsoft.com/office/drawing/2014/main" id="{91B1A6DE-FC92-FAB3-9C1C-A5970E3F0FD8}"/>
              </a:ext>
            </a:extLst>
          </p:cNvPr>
          <p:cNvSpPr/>
          <p:nvPr/>
        </p:nvSpPr>
        <p:spPr>
          <a:xfrm>
            <a:off x="4906463" y="222266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 name="TextBox 28">
            <a:extLst>
              <a:ext uri="{FF2B5EF4-FFF2-40B4-BE49-F238E27FC236}">
                <a16:creationId xmlns:a16="http://schemas.microsoft.com/office/drawing/2014/main" id="{45E3509E-ED91-9BF3-EB02-A7DC6069CC63}"/>
              </a:ext>
            </a:extLst>
          </p:cNvPr>
          <p:cNvSpPr txBox="1"/>
          <p:nvPr/>
        </p:nvSpPr>
        <p:spPr>
          <a:xfrm>
            <a:off x="5432916" y="2244568"/>
            <a:ext cx="245580" cy="369332"/>
          </a:xfrm>
          <a:prstGeom prst="rect">
            <a:avLst/>
          </a:prstGeom>
          <a:noFill/>
        </p:spPr>
        <p:txBody>
          <a:bodyPr wrap="none" rtlCol="0">
            <a:spAutoFit/>
          </a:bodyPr>
          <a:lstStyle/>
          <a:p>
            <a:pPr algn="ctr"/>
            <a:r>
              <a:rPr lang="en-US" b="1"/>
              <a:t>Í</a:t>
            </a:r>
          </a:p>
        </p:txBody>
      </p:sp>
      <p:sp>
        <p:nvSpPr>
          <p:cNvPr id="32" name="TextBox 31">
            <a:extLst>
              <a:ext uri="{FF2B5EF4-FFF2-40B4-BE49-F238E27FC236}">
                <a16:creationId xmlns:a16="http://schemas.microsoft.com/office/drawing/2014/main" id="{B3C5686F-4D8F-D118-C784-6759D041562C}"/>
              </a:ext>
            </a:extLst>
          </p:cNvPr>
          <p:cNvSpPr txBox="1"/>
          <p:nvPr/>
        </p:nvSpPr>
        <p:spPr>
          <a:xfrm>
            <a:off x="4943740" y="2245818"/>
            <a:ext cx="298480" cy="369332"/>
          </a:xfrm>
          <a:prstGeom prst="rect">
            <a:avLst/>
          </a:prstGeom>
          <a:noFill/>
        </p:spPr>
        <p:txBody>
          <a:bodyPr wrap="none" rtlCol="0">
            <a:spAutoFit/>
          </a:bodyPr>
          <a:lstStyle/>
          <a:p>
            <a:pPr algn="ctr"/>
            <a:r>
              <a:rPr lang="en-US" b="1"/>
              <a:t>T</a:t>
            </a:r>
          </a:p>
        </p:txBody>
      </p:sp>
      <p:sp>
        <p:nvSpPr>
          <p:cNvPr id="9" name="TextBox 8">
            <a:hlinkClick r:id="" action="ppaction://hlinkshowjump?jump=nextslide"/>
            <a:extLst>
              <a:ext uri="{FF2B5EF4-FFF2-40B4-BE49-F238E27FC236}">
                <a16:creationId xmlns:a16="http://schemas.microsoft.com/office/drawing/2014/main" id="{DDFA1F14-2A55-F0D2-FEE8-15F78CE7D9A4}"/>
              </a:ext>
            </a:extLst>
          </p:cNvPr>
          <p:cNvSpPr txBox="1"/>
          <p:nvPr/>
        </p:nvSpPr>
        <p:spPr>
          <a:xfrm>
            <a:off x="8846742" y="6093767"/>
            <a:ext cx="3076876" cy="523220"/>
          </a:xfrm>
          <a:prstGeom prst="rect">
            <a:avLst/>
          </a:prstGeom>
          <a:noFill/>
          <a:ln>
            <a:solidFill>
              <a:srgbClr val="00B050"/>
            </a:solidFill>
          </a:ln>
        </p:spPr>
        <p:txBody>
          <a:bodyPr wrap="square">
            <a:spAutoFit/>
          </a:bodyPr>
          <a:lstStyle/>
          <a:p>
            <a:pPr algn="just"/>
            <a:r>
              <a:rPr lang="en-US" sz="1400">
                <a:solidFill>
                  <a:srgbClr val="FF0000"/>
                </a:solidFill>
                <a:latin typeface="Times New Roman" panose="02020603050405020304" pitchFamily="18" charset="0"/>
                <a:cs typeface="Times New Roman" panose="02020603050405020304" pitchFamily="18" charset="0"/>
              </a:rPr>
              <a:t>Khi </a:t>
            </a:r>
            <a:r>
              <a:rPr lang="en-US" sz="1400" err="1">
                <a:solidFill>
                  <a:srgbClr val="FF0000"/>
                </a:solidFill>
                <a:latin typeface="Times New Roman" panose="02020603050405020304" pitchFamily="18" charset="0"/>
                <a:cs typeface="Times New Roman" panose="02020603050405020304" pitchFamily="18" charset="0"/>
              </a:rPr>
              <a:t>tìm</a:t>
            </a:r>
            <a:r>
              <a:rPr lang="en-US" sz="1400">
                <a:solidFill>
                  <a:srgbClr val="FF0000"/>
                </a:solidFill>
                <a:latin typeface="Times New Roman" panose="02020603050405020304" pitchFamily="18" charset="0"/>
                <a:cs typeface="Times New Roman" panose="02020603050405020304" pitchFamily="18" charset="0"/>
              </a:rPr>
              <a:t> </a:t>
            </a:r>
            <a:r>
              <a:rPr lang="en-US" sz="1400" err="1">
                <a:solidFill>
                  <a:srgbClr val="FF0000"/>
                </a:solidFill>
                <a:latin typeface="Times New Roman" panose="02020603050405020304" pitchFamily="18" charset="0"/>
                <a:cs typeface="Times New Roman" panose="02020603050405020304" pitchFamily="18" charset="0"/>
              </a:rPr>
              <a:t>đủ</a:t>
            </a:r>
            <a:r>
              <a:rPr lang="en-US" sz="1400">
                <a:solidFill>
                  <a:srgbClr val="FF0000"/>
                </a:solidFill>
                <a:latin typeface="Times New Roman" panose="02020603050405020304" pitchFamily="18" charset="0"/>
                <a:cs typeface="Times New Roman" panose="02020603050405020304" pitchFamily="18" charset="0"/>
              </a:rPr>
              <a:t> </a:t>
            </a:r>
            <a:r>
              <a:rPr lang="en-US" sz="1400" err="1">
                <a:solidFill>
                  <a:srgbClr val="FF0000"/>
                </a:solidFill>
                <a:latin typeface="Times New Roman" panose="02020603050405020304" pitchFamily="18" charset="0"/>
                <a:cs typeface="Times New Roman" panose="02020603050405020304" pitchFamily="18" charset="0"/>
              </a:rPr>
              <a:t>từ</a:t>
            </a:r>
            <a:r>
              <a:rPr lang="en-US" sz="1400">
                <a:solidFill>
                  <a:srgbClr val="FF0000"/>
                </a:solidFill>
                <a:latin typeface="Times New Roman" panose="02020603050405020304" pitchFamily="18" charset="0"/>
                <a:cs typeface="Times New Roman" panose="02020603050405020304" pitchFamily="18" charset="0"/>
              </a:rPr>
              <a:t> </a:t>
            </a:r>
            <a:r>
              <a:rPr lang="en-US" sz="1400" err="1">
                <a:solidFill>
                  <a:srgbClr val="FF0000"/>
                </a:solidFill>
                <a:latin typeface="Times New Roman" panose="02020603050405020304" pitchFamily="18" charset="0"/>
                <a:cs typeface="Times New Roman" panose="02020603050405020304" pitchFamily="18" charset="0"/>
              </a:rPr>
              <a:t>ngữ</a:t>
            </a:r>
            <a:r>
              <a:rPr lang="en-US" sz="1400">
                <a:solidFill>
                  <a:srgbClr val="FF0000"/>
                </a:solidFill>
                <a:latin typeface="Times New Roman" panose="02020603050405020304" pitchFamily="18" charset="0"/>
                <a:cs typeface="Times New Roman" panose="02020603050405020304" pitchFamily="18" charset="0"/>
              </a:rPr>
              <a:t>, click </a:t>
            </a:r>
            <a:r>
              <a:rPr lang="vi-VN" sz="1400">
                <a:solidFill>
                  <a:srgbClr val="FF0000"/>
                </a:solidFill>
                <a:latin typeface="Times New Roman" panose="02020603050405020304" pitchFamily="18" charset="0"/>
                <a:cs typeface="Times New Roman" panose="02020603050405020304" pitchFamily="18" charset="0"/>
              </a:rPr>
              <a:t>vào </a:t>
            </a:r>
            <a:r>
              <a:rPr lang="en-US" sz="1400" err="1">
                <a:solidFill>
                  <a:srgbClr val="FF0000"/>
                </a:solidFill>
                <a:latin typeface="Times New Roman" panose="02020603050405020304" pitchFamily="18" charset="0"/>
                <a:cs typeface="Times New Roman" panose="02020603050405020304" pitchFamily="18" charset="0"/>
              </a:rPr>
              <a:t>đây</a:t>
            </a:r>
            <a:r>
              <a:rPr lang="en-US" sz="1400">
                <a:solidFill>
                  <a:srgbClr val="FF0000"/>
                </a:solidFill>
                <a:latin typeface="Times New Roman" panose="02020603050405020304" pitchFamily="18" charset="0"/>
                <a:cs typeface="Times New Roman" panose="02020603050405020304" pitchFamily="18" charset="0"/>
              </a:rPr>
              <a:t> </a:t>
            </a:r>
            <a:endParaRPr lang="vi-VN" sz="1400">
              <a:solidFill>
                <a:srgbClr val="FF0000"/>
              </a:solidFill>
              <a:latin typeface="Times New Roman" panose="02020603050405020304" pitchFamily="18" charset="0"/>
              <a:cs typeface="Times New Roman" panose="02020603050405020304" pitchFamily="18" charset="0"/>
            </a:endParaRPr>
          </a:p>
          <a:p>
            <a:pPr algn="just"/>
            <a:r>
              <a:rPr lang="en-US" sz="1400" err="1">
                <a:solidFill>
                  <a:srgbClr val="FF0000"/>
                </a:solidFill>
                <a:latin typeface="Times New Roman" panose="02020603050405020304" pitchFamily="18" charset="0"/>
                <a:cs typeface="Times New Roman" panose="02020603050405020304" pitchFamily="18" charset="0"/>
              </a:rPr>
              <a:t>để</a:t>
            </a:r>
            <a:r>
              <a:rPr lang="en-US" sz="1400">
                <a:solidFill>
                  <a:srgbClr val="FF0000"/>
                </a:solidFill>
                <a:latin typeface="Times New Roman" panose="02020603050405020304" pitchFamily="18" charset="0"/>
                <a:cs typeface="Times New Roman" panose="02020603050405020304" pitchFamily="18" charset="0"/>
              </a:rPr>
              <a:t> </a:t>
            </a:r>
            <a:r>
              <a:rPr lang="en-US" sz="1400" err="1">
                <a:solidFill>
                  <a:srgbClr val="FF0000"/>
                </a:solidFill>
                <a:latin typeface="Times New Roman" panose="02020603050405020304" pitchFamily="18" charset="0"/>
                <a:cs typeface="Times New Roman" panose="02020603050405020304" pitchFamily="18" charset="0"/>
              </a:rPr>
              <a:t>về</a:t>
            </a:r>
            <a:r>
              <a:rPr lang="en-US" sz="1400">
                <a:solidFill>
                  <a:srgbClr val="FF0000"/>
                </a:solidFill>
                <a:latin typeface="Times New Roman" panose="02020603050405020304" pitchFamily="18" charset="0"/>
                <a:cs typeface="Times New Roman" panose="02020603050405020304" pitchFamily="18" charset="0"/>
              </a:rPr>
              <a:t> slide </a:t>
            </a:r>
            <a:r>
              <a:rPr lang="en-US" sz="1400" err="1">
                <a:solidFill>
                  <a:srgbClr val="FF0000"/>
                </a:solidFill>
                <a:latin typeface="Times New Roman" panose="02020603050405020304" pitchFamily="18" charset="0"/>
                <a:cs typeface="Times New Roman" panose="02020603050405020304" pitchFamily="18" charset="0"/>
              </a:rPr>
              <a:t>thông</a:t>
            </a:r>
            <a:r>
              <a:rPr lang="en-US" sz="1400">
                <a:solidFill>
                  <a:srgbClr val="FF0000"/>
                </a:solidFill>
                <a:latin typeface="Times New Roman" panose="02020603050405020304" pitchFamily="18" charset="0"/>
                <a:cs typeface="Times New Roman" panose="02020603050405020304" pitchFamily="18" charset="0"/>
              </a:rPr>
              <a:t> </a:t>
            </a:r>
            <a:r>
              <a:rPr lang="en-US" sz="1400" err="1">
                <a:solidFill>
                  <a:srgbClr val="FF0000"/>
                </a:solidFill>
                <a:latin typeface="Times New Roman" panose="02020603050405020304" pitchFamily="18" charset="0"/>
                <a:cs typeface="Times New Roman" panose="02020603050405020304" pitchFamily="18" charset="0"/>
              </a:rPr>
              <a:t>điệp</a:t>
            </a:r>
            <a:r>
              <a:rPr lang="en-US" sz="1400">
                <a:solidFill>
                  <a:srgbClr val="FF0000"/>
                </a:solidFill>
                <a:latin typeface="Times New Roman" panose="02020603050405020304" pitchFamily="18" charset="0"/>
                <a:cs typeface="Times New Roman" panose="02020603050405020304" pitchFamily="18" charset="0"/>
              </a:rPr>
              <a:t> </a:t>
            </a:r>
            <a:r>
              <a:rPr lang="en-US" sz="1400" err="1">
                <a:solidFill>
                  <a:srgbClr val="FF0000"/>
                </a:solidFill>
                <a:latin typeface="Times New Roman" panose="02020603050405020304" pitchFamily="18" charset="0"/>
                <a:cs typeface="Times New Roman" panose="02020603050405020304" pitchFamily="18" charset="0"/>
              </a:rPr>
              <a:t>của</a:t>
            </a:r>
            <a:r>
              <a:rPr lang="en-US" sz="1400">
                <a:solidFill>
                  <a:srgbClr val="FF0000"/>
                </a:solidFill>
                <a:latin typeface="Times New Roman" panose="02020603050405020304" pitchFamily="18" charset="0"/>
                <a:cs typeface="Times New Roman" panose="02020603050405020304" pitchFamily="18" charset="0"/>
              </a:rPr>
              <a:t> </a:t>
            </a:r>
            <a:r>
              <a:rPr lang="en-US" sz="1400" err="1">
                <a:solidFill>
                  <a:srgbClr val="FF0000"/>
                </a:solidFill>
                <a:latin typeface="Times New Roman" panose="02020603050405020304" pitchFamily="18" charset="0"/>
                <a:cs typeface="Times New Roman" panose="02020603050405020304" pitchFamily="18" charset="0"/>
              </a:rPr>
              <a:t>từ</a:t>
            </a:r>
            <a:r>
              <a:rPr lang="en-US" sz="1400">
                <a:solidFill>
                  <a:srgbClr val="FF0000"/>
                </a:solidFill>
                <a:latin typeface="Times New Roman" panose="02020603050405020304" pitchFamily="18" charset="0"/>
                <a:cs typeface="Times New Roman" panose="02020603050405020304" pitchFamily="18" charset="0"/>
              </a:rPr>
              <a:t> </a:t>
            </a:r>
            <a:r>
              <a:rPr lang="en-US" sz="1400" err="1">
                <a:solidFill>
                  <a:srgbClr val="FF0000"/>
                </a:solidFill>
                <a:latin typeface="Times New Roman" panose="02020603050405020304" pitchFamily="18" charset="0"/>
                <a:cs typeface="Times New Roman" panose="02020603050405020304" pitchFamily="18" charset="0"/>
              </a:rPr>
              <a:t>khoá</a:t>
            </a:r>
            <a:r>
              <a:rPr lang="en-US" sz="1400">
                <a:solidFill>
                  <a:srgbClr val="FF0000"/>
                </a:solidFill>
                <a:latin typeface="Times New Roman" panose="02020603050405020304" pitchFamily="18" charset="0"/>
                <a:cs typeface="Times New Roman" panose="02020603050405020304" pitchFamily="18" charset="0"/>
              </a:rPr>
              <a:t> </a:t>
            </a:r>
          </a:p>
        </p:txBody>
      </p:sp>
      <p:pic>
        <p:nvPicPr>
          <p:cNvPr id="22" name="Graphic 21" descr="Right pointing backhand index with solid fill">
            <a:hlinkClick r:id="rId12" action="ppaction://hlinksldjump"/>
            <a:extLst>
              <a:ext uri="{FF2B5EF4-FFF2-40B4-BE49-F238E27FC236}">
                <a16:creationId xmlns:a16="http://schemas.microsoft.com/office/drawing/2014/main" id="{BEB593B2-AB6E-7931-A050-016C39FEFE1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428116" y="6093767"/>
            <a:ext cx="320492" cy="357234"/>
          </a:xfrm>
          <a:prstGeom prst="rect">
            <a:avLst/>
          </a:prstGeom>
        </p:spPr>
      </p:pic>
      <p:sp>
        <p:nvSpPr>
          <p:cNvPr id="18" name="Rectangle 17">
            <a:extLst>
              <a:ext uri="{FF2B5EF4-FFF2-40B4-BE49-F238E27FC236}">
                <a16:creationId xmlns:a16="http://schemas.microsoft.com/office/drawing/2014/main" id="{BD7E94B2-587F-2C30-B2E2-6DDD5E89D1E6}"/>
              </a:ext>
            </a:extLst>
          </p:cNvPr>
          <p:cNvSpPr/>
          <p:nvPr/>
        </p:nvSpPr>
        <p:spPr>
          <a:xfrm>
            <a:off x="5365298" y="270791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3" name="Rectangle 32">
            <a:extLst>
              <a:ext uri="{FF2B5EF4-FFF2-40B4-BE49-F238E27FC236}">
                <a16:creationId xmlns:a16="http://schemas.microsoft.com/office/drawing/2014/main" id="{7DD77B35-02F8-6468-C4CA-B9771945D3C6}"/>
              </a:ext>
            </a:extLst>
          </p:cNvPr>
          <p:cNvSpPr/>
          <p:nvPr/>
        </p:nvSpPr>
        <p:spPr>
          <a:xfrm>
            <a:off x="4905720" y="270791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5" name="TextBox 34">
            <a:extLst>
              <a:ext uri="{FF2B5EF4-FFF2-40B4-BE49-F238E27FC236}">
                <a16:creationId xmlns:a16="http://schemas.microsoft.com/office/drawing/2014/main" id="{3FD7C20A-BCE6-9574-53C2-F1F8ABD8E70A}"/>
              </a:ext>
            </a:extLst>
          </p:cNvPr>
          <p:cNvSpPr txBox="1"/>
          <p:nvPr/>
        </p:nvSpPr>
        <p:spPr>
          <a:xfrm>
            <a:off x="5397765" y="2731061"/>
            <a:ext cx="308097" cy="369332"/>
          </a:xfrm>
          <a:prstGeom prst="rect">
            <a:avLst/>
          </a:prstGeom>
          <a:noFill/>
        </p:spPr>
        <p:txBody>
          <a:bodyPr wrap="none" rtlCol="0">
            <a:spAutoFit/>
          </a:bodyPr>
          <a:lstStyle/>
          <a:p>
            <a:pPr algn="ctr"/>
            <a:r>
              <a:rPr lang="en-US" b="1"/>
              <a:t>P</a:t>
            </a:r>
          </a:p>
        </p:txBody>
      </p:sp>
      <p:sp>
        <p:nvSpPr>
          <p:cNvPr id="36" name="TextBox 35">
            <a:extLst>
              <a:ext uri="{FF2B5EF4-FFF2-40B4-BE49-F238E27FC236}">
                <a16:creationId xmlns:a16="http://schemas.microsoft.com/office/drawing/2014/main" id="{6378B18B-4D4F-626C-3BE0-284A90121BD6}"/>
              </a:ext>
            </a:extLst>
          </p:cNvPr>
          <p:cNvSpPr txBox="1"/>
          <p:nvPr/>
        </p:nvSpPr>
        <p:spPr>
          <a:xfrm>
            <a:off x="4926166" y="2731061"/>
            <a:ext cx="332142" cy="369332"/>
          </a:xfrm>
          <a:prstGeom prst="rect">
            <a:avLst/>
          </a:prstGeom>
          <a:noFill/>
        </p:spPr>
        <p:txBody>
          <a:bodyPr wrap="none" rtlCol="0">
            <a:spAutoFit/>
          </a:bodyPr>
          <a:lstStyle/>
          <a:p>
            <a:pPr algn="ctr"/>
            <a:r>
              <a:rPr lang="en-US" b="1"/>
              <a:t>G</a:t>
            </a:r>
          </a:p>
        </p:txBody>
      </p:sp>
      <p:sp>
        <p:nvSpPr>
          <p:cNvPr id="40" name="Rectangle 39">
            <a:extLst>
              <a:ext uri="{FF2B5EF4-FFF2-40B4-BE49-F238E27FC236}">
                <a16:creationId xmlns:a16="http://schemas.microsoft.com/office/drawing/2014/main" id="{17F227F8-6242-9B15-0D8B-77C7DB916729}"/>
              </a:ext>
            </a:extLst>
          </p:cNvPr>
          <p:cNvSpPr/>
          <p:nvPr/>
        </p:nvSpPr>
        <p:spPr>
          <a:xfrm>
            <a:off x="4449315" y="270910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42" name="TextBox 41">
            <a:extLst>
              <a:ext uri="{FF2B5EF4-FFF2-40B4-BE49-F238E27FC236}">
                <a16:creationId xmlns:a16="http://schemas.microsoft.com/office/drawing/2014/main" id="{6F8306AF-2189-A577-6291-56F56504BDF0}"/>
              </a:ext>
            </a:extLst>
          </p:cNvPr>
          <p:cNvSpPr txBox="1"/>
          <p:nvPr/>
        </p:nvSpPr>
        <p:spPr>
          <a:xfrm>
            <a:off x="4467356" y="2732253"/>
            <a:ext cx="336952" cy="369332"/>
          </a:xfrm>
          <a:prstGeom prst="rect">
            <a:avLst/>
          </a:prstGeom>
          <a:noFill/>
        </p:spPr>
        <p:txBody>
          <a:bodyPr wrap="none" rtlCol="0">
            <a:spAutoFit/>
          </a:bodyPr>
          <a:lstStyle/>
          <a:p>
            <a:pPr algn="ctr"/>
            <a:r>
              <a:rPr lang="en-US" b="1"/>
              <a:t>N</a:t>
            </a:r>
          </a:p>
        </p:txBody>
      </p:sp>
      <p:sp>
        <p:nvSpPr>
          <p:cNvPr id="43" name="Rectangle 42">
            <a:extLst>
              <a:ext uri="{FF2B5EF4-FFF2-40B4-BE49-F238E27FC236}">
                <a16:creationId xmlns:a16="http://schemas.microsoft.com/office/drawing/2014/main" id="{A3CEAF76-C595-BC49-4B14-23E1F74594D1}"/>
              </a:ext>
            </a:extLst>
          </p:cNvPr>
          <p:cNvSpPr/>
          <p:nvPr/>
        </p:nvSpPr>
        <p:spPr>
          <a:xfrm>
            <a:off x="3988238" y="270910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44" name="TextBox 43">
            <a:extLst>
              <a:ext uri="{FF2B5EF4-FFF2-40B4-BE49-F238E27FC236}">
                <a16:creationId xmlns:a16="http://schemas.microsoft.com/office/drawing/2014/main" id="{BC41AFC8-3441-CE01-5601-D9C04640C58F}"/>
              </a:ext>
            </a:extLst>
          </p:cNvPr>
          <p:cNvSpPr txBox="1"/>
          <p:nvPr/>
        </p:nvSpPr>
        <p:spPr>
          <a:xfrm>
            <a:off x="3994257" y="2732253"/>
            <a:ext cx="360996" cy="369332"/>
          </a:xfrm>
          <a:prstGeom prst="rect">
            <a:avLst/>
          </a:prstGeom>
          <a:noFill/>
        </p:spPr>
        <p:txBody>
          <a:bodyPr wrap="none" rtlCol="0">
            <a:spAutoFit/>
          </a:bodyPr>
          <a:lstStyle/>
          <a:p>
            <a:pPr algn="ctr"/>
            <a:r>
              <a:rPr lang="en-US" b="1"/>
              <a:t>Ứ</a:t>
            </a:r>
          </a:p>
        </p:txBody>
      </p:sp>
      <p:sp>
        <p:nvSpPr>
          <p:cNvPr id="45" name="Rectangle 44">
            <a:extLst>
              <a:ext uri="{FF2B5EF4-FFF2-40B4-BE49-F238E27FC236}">
                <a16:creationId xmlns:a16="http://schemas.microsoft.com/office/drawing/2014/main" id="{B57BFCA3-8999-4F64-323F-2AB67EBDC70D}"/>
              </a:ext>
            </a:extLst>
          </p:cNvPr>
          <p:cNvSpPr/>
          <p:nvPr/>
        </p:nvSpPr>
        <p:spPr>
          <a:xfrm>
            <a:off x="4914739" y="512199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46" name="Rectangle 45">
            <a:extLst>
              <a:ext uri="{FF2B5EF4-FFF2-40B4-BE49-F238E27FC236}">
                <a16:creationId xmlns:a16="http://schemas.microsoft.com/office/drawing/2014/main" id="{A3693236-B198-79EF-9C05-56C530B53E31}"/>
              </a:ext>
            </a:extLst>
          </p:cNvPr>
          <p:cNvSpPr/>
          <p:nvPr/>
        </p:nvSpPr>
        <p:spPr>
          <a:xfrm>
            <a:off x="5368342" y="512199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48" name="TextBox 47">
            <a:extLst>
              <a:ext uri="{FF2B5EF4-FFF2-40B4-BE49-F238E27FC236}">
                <a16:creationId xmlns:a16="http://schemas.microsoft.com/office/drawing/2014/main" id="{0F56FB29-7E6C-6C90-64D5-DF4B74BDB980}"/>
              </a:ext>
            </a:extLst>
          </p:cNvPr>
          <p:cNvSpPr txBox="1"/>
          <p:nvPr/>
        </p:nvSpPr>
        <p:spPr>
          <a:xfrm>
            <a:off x="4935985" y="5145148"/>
            <a:ext cx="330540" cy="369332"/>
          </a:xfrm>
          <a:prstGeom prst="rect">
            <a:avLst/>
          </a:prstGeom>
          <a:noFill/>
        </p:spPr>
        <p:txBody>
          <a:bodyPr wrap="none" rtlCol="0">
            <a:spAutoFit/>
          </a:bodyPr>
          <a:lstStyle/>
          <a:p>
            <a:pPr algn="ctr"/>
            <a:r>
              <a:rPr lang="en-US" b="1"/>
              <a:t>H</a:t>
            </a:r>
          </a:p>
        </p:txBody>
      </p:sp>
      <p:sp>
        <p:nvSpPr>
          <p:cNvPr id="51" name="TextBox 50">
            <a:extLst>
              <a:ext uri="{FF2B5EF4-FFF2-40B4-BE49-F238E27FC236}">
                <a16:creationId xmlns:a16="http://schemas.microsoft.com/office/drawing/2014/main" id="{204D2C4D-A1D5-9604-B8CB-19F2D58D99FA}"/>
              </a:ext>
            </a:extLst>
          </p:cNvPr>
          <p:cNvSpPr txBox="1"/>
          <p:nvPr/>
        </p:nvSpPr>
        <p:spPr>
          <a:xfrm>
            <a:off x="5374361" y="5145147"/>
            <a:ext cx="360996" cy="369332"/>
          </a:xfrm>
          <a:prstGeom prst="rect">
            <a:avLst/>
          </a:prstGeom>
          <a:noFill/>
        </p:spPr>
        <p:txBody>
          <a:bodyPr wrap="none" rtlCol="0">
            <a:spAutoFit/>
          </a:bodyPr>
          <a:lstStyle/>
          <a:p>
            <a:pPr algn="ctr"/>
            <a:r>
              <a:rPr lang="en-US" b="1"/>
              <a:t>Ư</a:t>
            </a:r>
          </a:p>
        </p:txBody>
      </p:sp>
    </p:spTree>
    <p:extLst>
      <p:ext uri="{BB962C8B-B14F-4D97-AF65-F5344CB8AC3E}">
        <p14:creationId xmlns:p14="http://schemas.microsoft.com/office/powerpoint/2010/main" val="12925601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2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99"/>
                                        </p:tgtEl>
                                        <p:attrNameLst>
                                          <p:attrName>style.visibility</p:attrName>
                                        </p:attrNameLst>
                                      </p:cBhvr>
                                      <p:to>
                                        <p:strVal val="visible"/>
                                      </p:to>
                                    </p:set>
                                    <p:animEffect transition="in" filter="fade">
                                      <p:cBhvr>
                                        <p:cTn id="7" dur="500"/>
                                        <p:tgtEl>
                                          <p:spTgt spid="189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01"/>
                                        </p:tgtEl>
                                        <p:attrNameLst>
                                          <p:attrName>style.visibility</p:attrName>
                                        </p:attrNameLst>
                                      </p:cBhvr>
                                      <p:to>
                                        <p:strVal val="visible"/>
                                      </p:to>
                                    </p:set>
                                    <p:animEffect transition="in" filter="fade">
                                      <p:cBhvr>
                                        <p:cTn id="10" dur="500"/>
                                        <p:tgtEl>
                                          <p:spTgt spid="190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03"/>
                                        </p:tgtEl>
                                        <p:attrNameLst>
                                          <p:attrName>style.visibility</p:attrName>
                                        </p:attrNameLst>
                                      </p:cBhvr>
                                      <p:to>
                                        <p:strVal val="visible"/>
                                      </p:to>
                                    </p:set>
                                    <p:animEffect transition="in" filter="fade">
                                      <p:cBhvr>
                                        <p:cTn id="13" dur="500"/>
                                        <p:tgtEl>
                                          <p:spTgt spid="190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26"/>
                                        </p:tgtEl>
                                        <p:attrNameLst>
                                          <p:attrName>style.visibility</p:attrName>
                                        </p:attrNameLst>
                                      </p:cBhvr>
                                      <p:to>
                                        <p:strVal val="visible"/>
                                      </p:to>
                                    </p:set>
                                    <p:animEffect transition="in" filter="fade">
                                      <p:cBhvr>
                                        <p:cTn id="16" dur="500"/>
                                        <p:tgtEl>
                                          <p:spTgt spid="18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nextCondLst>
                <p:cond evt="onClick" delay="0">
                  <p:tgtEl>
                    <p:spTgt spid="1422"/>
                  </p:tgtEl>
                </p:cond>
              </p:nextCondLst>
            </p:seq>
            <p:seq concurrent="1" nextAc="seek">
              <p:cTn id="29" restart="whenNotActive" fill="hold" evtFilter="cancelBubble" nodeType="interactiveSeq">
                <p:stCondLst>
                  <p:cond evt="onClick" delay="0">
                    <p:tgtEl>
                      <p:spTgt spid="1423"/>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500"/>
                                        <p:tgtEl>
                                          <p:spTgt spid="6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95"/>
                                        </p:tgtEl>
                                        <p:attrNameLst>
                                          <p:attrName>style.visibility</p:attrName>
                                        </p:attrNameLst>
                                      </p:cBhvr>
                                      <p:to>
                                        <p:strVal val="visible"/>
                                      </p:to>
                                    </p:set>
                                    <p:animEffect transition="in" filter="fade">
                                      <p:cBhvr>
                                        <p:cTn id="46" dur="500"/>
                                        <p:tgtEl>
                                          <p:spTgt spid="179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childTnLst>
                    </p:cTn>
                  </p:par>
                </p:childTnLst>
              </p:cTn>
              <p:nextCondLst>
                <p:cond evt="onClick" delay="0">
                  <p:tgtEl>
                    <p:spTgt spid="1423"/>
                  </p:tgtEl>
                </p:cond>
              </p:nextCondLst>
            </p:seq>
            <p:seq concurrent="1" nextAc="seek">
              <p:cTn id="53" restart="whenNotActive" fill="hold" evtFilter="cancelBubble" nodeType="interactiveSeq">
                <p:stCondLst>
                  <p:cond evt="onClick" delay="0">
                    <p:tgtEl>
                      <p:spTgt spid="1424"/>
                    </p:tgtEl>
                  </p:cond>
                </p:stCondLst>
                <p:endSync evt="end" delay="0">
                  <p:rtn val="all"/>
                </p:endSync>
                <p:childTnLst>
                  <p:par>
                    <p:cTn id="54" fill="hold">
                      <p:stCondLst>
                        <p:cond delay="0"/>
                      </p:stCondLst>
                      <p:childTnLst>
                        <p:par>
                          <p:cTn id="55" fill="hold">
                            <p:stCondLst>
                              <p:cond delay="0"/>
                            </p:stCondLst>
                            <p:childTnLst>
                              <p:par>
                                <p:cTn id="56" presetID="10" presetClass="entr" presetSubtype="0"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500"/>
                                        <p:tgtEl>
                                          <p:spTgt spid="4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fade">
                                      <p:cBhvr>
                                        <p:cTn id="61" dur="500"/>
                                        <p:tgtEl>
                                          <p:spTgt spid="4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500"/>
                                        <p:tgtEl>
                                          <p:spTgt spid="3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500"/>
                                        <p:tgtEl>
                                          <p:spTgt spid="3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500"/>
                                        <p:tgtEl>
                                          <p:spTgt spid="4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fade">
                                      <p:cBhvr>
                                        <p:cTn id="73" dur="500"/>
                                        <p:tgtEl>
                                          <p:spTgt spid="44"/>
                                        </p:tgtEl>
                                      </p:cBhvr>
                                    </p:animEffect>
                                  </p:childTnLst>
                                </p:cTn>
                              </p:par>
                            </p:childTnLst>
                          </p:cTn>
                        </p:par>
                      </p:childTnLst>
                    </p:cTn>
                  </p:par>
                </p:childTnLst>
              </p:cTn>
              <p:nextCondLst>
                <p:cond evt="onClick" delay="0">
                  <p:tgtEl>
                    <p:spTgt spid="1424"/>
                  </p:tgtEl>
                </p:cond>
              </p:nextCondLst>
            </p:seq>
            <p:seq concurrent="1" nextAc="seek">
              <p:cTn id="74" restart="whenNotActive" fill="hold" evtFilter="cancelBubble" nodeType="interactiveSeq">
                <p:stCondLst>
                  <p:cond evt="onClick" delay="0">
                    <p:tgtEl>
                      <p:spTgt spid="1440"/>
                    </p:tgtEl>
                  </p:cond>
                </p:stCondLst>
                <p:endSync evt="end" delay="0">
                  <p:rtn val="all"/>
                </p:endSync>
                <p:childTnLst>
                  <p:par>
                    <p:cTn id="75" fill="hold">
                      <p:stCondLst>
                        <p:cond delay="0"/>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792"/>
                                        </p:tgtEl>
                                        <p:attrNameLst>
                                          <p:attrName>style.visibility</p:attrName>
                                        </p:attrNameLst>
                                      </p:cBhvr>
                                      <p:to>
                                        <p:strVal val="visible"/>
                                      </p:to>
                                    </p:set>
                                    <p:animEffect transition="in" filter="fade">
                                      <p:cBhvr>
                                        <p:cTn id="79" dur="500"/>
                                        <p:tgtEl>
                                          <p:spTgt spid="179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793"/>
                                        </p:tgtEl>
                                        <p:attrNameLst>
                                          <p:attrName>style.visibility</p:attrName>
                                        </p:attrNameLst>
                                      </p:cBhvr>
                                      <p:to>
                                        <p:strVal val="visible"/>
                                      </p:to>
                                    </p:set>
                                    <p:animEffect transition="in" filter="fade">
                                      <p:cBhvr>
                                        <p:cTn id="82" dur="500"/>
                                        <p:tgtEl>
                                          <p:spTgt spid="179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794"/>
                                        </p:tgtEl>
                                        <p:attrNameLst>
                                          <p:attrName>style.visibility</p:attrName>
                                        </p:attrNameLst>
                                      </p:cBhvr>
                                      <p:to>
                                        <p:strVal val="visible"/>
                                      </p:to>
                                    </p:set>
                                    <p:animEffect transition="in" filter="fade">
                                      <p:cBhvr>
                                        <p:cTn id="85" dur="500"/>
                                        <p:tgtEl>
                                          <p:spTgt spid="179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801"/>
                                        </p:tgtEl>
                                        <p:attrNameLst>
                                          <p:attrName>style.visibility</p:attrName>
                                        </p:attrNameLst>
                                      </p:cBhvr>
                                      <p:to>
                                        <p:strVal val="visible"/>
                                      </p:to>
                                    </p:set>
                                    <p:animEffect transition="in" filter="fade">
                                      <p:cBhvr>
                                        <p:cTn id="88" dur="500"/>
                                        <p:tgtEl>
                                          <p:spTgt spid="180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802"/>
                                        </p:tgtEl>
                                        <p:attrNameLst>
                                          <p:attrName>style.visibility</p:attrName>
                                        </p:attrNameLst>
                                      </p:cBhvr>
                                      <p:to>
                                        <p:strVal val="visible"/>
                                      </p:to>
                                    </p:set>
                                    <p:animEffect transition="in" filter="fade">
                                      <p:cBhvr>
                                        <p:cTn id="91" dur="500"/>
                                        <p:tgtEl>
                                          <p:spTgt spid="180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803"/>
                                        </p:tgtEl>
                                        <p:attrNameLst>
                                          <p:attrName>style.visibility</p:attrName>
                                        </p:attrNameLst>
                                      </p:cBhvr>
                                      <p:to>
                                        <p:strVal val="visible"/>
                                      </p:to>
                                    </p:set>
                                    <p:animEffect transition="in" filter="fade">
                                      <p:cBhvr>
                                        <p:cTn id="94" dur="500"/>
                                        <p:tgtEl>
                                          <p:spTgt spid="180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500"/>
                                        <p:tgtEl>
                                          <p:spTgt spid="38"/>
                                        </p:tgtEl>
                                      </p:cBhvr>
                                    </p:animEffect>
                                  </p:childTnLst>
                                </p:cTn>
                              </p:par>
                            </p:childTnLst>
                          </p:cTn>
                        </p:par>
                      </p:childTnLst>
                    </p:cTn>
                  </p:par>
                </p:childTnLst>
              </p:cTn>
              <p:nextCondLst>
                <p:cond evt="onClick" delay="0">
                  <p:tgtEl>
                    <p:spTgt spid="1440"/>
                  </p:tgtEl>
                </p:cond>
              </p:nextCondLst>
            </p:seq>
            <p:seq concurrent="1" nextAc="seek">
              <p:cTn id="98" restart="whenNotActive" fill="hold" evtFilter="cancelBubble" nodeType="interactiveSeq">
                <p:stCondLst>
                  <p:cond evt="onClick" delay="0">
                    <p:tgtEl>
                      <p:spTgt spid="1441"/>
                    </p:tgtEl>
                  </p:cond>
                </p:stCondLst>
                <p:endSync evt="end" delay="0">
                  <p:rtn val="all"/>
                </p:endSync>
                <p:childTnLst>
                  <p:par>
                    <p:cTn id="99" fill="hold">
                      <p:stCondLst>
                        <p:cond delay="0"/>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831"/>
                                        </p:tgtEl>
                                        <p:attrNameLst>
                                          <p:attrName>style.visibility</p:attrName>
                                        </p:attrNameLst>
                                      </p:cBhvr>
                                      <p:to>
                                        <p:strVal val="visible"/>
                                      </p:to>
                                    </p:set>
                                    <p:animEffect transition="in" filter="fade">
                                      <p:cBhvr>
                                        <p:cTn id="103" dur="500"/>
                                        <p:tgtEl>
                                          <p:spTgt spid="1831"/>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832"/>
                                        </p:tgtEl>
                                        <p:attrNameLst>
                                          <p:attrName>style.visibility</p:attrName>
                                        </p:attrNameLst>
                                      </p:cBhvr>
                                      <p:to>
                                        <p:strVal val="visible"/>
                                      </p:to>
                                    </p:set>
                                    <p:animEffect transition="in" filter="fade">
                                      <p:cBhvr>
                                        <p:cTn id="106" dur="500"/>
                                        <p:tgtEl>
                                          <p:spTgt spid="1832"/>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833"/>
                                        </p:tgtEl>
                                        <p:attrNameLst>
                                          <p:attrName>style.visibility</p:attrName>
                                        </p:attrNameLst>
                                      </p:cBhvr>
                                      <p:to>
                                        <p:strVal val="visible"/>
                                      </p:to>
                                    </p:set>
                                    <p:animEffect transition="in" filter="fade">
                                      <p:cBhvr>
                                        <p:cTn id="109" dur="500"/>
                                        <p:tgtEl>
                                          <p:spTgt spid="1833"/>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834"/>
                                        </p:tgtEl>
                                        <p:attrNameLst>
                                          <p:attrName>style.visibility</p:attrName>
                                        </p:attrNameLst>
                                      </p:cBhvr>
                                      <p:to>
                                        <p:strVal val="visible"/>
                                      </p:to>
                                    </p:set>
                                    <p:animEffect transition="in" filter="fade">
                                      <p:cBhvr>
                                        <p:cTn id="112" dur="500"/>
                                        <p:tgtEl>
                                          <p:spTgt spid="1834"/>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824"/>
                                        </p:tgtEl>
                                        <p:attrNameLst>
                                          <p:attrName>style.visibility</p:attrName>
                                        </p:attrNameLst>
                                      </p:cBhvr>
                                      <p:to>
                                        <p:strVal val="visible"/>
                                      </p:to>
                                    </p:set>
                                    <p:animEffect transition="in" filter="fade">
                                      <p:cBhvr>
                                        <p:cTn id="115" dur="500"/>
                                        <p:tgtEl>
                                          <p:spTgt spid="1824"/>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823"/>
                                        </p:tgtEl>
                                        <p:attrNameLst>
                                          <p:attrName>style.visibility</p:attrName>
                                        </p:attrNameLst>
                                      </p:cBhvr>
                                      <p:to>
                                        <p:strVal val="visible"/>
                                      </p:to>
                                    </p:set>
                                    <p:animEffect transition="in" filter="fade">
                                      <p:cBhvr>
                                        <p:cTn id="118" dur="500"/>
                                        <p:tgtEl>
                                          <p:spTgt spid="1823"/>
                                        </p:tgtEl>
                                      </p:cBhvr>
                                    </p:animEffect>
                                  </p:childTnLst>
                                </p:cTn>
                              </p:par>
                            </p:childTnLst>
                          </p:cTn>
                        </p:par>
                      </p:childTnLst>
                    </p:cTn>
                  </p:par>
                </p:childTnLst>
              </p:cTn>
              <p:nextCondLst>
                <p:cond evt="onClick" delay="0">
                  <p:tgtEl>
                    <p:spTgt spid="1441"/>
                  </p:tgtEl>
                </p:cond>
              </p:nextCondLst>
            </p:seq>
            <p:seq concurrent="1" nextAc="seek">
              <p:cTn id="119" restart="whenNotActive" fill="hold" evtFilter="cancelBubble" nodeType="interactiveSeq">
                <p:stCondLst>
                  <p:cond evt="onClick" delay="0">
                    <p:tgtEl>
                      <p:spTgt spid="1442"/>
                    </p:tgtEl>
                  </p:cond>
                </p:stCondLst>
                <p:endSync evt="end" delay="0">
                  <p:rtn val="all"/>
                </p:endSync>
                <p:childTnLst>
                  <p:par>
                    <p:cTn id="120" fill="hold">
                      <p:stCondLst>
                        <p:cond delay="0"/>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1357"/>
                                        </p:tgtEl>
                                        <p:attrNameLst>
                                          <p:attrName>style.visibility</p:attrName>
                                        </p:attrNameLst>
                                      </p:cBhvr>
                                      <p:to>
                                        <p:strVal val="visible"/>
                                      </p:to>
                                    </p:set>
                                    <p:animEffect transition="in" filter="fade">
                                      <p:cBhvr>
                                        <p:cTn id="124" dur="500"/>
                                        <p:tgtEl>
                                          <p:spTgt spid="1357"/>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358"/>
                                        </p:tgtEl>
                                        <p:attrNameLst>
                                          <p:attrName>style.visibility</p:attrName>
                                        </p:attrNameLst>
                                      </p:cBhvr>
                                      <p:to>
                                        <p:strVal val="visible"/>
                                      </p:to>
                                    </p:set>
                                    <p:animEffect transition="in" filter="fade">
                                      <p:cBhvr>
                                        <p:cTn id="127" dur="500"/>
                                        <p:tgtEl>
                                          <p:spTgt spid="1358"/>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359"/>
                                        </p:tgtEl>
                                        <p:attrNameLst>
                                          <p:attrName>style.visibility</p:attrName>
                                        </p:attrNameLst>
                                      </p:cBhvr>
                                      <p:to>
                                        <p:strVal val="visible"/>
                                      </p:to>
                                    </p:set>
                                    <p:animEffect transition="in" filter="fade">
                                      <p:cBhvr>
                                        <p:cTn id="130" dur="500"/>
                                        <p:tgtEl>
                                          <p:spTgt spid="1359"/>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360"/>
                                        </p:tgtEl>
                                        <p:attrNameLst>
                                          <p:attrName>style.visibility</p:attrName>
                                        </p:attrNameLst>
                                      </p:cBhvr>
                                      <p:to>
                                        <p:strVal val="visible"/>
                                      </p:to>
                                    </p:set>
                                    <p:animEffect transition="in" filter="fade">
                                      <p:cBhvr>
                                        <p:cTn id="133" dur="500"/>
                                        <p:tgtEl>
                                          <p:spTgt spid="1360"/>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3"/>
                                        </p:tgtEl>
                                        <p:attrNameLst>
                                          <p:attrName>style.visibility</p:attrName>
                                        </p:attrNameLst>
                                      </p:cBhvr>
                                      <p:to>
                                        <p:strVal val="visible"/>
                                      </p:to>
                                    </p:set>
                                    <p:animEffect transition="in" filter="fade">
                                      <p:cBhvr>
                                        <p:cTn id="136" dur="500"/>
                                        <p:tgtEl>
                                          <p:spTgt spid="23"/>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24"/>
                                        </p:tgtEl>
                                        <p:attrNameLst>
                                          <p:attrName>style.visibility</p:attrName>
                                        </p:attrNameLst>
                                      </p:cBhvr>
                                      <p:to>
                                        <p:strVal val="visible"/>
                                      </p:to>
                                    </p:set>
                                    <p:animEffect transition="in" filter="fade">
                                      <p:cBhvr>
                                        <p:cTn id="139" dur="500"/>
                                        <p:tgtEl>
                                          <p:spTgt spid="24"/>
                                        </p:tgtEl>
                                      </p:cBhvr>
                                    </p:animEffect>
                                  </p:childTnLst>
                                </p:cTn>
                              </p:par>
                            </p:childTnLst>
                          </p:cTn>
                        </p:par>
                      </p:childTnLst>
                    </p:cTn>
                  </p:par>
                </p:childTnLst>
              </p:cTn>
              <p:nextCondLst>
                <p:cond evt="onClick" delay="0">
                  <p:tgtEl>
                    <p:spTgt spid="1442"/>
                  </p:tgtEl>
                </p:cond>
              </p:nextCondLst>
            </p:seq>
            <p:seq concurrent="1" nextAc="seek">
              <p:cTn id="140" restart="whenNotActive" fill="hold" evtFilter="cancelBubble" nodeType="interactiveSeq">
                <p:stCondLst>
                  <p:cond evt="onClick" delay="0">
                    <p:tgtEl>
                      <p:spTgt spid="1443"/>
                    </p:tgtEl>
                  </p:cond>
                </p:stCondLst>
                <p:endSync evt="end" delay="0">
                  <p:rtn val="all"/>
                </p:endSync>
                <p:childTnLst>
                  <p:par>
                    <p:cTn id="141" fill="hold">
                      <p:stCondLst>
                        <p:cond delay="0"/>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1353"/>
                                        </p:tgtEl>
                                        <p:attrNameLst>
                                          <p:attrName>style.visibility</p:attrName>
                                        </p:attrNameLst>
                                      </p:cBhvr>
                                      <p:to>
                                        <p:strVal val="visible"/>
                                      </p:to>
                                    </p:set>
                                    <p:animEffect transition="in" filter="fade">
                                      <p:cBhvr>
                                        <p:cTn id="145" dur="500"/>
                                        <p:tgtEl>
                                          <p:spTgt spid="1353"/>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373"/>
                                        </p:tgtEl>
                                        <p:attrNameLst>
                                          <p:attrName>style.visibility</p:attrName>
                                        </p:attrNameLst>
                                      </p:cBhvr>
                                      <p:to>
                                        <p:strVal val="visible"/>
                                      </p:to>
                                    </p:set>
                                    <p:animEffect transition="in" filter="fade">
                                      <p:cBhvr>
                                        <p:cTn id="148" dur="500"/>
                                        <p:tgtEl>
                                          <p:spTgt spid="1373"/>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374"/>
                                        </p:tgtEl>
                                        <p:attrNameLst>
                                          <p:attrName>style.visibility</p:attrName>
                                        </p:attrNameLst>
                                      </p:cBhvr>
                                      <p:to>
                                        <p:strVal val="visible"/>
                                      </p:to>
                                    </p:set>
                                    <p:animEffect transition="in" filter="fade">
                                      <p:cBhvr>
                                        <p:cTn id="151" dur="500"/>
                                        <p:tgtEl>
                                          <p:spTgt spid="1374"/>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375"/>
                                        </p:tgtEl>
                                        <p:attrNameLst>
                                          <p:attrName>style.visibility</p:attrName>
                                        </p:attrNameLst>
                                      </p:cBhvr>
                                      <p:to>
                                        <p:strVal val="visible"/>
                                      </p:to>
                                    </p:set>
                                    <p:animEffect transition="in" filter="fade">
                                      <p:cBhvr>
                                        <p:cTn id="154" dur="500"/>
                                        <p:tgtEl>
                                          <p:spTgt spid="1375"/>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376"/>
                                        </p:tgtEl>
                                        <p:attrNameLst>
                                          <p:attrName>style.visibility</p:attrName>
                                        </p:attrNameLst>
                                      </p:cBhvr>
                                      <p:to>
                                        <p:strVal val="visible"/>
                                      </p:to>
                                    </p:set>
                                    <p:animEffect transition="in" filter="fade">
                                      <p:cBhvr>
                                        <p:cTn id="157" dur="500"/>
                                        <p:tgtEl>
                                          <p:spTgt spid="1376"/>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1377"/>
                                        </p:tgtEl>
                                        <p:attrNameLst>
                                          <p:attrName>style.visibility</p:attrName>
                                        </p:attrNameLst>
                                      </p:cBhvr>
                                      <p:to>
                                        <p:strVal val="visible"/>
                                      </p:to>
                                    </p:set>
                                    <p:animEffect transition="in" filter="fade">
                                      <p:cBhvr>
                                        <p:cTn id="160" dur="500"/>
                                        <p:tgtEl>
                                          <p:spTgt spid="1377"/>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1378"/>
                                        </p:tgtEl>
                                        <p:attrNameLst>
                                          <p:attrName>style.visibility</p:attrName>
                                        </p:attrNameLst>
                                      </p:cBhvr>
                                      <p:to>
                                        <p:strVal val="visible"/>
                                      </p:to>
                                    </p:set>
                                    <p:animEffect transition="in" filter="fade">
                                      <p:cBhvr>
                                        <p:cTn id="163" dur="500"/>
                                        <p:tgtEl>
                                          <p:spTgt spid="1378"/>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1372"/>
                                        </p:tgtEl>
                                        <p:attrNameLst>
                                          <p:attrName>style.visibility</p:attrName>
                                        </p:attrNameLst>
                                      </p:cBhvr>
                                      <p:to>
                                        <p:strVal val="visible"/>
                                      </p:to>
                                    </p:set>
                                    <p:animEffect transition="in" filter="fade">
                                      <p:cBhvr>
                                        <p:cTn id="166" dur="500"/>
                                        <p:tgtEl>
                                          <p:spTgt spid="1372"/>
                                        </p:tgtEl>
                                      </p:cBhvr>
                                    </p:animEffect>
                                  </p:childTnLst>
                                </p:cTn>
                              </p:par>
                            </p:childTnLst>
                          </p:cTn>
                        </p:par>
                      </p:childTnLst>
                    </p:cTn>
                  </p:par>
                </p:childTnLst>
              </p:cTn>
              <p:nextCondLst>
                <p:cond evt="onClick" delay="0">
                  <p:tgtEl>
                    <p:spTgt spid="1443"/>
                  </p:tgtEl>
                </p:cond>
              </p:nextCondLst>
            </p:seq>
            <p:seq concurrent="1" nextAc="seek">
              <p:cTn id="167" restart="whenNotActive" fill="hold" evtFilter="cancelBubble" nodeType="interactiveSeq">
                <p:stCondLst>
                  <p:cond evt="onClick" delay="0">
                    <p:tgtEl>
                      <p:spTgt spid="1444"/>
                    </p:tgtEl>
                  </p:cond>
                </p:stCondLst>
                <p:endSync evt="end" delay="0">
                  <p:rtn val="all"/>
                </p:endSync>
                <p:childTnLst>
                  <p:par>
                    <p:cTn id="168" fill="hold">
                      <p:stCondLst>
                        <p:cond delay="0"/>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1410"/>
                                        </p:tgtEl>
                                        <p:attrNameLst>
                                          <p:attrName>style.visibility</p:attrName>
                                        </p:attrNameLst>
                                      </p:cBhvr>
                                      <p:to>
                                        <p:strVal val="visible"/>
                                      </p:to>
                                    </p:set>
                                    <p:animEffect transition="in" filter="fade">
                                      <p:cBhvr>
                                        <p:cTn id="172" dur="500"/>
                                        <p:tgtEl>
                                          <p:spTgt spid="1410"/>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1395"/>
                                        </p:tgtEl>
                                        <p:attrNameLst>
                                          <p:attrName>style.visibility</p:attrName>
                                        </p:attrNameLst>
                                      </p:cBhvr>
                                      <p:to>
                                        <p:strVal val="visible"/>
                                      </p:to>
                                    </p:set>
                                    <p:animEffect transition="in" filter="fade">
                                      <p:cBhvr>
                                        <p:cTn id="175" dur="500"/>
                                        <p:tgtEl>
                                          <p:spTgt spid="1395"/>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1396"/>
                                        </p:tgtEl>
                                        <p:attrNameLst>
                                          <p:attrName>style.visibility</p:attrName>
                                        </p:attrNameLst>
                                      </p:cBhvr>
                                      <p:to>
                                        <p:strVal val="visible"/>
                                      </p:to>
                                    </p:set>
                                    <p:animEffect transition="in" filter="fade">
                                      <p:cBhvr>
                                        <p:cTn id="178" dur="500"/>
                                        <p:tgtEl>
                                          <p:spTgt spid="1396"/>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1397"/>
                                        </p:tgtEl>
                                        <p:attrNameLst>
                                          <p:attrName>style.visibility</p:attrName>
                                        </p:attrNameLst>
                                      </p:cBhvr>
                                      <p:to>
                                        <p:strVal val="visible"/>
                                      </p:to>
                                    </p:set>
                                    <p:animEffect transition="in" filter="fade">
                                      <p:cBhvr>
                                        <p:cTn id="181" dur="500"/>
                                        <p:tgtEl>
                                          <p:spTgt spid="1397"/>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1393"/>
                                        </p:tgtEl>
                                        <p:attrNameLst>
                                          <p:attrName>style.visibility</p:attrName>
                                        </p:attrNameLst>
                                      </p:cBhvr>
                                      <p:to>
                                        <p:strVal val="visible"/>
                                      </p:to>
                                    </p:set>
                                    <p:animEffect transition="in" filter="fade">
                                      <p:cBhvr>
                                        <p:cTn id="184" dur="500"/>
                                        <p:tgtEl>
                                          <p:spTgt spid="1393"/>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1394"/>
                                        </p:tgtEl>
                                        <p:attrNameLst>
                                          <p:attrName>style.visibility</p:attrName>
                                        </p:attrNameLst>
                                      </p:cBhvr>
                                      <p:to>
                                        <p:strVal val="visible"/>
                                      </p:to>
                                    </p:set>
                                    <p:animEffect transition="in" filter="fade">
                                      <p:cBhvr>
                                        <p:cTn id="187" dur="500"/>
                                        <p:tgtEl>
                                          <p:spTgt spid="1394"/>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48"/>
                                        </p:tgtEl>
                                        <p:attrNameLst>
                                          <p:attrName>style.visibility</p:attrName>
                                        </p:attrNameLst>
                                      </p:cBhvr>
                                      <p:to>
                                        <p:strVal val="visible"/>
                                      </p:to>
                                    </p:set>
                                    <p:animEffect transition="in" filter="fade">
                                      <p:cBhvr>
                                        <p:cTn id="190" dur="500"/>
                                        <p:tgtEl>
                                          <p:spTgt spid="48"/>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51"/>
                                        </p:tgtEl>
                                        <p:attrNameLst>
                                          <p:attrName>style.visibility</p:attrName>
                                        </p:attrNameLst>
                                      </p:cBhvr>
                                      <p:to>
                                        <p:strVal val="visible"/>
                                      </p:to>
                                    </p:set>
                                    <p:animEffect transition="in" filter="fade">
                                      <p:cBhvr>
                                        <p:cTn id="193" dur="500"/>
                                        <p:tgtEl>
                                          <p:spTgt spid="51"/>
                                        </p:tgtEl>
                                      </p:cBhvr>
                                    </p:animEffect>
                                  </p:childTnLst>
                                </p:cTn>
                              </p:par>
                            </p:childTnLst>
                          </p:cTn>
                        </p:par>
                      </p:childTnLst>
                    </p:cTn>
                  </p:par>
                </p:childTnLst>
              </p:cTn>
              <p:nextCondLst>
                <p:cond evt="onClick" delay="0">
                  <p:tgtEl>
                    <p:spTgt spid="1444"/>
                  </p:tgtEl>
                </p:cond>
              </p:nextCondLst>
            </p:seq>
          </p:childTnLst>
        </p:cTn>
      </p:par>
    </p:tnLst>
    <p:bldLst>
      <p:bldP spid="28" grpId="0"/>
      <p:bldP spid="30" grpId="0"/>
      <p:bldP spid="31" grpId="0"/>
      <p:bldP spid="1831" grpId="0"/>
      <p:bldP spid="1832" grpId="0"/>
      <p:bldP spid="1833" grpId="0"/>
      <p:bldP spid="1834" grpId="0"/>
      <p:bldP spid="1393" grpId="0"/>
      <p:bldP spid="1394" grpId="0"/>
      <p:bldP spid="1395" grpId="0"/>
      <p:bldP spid="1396" grpId="0"/>
      <p:bldP spid="1397" grpId="0"/>
      <p:bldP spid="1410" grpId="0"/>
      <p:bldP spid="1899" grpId="0"/>
      <p:bldP spid="1901" grpId="0"/>
      <p:bldP spid="1903" grpId="0"/>
      <p:bldP spid="1826" grpId="0"/>
      <p:bldP spid="1353" grpId="0"/>
      <p:bldP spid="1357" grpId="0"/>
      <p:bldP spid="1358" grpId="0"/>
      <p:bldP spid="1359" grpId="0"/>
      <p:bldP spid="1360" grpId="0"/>
      <p:bldP spid="1372" grpId="0"/>
      <p:bldP spid="1373" grpId="0"/>
      <p:bldP spid="1374" grpId="0"/>
      <p:bldP spid="1375" grpId="0"/>
      <p:bldP spid="1376" grpId="0"/>
      <p:bldP spid="1377" grpId="0"/>
      <p:bldP spid="1378" grpId="0"/>
      <p:bldP spid="47" grpId="0"/>
      <p:bldP spid="49" grpId="0"/>
      <p:bldP spid="1792" grpId="0"/>
      <p:bldP spid="1793" grpId="0"/>
      <p:bldP spid="1794" grpId="0"/>
      <p:bldP spid="1801" grpId="0"/>
      <p:bldP spid="1802" grpId="0"/>
      <p:bldP spid="1803" grpId="0"/>
      <p:bldP spid="63" grpId="0"/>
      <p:bldP spid="1795" grpId="0"/>
      <p:bldP spid="1823" grpId="0"/>
      <p:bldP spid="1824" grpId="0"/>
      <p:bldP spid="7" grpId="0"/>
      <p:bldP spid="8" grpId="0"/>
      <p:bldP spid="23" grpId="0"/>
      <p:bldP spid="24" grpId="0"/>
      <p:bldP spid="38" grpId="0"/>
      <p:bldP spid="13" grpId="0"/>
      <p:bldP spid="19" grpId="0"/>
      <p:bldP spid="29" grpId="0"/>
      <p:bldP spid="32" grpId="0"/>
      <p:bldP spid="35" grpId="0"/>
      <p:bldP spid="36" grpId="0"/>
      <p:bldP spid="42" grpId="0"/>
      <p:bldP spid="44" grpId="0"/>
      <p:bldP spid="48" grpId="0"/>
      <p:bldP spid="51"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1000545"/>
            <a:ext cx="8766927" cy="1133929"/>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745916" y="1166549"/>
            <a:ext cx="8471069" cy="830997"/>
          </a:xfrm>
          <a:prstGeom prst="rect">
            <a:avLst/>
          </a:prstGeom>
          <a:noFill/>
        </p:spPr>
        <p:txBody>
          <a:bodyPr wrap="square" rtlCol="0">
            <a:spAutoFit/>
          </a:bodyPr>
          <a:lstStyle/>
          <a:p>
            <a:pPr algn="just"/>
            <a:r>
              <a:rPr lang="en-GB" sz="2400" b="1" err="1">
                <a:effectLst/>
                <a:latin typeface="Times New Roman" panose="02020603050405020304" pitchFamily="18" charset="0"/>
                <a:ea typeface="Calibri" panose="020F0502020204030204" pitchFamily="34" charset="0"/>
                <a:cs typeface="Times New Roman" panose="02020603050405020304" pitchFamily="18" charset="0"/>
              </a:rPr>
              <a:t>L</a:t>
            </a:r>
            <a:r>
              <a:rPr lang="en-GB" sz="2400" b="1"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àm</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thật</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cụ</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endParaRPr lang="vi-VN" sz="71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32506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5139326" y="298502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2736211" y="2985023"/>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4336765" y="298502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5200927" y="304748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p>
        </p:txBody>
      </p:sp>
      <p:sp>
        <p:nvSpPr>
          <p:cNvPr id="58" name="Rectangle 57">
            <a:extLst>
              <a:ext uri="{FF2B5EF4-FFF2-40B4-BE49-F238E27FC236}">
                <a16:creationId xmlns:a16="http://schemas.microsoft.com/office/drawing/2014/main" id="{C1C08036-D90F-A019-49A3-FCA9E0CD5BC8}"/>
              </a:ext>
            </a:extLst>
          </p:cNvPr>
          <p:cNvSpPr/>
          <p:nvPr/>
        </p:nvSpPr>
        <p:spPr>
          <a:xfrm>
            <a:off x="2806864" y="3052480"/>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T</a:t>
            </a:r>
          </a:p>
        </p:txBody>
      </p:sp>
      <p:sp>
        <p:nvSpPr>
          <p:cNvPr id="60" name="Rectangle 59">
            <a:extLst>
              <a:ext uri="{FF2B5EF4-FFF2-40B4-BE49-F238E27FC236}">
                <a16:creationId xmlns:a16="http://schemas.microsoft.com/office/drawing/2014/main" id="{1F017F13-725B-C7E0-72AC-D281CFC76CA8}"/>
              </a:ext>
            </a:extLst>
          </p:cNvPr>
          <p:cNvSpPr/>
          <p:nvPr/>
        </p:nvSpPr>
        <p:spPr>
          <a:xfrm>
            <a:off x="4400461" y="304748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Ự</a:t>
            </a:r>
          </a:p>
        </p:txBody>
      </p:sp>
      <p:sp>
        <p:nvSpPr>
          <p:cNvPr id="1029" name="Rectangle 1028">
            <a:extLst>
              <a:ext uri="{FF2B5EF4-FFF2-40B4-BE49-F238E27FC236}">
                <a16:creationId xmlns:a16="http://schemas.microsoft.com/office/drawing/2014/main" id="{4B93B329-6403-B501-7457-75AB7C8A2C76}"/>
              </a:ext>
            </a:extLst>
          </p:cNvPr>
          <p:cNvSpPr/>
          <p:nvPr/>
        </p:nvSpPr>
        <p:spPr>
          <a:xfrm>
            <a:off x="3536488" y="298502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3594435" y="304748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p>
        </p:txBody>
      </p:sp>
      <p:sp>
        <p:nvSpPr>
          <p:cNvPr id="1036" name="Oval 1035">
            <a:extLst>
              <a:ext uri="{FF2B5EF4-FFF2-40B4-BE49-F238E27FC236}">
                <a16:creationId xmlns:a16="http://schemas.microsoft.com/office/drawing/2014/main" id="{2787A4A9-43D1-C6DD-7B6F-93118C6F43A7}"/>
              </a:ext>
            </a:extLst>
          </p:cNvPr>
          <p:cNvSpPr/>
          <p:nvPr/>
        </p:nvSpPr>
        <p:spPr>
          <a:xfrm>
            <a:off x="5522286" y="478027"/>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1</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solidFill>
                  <a:srgbClr val="FF0000"/>
                </a:solidFill>
              </a:rPr>
              <a:t>Về</a:t>
            </a:r>
            <a:r>
              <a:rPr lang="en-US">
                <a:solidFill>
                  <a:srgbClr val="FF0000"/>
                </a:solidFill>
              </a:rPr>
              <a:t> </a:t>
            </a:r>
            <a:r>
              <a:rPr lang="en-US" err="1">
                <a:solidFill>
                  <a:srgbClr val="FF0000"/>
                </a:solidFill>
              </a:rPr>
              <a:t>bảng</a:t>
            </a:r>
            <a:r>
              <a:rPr lang="en-US">
                <a:solidFill>
                  <a:srgbClr val="FF0000"/>
                </a:solidFill>
              </a:rPr>
              <a:t> </a:t>
            </a:r>
            <a:r>
              <a:rPr lang="en-US" err="1">
                <a:solidFill>
                  <a:srgbClr val="FF0000"/>
                </a:solidFill>
              </a:rPr>
              <a:t>ô</a:t>
            </a:r>
            <a:r>
              <a:rPr lang="en-US">
                <a:solidFill>
                  <a:srgbClr val="FF0000"/>
                </a:solidFill>
              </a:rPr>
              <a:t> </a:t>
            </a:r>
            <a:r>
              <a:rPr lang="en-US" err="1">
                <a:solidFill>
                  <a:srgbClr val="FF0000"/>
                </a:solidFill>
              </a:rPr>
              <a:t>chữ</a:t>
            </a:r>
            <a:endParaRPr lang="en-US">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954004"/>
            <a:ext cx="10513342" cy="830997"/>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IV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4 SGK: </a:t>
            </a:r>
            <a:r>
              <a:rPr lang="en-GB" sz="2400" b="0" i="0">
                <a:effectLst/>
                <a:latin typeface="Arial" panose="020B0604020202020204" pitchFamily="34" charset="0"/>
                <a:cs typeface="Arial" panose="020B0604020202020204" pitchFamily="34" charset="0"/>
              </a:rPr>
              <a:t>“</a:t>
            </a:r>
            <a:r>
              <a:rPr lang="en-GB" sz="2400" err="1">
                <a:latin typeface="Arial" panose="020B0604020202020204" pitchFamily="34" charset="0"/>
                <a:cs typeface="Arial" panose="020B0604020202020204" pitchFamily="34" charset="0"/>
              </a:rPr>
              <a:t>Một</a:t>
            </a:r>
            <a:r>
              <a:rPr lang="en-GB" sz="2400">
                <a:latin typeface="Arial" panose="020B0604020202020204" pitchFamily="34" charset="0"/>
                <a:cs typeface="Arial" panose="020B0604020202020204" pitchFamily="34" charset="0"/>
              </a:rPr>
              <a:t> </a:t>
            </a:r>
            <a:r>
              <a:rPr lang="en-GB" sz="2400" err="1">
                <a:latin typeface="Arial" panose="020B0604020202020204" pitchFamily="34" charset="0"/>
                <a:cs typeface="Arial" panose="020B0604020202020204" pitchFamily="34" charset="0"/>
              </a:rPr>
              <a:t>trong</a:t>
            </a:r>
            <a:r>
              <a:rPr lang="en-GB" sz="2400">
                <a:latin typeface="Arial" panose="020B0604020202020204" pitchFamily="34" charset="0"/>
                <a:cs typeface="Arial" panose="020B0604020202020204" pitchFamily="34" charset="0"/>
              </a:rPr>
              <a:t> </a:t>
            </a:r>
            <a:r>
              <a:rPr lang="en-GB" sz="2400" err="1">
                <a:latin typeface="Arial" panose="020B0604020202020204" pitchFamily="34" charset="0"/>
                <a:cs typeface="Arial" panose="020B0604020202020204" pitchFamily="34" charset="0"/>
              </a:rPr>
              <a:t>những</a:t>
            </a:r>
            <a:r>
              <a:rPr lang="en-GB" sz="2400">
                <a:latin typeface="Arial" panose="020B0604020202020204" pitchFamily="34" charset="0"/>
                <a:cs typeface="Arial" panose="020B0604020202020204" pitchFamily="34" charset="0"/>
              </a:rPr>
              <a:t> </a:t>
            </a:r>
            <a:r>
              <a:rPr lang="en-GB" sz="2400" err="1">
                <a:latin typeface="Arial" panose="020B0604020202020204" pitchFamily="34" charset="0"/>
                <a:cs typeface="Arial" panose="020B0604020202020204" pitchFamily="34" charset="0"/>
              </a:rPr>
              <a:t>việc</a:t>
            </a:r>
            <a:r>
              <a:rPr lang="en-GB" sz="2400">
                <a:latin typeface="Arial" panose="020B0604020202020204" pitchFamily="34" charset="0"/>
                <a:cs typeface="Arial" panose="020B0604020202020204" pitchFamily="34" charset="0"/>
              </a:rPr>
              <a:t> </a:t>
            </a:r>
            <a:r>
              <a:rPr lang="en-GB" sz="2400" err="1">
                <a:latin typeface="Arial" panose="020B0604020202020204" pitchFamily="34" charset="0"/>
                <a:cs typeface="Arial" panose="020B0604020202020204" pitchFamily="34" charset="0"/>
              </a:rPr>
              <a:t>thuộc</a:t>
            </a:r>
            <a:r>
              <a:rPr lang="en-GB" sz="2400">
                <a:latin typeface="Arial" panose="020B0604020202020204" pitchFamily="34" charset="0"/>
                <a:cs typeface="Arial" panose="020B0604020202020204" pitchFamily="34" charset="0"/>
              </a:rPr>
              <a:t> </a:t>
            </a:r>
            <a:r>
              <a:rPr lang="en-GB" sz="2400" err="1">
                <a:latin typeface="Arial" panose="020B0604020202020204" pitchFamily="34" charset="0"/>
                <a:cs typeface="Arial" panose="020B0604020202020204" pitchFamily="34" charset="0"/>
              </a:rPr>
              <a:t>trách</a:t>
            </a:r>
            <a:r>
              <a:rPr lang="en-GB" sz="2400">
                <a:latin typeface="Arial" panose="020B0604020202020204" pitchFamily="34" charset="0"/>
                <a:cs typeface="Arial" panose="020B0604020202020204" pitchFamily="34" charset="0"/>
              </a:rPr>
              <a:t> </a:t>
            </a:r>
            <a:r>
              <a:rPr lang="en-GB" sz="2400" err="1">
                <a:latin typeface="Arial" panose="020B0604020202020204" pitchFamily="34" charset="0"/>
                <a:cs typeface="Arial" panose="020B0604020202020204" pitchFamily="34" charset="0"/>
              </a:rPr>
              <a:t>nhiệm</a:t>
            </a:r>
            <a:r>
              <a:rPr lang="en-GB" sz="2400">
                <a:latin typeface="Arial" panose="020B0604020202020204" pitchFamily="34" charset="0"/>
                <a:cs typeface="Arial" panose="020B0604020202020204" pitchFamily="34" charset="0"/>
              </a:rPr>
              <a:t> </a:t>
            </a:r>
            <a:r>
              <a:rPr lang="en-GB" sz="2400" err="1">
                <a:latin typeface="Arial" panose="020B0604020202020204" pitchFamily="34" charset="0"/>
                <a:cs typeface="Arial" panose="020B0604020202020204" pitchFamily="34" charset="0"/>
              </a:rPr>
              <a:t>của</a:t>
            </a:r>
            <a:r>
              <a:rPr lang="en-GB" sz="2400">
                <a:latin typeface="Arial" panose="020B0604020202020204" pitchFamily="34" charset="0"/>
                <a:cs typeface="Arial" panose="020B0604020202020204" pitchFamily="34" charset="0"/>
              </a:rPr>
              <a:t> </a:t>
            </a:r>
            <a:r>
              <a:rPr lang="en-GB" sz="2400" err="1">
                <a:latin typeface="Arial" panose="020B0604020202020204" pitchFamily="34" charset="0"/>
                <a:cs typeface="Arial" panose="020B0604020202020204" pitchFamily="34" charset="0"/>
              </a:rPr>
              <a:t>công</a:t>
            </a:r>
            <a:r>
              <a:rPr lang="en-GB" sz="2400">
                <a:latin typeface="Arial" panose="020B0604020202020204" pitchFamily="34" charset="0"/>
                <a:cs typeface="Arial" panose="020B0604020202020204" pitchFamily="34" charset="0"/>
              </a:rPr>
              <a:t> </a:t>
            </a:r>
            <a:r>
              <a:rPr lang="en-GB" sz="2400" err="1">
                <a:latin typeface="Arial" panose="020B0604020202020204" pitchFamily="34" charset="0"/>
                <a:cs typeface="Arial" panose="020B0604020202020204" pitchFamily="34" charset="0"/>
              </a:rPr>
              <a:t>dân</a:t>
            </a:r>
            <a:r>
              <a:rPr lang="en-GB" sz="2400">
                <a:latin typeface="Arial" panose="020B0604020202020204" pitchFamily="34" charset="0"/>
                <a:cs typeface="Arial" panose="020B0604020202020204" pitchFamily="34" charset="0"/>
              </a:rPr>
              <a:t> </a:t>
            </a:r>
            <a:r>
              <a:rPr lang="en-GB" sz="2400" err="1">
                <a:latin typeface="Arial" panose="020B0604020202020204" pitchFamily="34" charset="0"/>
                <a:cs typeface="Arial" panose="020B0604020202020204" pitchFamily="34" charset="0"/>
              </a:rPr>
              <a:t>là</a:t>
            </a:r>
            <a:r>
              <a:rPr lang="en-GB" sz="2400">
                <a:latin typeface="Arial" panose="020B0604020202020204" pitchFamily="34" charset="0"/>
                <a:cs typeface="Arial" panose="020B0604020202020204" pitchFamily="34" charset="0"/>
              </a:rPr>
              <a:t> </a:t>
            </a:r>
            <a:r>
              <a:rPr lang="en-GB" sz="2400" err="1">
                <a:solidFill>
                  <a:srgbClr val="FF0000"/>
                </a:solidFill>
                <a:latin typeface="Arial" panose="020B0604020202020204" pitchFamily="34" charset="0"/>
                <a:cs typeface="Arial" panose="020B0604020202020204" pitchFamily="34" charset="0"/>
              </a:rPr>
              <a:t>thực</a:t>
            </a:r>
            <a:r>
              <a:rPr lang="en-GB" sz="2400">
                <a:solidFill>
                  <a:srgbClr val="FF0000"/>
                </a:solidFill>
                <a:latin typeface="Arial" panose="020B0604020202020204" pitchFamily="34" charset="0"/>
                <a:cs typeface="Arial" panose="020B0604020202020204" pitchFamily="34" charset="0"/>
              </a:rPr>
              <a:t> </a:t>
            </a:r>
            <a:r>
              <a:rPr lang="en-GB" sz="2400" err="1">
                <a:solidFill>
                  <a:srgbClr val="FF0000"/>
                </a:solidFill>
                <a:latin typeface="Arial" panose="020B0604020202020204" pitchFamily="34" charset="0"/>
                <a:cs typeface="Arial" panose="020B0604020202020204" pitchFamily="34" charset="0"/>
              </a:rPr>
              <a:t>hiện</a:t>
            </a:r>
            <a:r>
              <a:rPr lang="en-GB" sz="2400">
                <a:solidFill>
                  <a:srgbClr val="FF0000"/>
                </a:solidFill>
                <a:latin typeface="Arial" panose="020B0604020202020204" pitchFamily="34" charset="0"/>
                <a:cs typeface="Arial" panose="020B0604020202020204" pitchFamily="34" charset="0"/>
              </a:rPr>
              <a:t> </a:t>
            </a:r>
            <a:r>
              <a:rPr lang="en-GB" sz="2400" err="1">
                <a:latin typeface="Arial" panose="020B0604020202020204" pitchFamily="34" charset="0"/>
                <a:cs typeface="Arial" panose="020B0604020202020204" pitchFamily="34" charset="0"/>
              </a:rPr>
              <a:t>các</a:t>
            </a:r>
            <a:r>
              <a:rPr lang="en-GB" sz="2400">
                <a:latin typeface="Arial" panose="020B0604020202020204" pitchFamily="34" charset="0"/>
                <a:cs typeface="Arial" panose="020B0604020202020204" pitchFamily="34" charset="0"/>
              </a:rPr>
              <a:t> </a:t>
            </a:r>
            <a:r>
              <a:rPr lang="en-GB" sz="2400" err="1">
                <a:latin typeface="Arial" panose="020B0604020202020204" pitchFamily="34" charset="0"/>
                <a:cs typeface="Arial" panose="020B0604020202020204" pitchFamily="34" charset="0"/>
              </a:rPr>
              <a:t>quy</a:t>
            </a:r>
            <a:r>
              <a:rPr lang="en-GB" sz="2400">
                <a:latin typeface="Arial" panose="020B0604020202020204" pitchFamily="34" charset="0"/>
                <a:cs typeface="Arial" panose="020B0604020202020204" pitchFamily="34" charset="0"/>
              </a:rPr>
              <a:t> </a:t>
            </a:r>
            <a:r>
              <a:rPr lang="en-GB" sz="2400" err="1">
                <a:latin typeface="Arial" panose="020B0604020202020204" pitchFamily="34" charset="0"/>
                <a:cs typeface="Arial" panose="020B0604020202020204" pitchFamily="34" charset="0"/>
              </a:rPr>
              <a:t>định</a:t>
            </a:r>
            <a:r>
              <a:rPr lang="en-GB" sz="2400">
                <a:latin typeface="Arial" panose="020B0604020202020204" pitchFamily="34" charset="0"/>
                <a:cs typeface="Arial" panose="020B0604020202020204" pitchFamily="34" charset="0"/>
              </a:rPr>
              <a:t> </a:t>
            </a:r>
            <a:r>
              <a:rPr lang="en-GB" sz="2400" err="1">
                <a:latin typeface="Arial" panose="020B0604020202020204" pitchFamily="34" charset="0"/>
                <a:cs typeface="Arial" panose="020B0604020202020204" pitchFamily="34" charset="0"/>
              </a:rPr>
              <a:t>pháp</a:t>
            </a:r>
            <a:r>
              <a:rPr lang="en-GB" sz="2400">
                <a:latin typeface="Arial" panose="020B0604020202020204" pitchFamily="34" charset="0"/>
                <a:cs typeface="Arial" panose="020B0604020202020204" pitchFamily="34" charset="0"/>
              </a:rPr>
              <a:t> </a:t>
            </a:r>
            <a:r>
              <a:rPr lang="en-GB" sz="2400" err="1">
                <a:latin typeface="Arial" panose="020B0604020202020204" pitchFamily="34" charset="0"/>
                <a:cs typeface="Arial" panose="020B0604020202020204" pitchFamily="34" charset="0"/>
              </a:rPr>
              <a:t>luật</a:t>
            </a:r>
            <a:r>
              <a:rPr lang="en-GB" sz="2400">
                <a:latin typeface="Arial" panose="020B0604020202020204" pitchFamily="34" charset="0"/>
                <a:cs typeface="Arial" panose="020B0604020202020204" pitchFamily="34" charset="0"/>
              </a:rPr>
              <a:t> </a:t>
            </a:r>
            <a:r>
              <a:rPr lang="en-GB" sz="2400" err="1">
                <a:latin typeface="Arial" panose="020B0604020202020204" pitchFamily="34" charset="0"/>
                <a:cs typeface="Arial" panose="020B0604020202020204" pitchFamily="34" charset="0"/>
              </a:rPr>
              <a:t>về</a:t>
            </a:r>
            <a:r>
              <a:rPr lang="en-GB" sz="2400">
                <a:latin typeface="Arial" panose="020B0604020202020204" pitchFamily="34" charset="0"/>
                <a:cs typeface="Arial" panose="020B0604020202020204" pitchFamily="34" charset="0"/>
              </a:rPr>
              <a:t> </a:t>
            </a:r>
            <a:r>
              <a:rPr lang="en-GB" sz="2400" err="1">
                <a:latin typeface="Arial" panose="020B0604020202020204" pitchFamily="34" charset="0"/>
                <a:cs typeface="Arial" panose="020B0604020202020204" pitchFamily="34" charset="0"/>
              </a:rPr>
              <a:t>bảo</a:t>
            </a:r>
            <a:r>
              <a:rPr lang="en-GB" sz="2400">
                <a:latin typeface="Arial" panose="020B0604020202020204" pitchFamily="34" charset="0"/>
                <a:cs typeface="Arial" panose="020B0604020202020204" pitchFamily="34" charset="0"/>
              </a:rPr>
              <a:t> </a:t>
            </a:r>
            <a:r>
              <a:rPr lang="en-GB" sz="2400" err="1">
                <a:latin typeface="Arial" panose="020B0604020202020204" pitchFamily="34" charset="0"/>
                <a:cs typeface="Arial" panose="020B0604020202020204" pitchFamily="34" charset="0"/>
              </a:rPr>
              <a:t>vệ</a:t>
            </a:r>
            <a:r>
              <a:rPr lang="en-GB" sz="2400">
                <a:latin typeface="Arial" panose="020B0604020202020204" pitchFamily="34" charset="0"/>
                <a:cs typeface="Arial" panose="020B0604020202020204" pitchFamily="34" charset="0"/>
              </a:rPr>
              <a:t> </a:t>
            </a:r>
            <a:r>
              <a:rPr lang="en-GB" sz="2400" err="1">
                <a:latin typeface="Arial" panose="020B0604020202020204" pitchFamily="34" charset="0"/>
                <a:cs typeface="Arial" panose="020B0604020202020204" pitchFamily="34" charset="0"/>
              </a:rPr>
              <a:t>môi</a:t>
            </a:r>
            <a:r>
              <a:rPr lang="en-GB" sz="2400">
                <a:latin typeface="Arial" panose="020B0604020202020204" pitchFamily="34" charset="0"/>
                <a:cs typeface="Arial" panose="020B0604020202020204" pitchFamily="34" charset="0"/>
              </a:rPr>
              <a:t> </a:t>
            </a:r>
            <a:r>
              <a:rPr lang="en-GB" sz="2400" err="1">
                <a:latin typeface="Arial" panose="020B0604020202020204" pitchFamily="34" charset="0"/>
                <a:cs typeface="Arial" panose="020B0604020202020204" pitchFamily="34" charset="0"/>
              </a:rPr>
              <a:t>trường</a:t>
            </a:r>
            <a:r>
              <a:rPr lang="en-US" sz="2400">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1386E030-BB14-0F50-63DE-8BCEB7D1338C}"/>
              </a:ext>
            </a:extLst>
          </p:cNvPr>
          <p:cNvSpPr/>
          <p:nvPr/>
        </p:nvSpPr>
        <p:spPr>
          <a:xfrm>
            <a:off x="8347286" y="298459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CCC561E0-BFA7-BC02-A591-8EA98DF2F005}"/>
              </a:ext>
            </a:extLst>
          </p:cNvPr>
          <p:cNvSpPr/>
          <p:nvPr/>
        </p:nvSpPr>
        <p:spPr>
          <a:xfrm>
            <a:off x="7544725" y="298459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DB791A77-33A9-343D-4CFA-95F4D01DBEC2}"/>
              </a:ext>
            </a:extLst>
          </p:cNvPr>
          <p:cNvSpPr/>
          <p:nvPr/>
        </p:nvSpPr>
        <p:spPr>
          <a:xfrm>
            <a:off x="8408887" y="304705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p>
        </p:txBody>
      </p:sp>
      <p:sp>
        <p:nvSpPr>
          <p:cNvPr id="7" name="Rectangle 6">
            <a:extLst>
              <a:ext uri="{FF2B5EF4-FFF2-40B4-BE49-F238E27FC236}">
                <a16:creationId xmlns:a16="http://schemas.microsoft.com/office/drawing/2014/main" id="{1B4E4991-C032-8F5A-75E9-E853E640CC2E}"/>
              </a:ext>
            </a:extLst>
          </p:cNvPr>
          <p:cNvSpPr/>
          <p:nvPr/>
        </p:nvSpPr>
        <p:spPr>
          <a:xfrm>
            <a:off x="7608421" y="304705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Ệ</a:t>
            </a:r>
          </a:p>
        </p:txBody>
      </p:sp>
      <p:sp>
        <p:nvSpPr>
          <p:cNvPr id="8" name="Rectangle 7">
            <a:extLst>
              <a:ext uri="{FF2B5EF4-FFF2-40B4-BE49-F238E27FC236}">
                <a16:creationId xmlns:a16="http://schemas.microsoft.com/office/drawing/2014/main" id="{EFE361BB-420E-BBE3-413F-E7BBF90CF0C4}"/>
              </a:ext>
            </a:extLst>
          </p:cNvPr>
          <p:cNvSpPr/>
          <p:nvPr/>
        </p:nvSpPr>
        <p:spPr>
          <a:xfrm>
            <a:off x="6742164" y="298459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9" name="Rectangle 8">
            <a:extLst>
              <a:ext uri="{FF2B5EF4-FFF2-40B4-BE49-F238E27FC236}">
                <a16:creationId xmlns:a16="http://schemas.microsoft.com/office/drawing/2014/main" id="{B4768AAF-9056-5CEE-0C32-D9F946435C72}"/>
              </a:ext>
            </a:extLst>
          </p:cNvPr>
          <p:cNvSpPr/>
          <p:nvPr/>
        </p:nvSpPr>
        <p:spPr>
          <a:xfrm>
            <a:off x="6805860" y="304705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p>
        </p:txBody>
      </p:sp>
      <p:sp>
        <p:nvSpPr>
          <p:cNvPr id="10" name="Rectangle 9">
            <a:extLst>
              <a:ext uri="{FF2B5EF4-FFF2-40B4-BE49-F238E27FC236}">
                <a16:creationId xmlns:a16="http://schemas.microsoft.com/office/drawing/2014/main" id="{7CB97CDC-832F-E9EC-5004-81613D7CED82}"/>
              </a:ext>
            </a:extLst>
          </p:cNvPr>
          <p:cNvSpPr/>
          <p:nvPr/>
        </p:nvSpPr>
        <p:spPr>
          <a:xfrm>
            <a:off x="5941887" y="298459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BEE725F4-DCC3-8D92-DC67-4EC4CF887C15}"/>
              </a:ext>
            </a:extLst>
          </p:cNvPr>
          <p:cNvSpPr/>
          <p:nvPr/>
        </p:nvSpPr>
        <p:spPr>
          <a:xfrm>
            <a:off x="6005583" y="304705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p>
        </p:txBody>
      </p:sp>
    </p:spTree>
    <p:extLst>
      <p:ext uri="{BB962C8B-B14F-4D97-AF65-F5344CB8AC3E}">
        <p14:creationId xmlns:p14="http://schemas.microsoft.com/office/powerpoint/2010/main" val="13811985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6" grpId="0" animBg="1"/>
      <p:bldP spid="7" grpId="0" animBg="1"/>
      <p:bldP spid="9"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6A9487-E434-4910-923F-775D8CC01425}"/>
              </a:ext>
            </a:extLst>
          </p:cNvPr>
          <p:cNvSpPr txBox="1"/>
          <p:nvPr/>
        </p:nvSpPr>
        <p:spPr>
          <a:xfrm>
            <a:off x="199177" y="3230547"/>
            <a:ext cx="11591891" cy="3580467"/>
          </a:xfrm>
          <a:prstGeom prst="rect">
            <a:avLst/>
          </a:prstGeom>
          <a:noFill/>
        </p:spPr>
        <p:txBody>
          <a:bodyPr wrap="square">
            <a:spAutoFit/>
          </a:bodyPr>
          <a:lstStyle/>
          <a:p>
            <a:pPr algn="just">
              <a:lnSpc>
                <a:spcPts val="1600"/>
              </a:lnSpc>
              <a:spcBef>
                <a:spcPts val="600"/>
              </a:spcBef>
              <a:spcAft>
                <a:spcPts val="600"/>
              </a:spcAft>
            </a:pPr>
            <a:r>
              <a:rPr lang="vi-VN"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Trả lời:</a:t>
            </a:r>
          </a:p>
          <a:p>
            <a:pPr marL="342900" lvl="0" indent="-342900" algn="just">
              <a:lnSpc>
                <a:spcPts val="2640"/>
              </a:lnSpc>
              <a:spcBef>
                <a:spcPts val="600"/>
              </a:spcBef>
              <a:spcAft>
                <a:spcPts val="600"/>
              </a:spcAft>
              <a:buFont typeface="Wingdings" panose="05000000000000000000" pitchFamily="2" charset="2"/>
              <a:buChar char="Ø"/>
            </a:pPr>
            <a:r>
              <a:rPr lang="vi-VN" sz="2200" dirty="0">
                <a:latin typeface="Times New Roman" panose="02020603050405020304" pitchFamily="18" charset="0"/>
                <a:cs typeface="Times New Roman" panose="02020603050405020304" pitchFamily="18" charset="0"/>
              </a:rPr>
              <a:t>Ý kiến của </a:t>
            </a:r>
            <a:r>
              <a:rPr lang="vi-VN" sz="2200" dirty="0">
                <a:solidFill>
                  <a:srgbClr val="FF0000"/>
                </a:solidFill>
                <a:latin typeface="Times New Roman" panose="02020603050405020304" pitchFamily="18" charset="0"/>
                <a:cs typeface="Times New Roman" panose="02020603050405020304" pitchFamily="18" charset="0"/>
              </a:rPr>
              <a:t>A</a:t>
            </a:r>
            <a:r>
              <a:rPr lang="vi-VN" sz="2200" dirty="0">
                <a:latin typeface="Times New Roman" panose="02020603050405020304" pitchFamily="18" charset="0"/>
                <a:cs typeface="Times New Roman" panose="02020603050405020304" pitchFamily="18" charset="0"/>
              </a:rPr>
              <a:t>: </a:t>
            </a:r>
            <a:r>
              <a:rPr lang="vi-VN" sz="2200" dirty="0">
                <a:solidFill>
                  <a:srgbClr val="00B050"/>
                </a:solidFill>
                <a:latin typeface="Times New Roman" panose="02020603050405020304" pitchFamily="18" charset="0"/>
                <a:cs typeface="Times New Roman" panose="02020603050405020304" pitchFamily="18" charset="0"/>
              </a:rPr>
              <a:t>Chưa chính xác </a:t>
            </a:r>
            <a:r>
              <a:rPr lang="vi-VN" sz="2200" dirty="0">
                <a:latin typeface="Times New Roman" panose="02020603050405020304" pitchFamily="18" charset="0"/>
                <a:cs typeface="Times New Roman" panose="02020603050405020304" pitchFamily="18" charset="0"/>
              </a:rPr>
              <a:t>(SGK: “Thành phần môi trường là yếu tố vật chất tạo thành môi trường gồm đất, nước, không khí, sinh vật, âm thanh, ánh sáng và các hình thái vật chất khác”)</a:t>
            </a:r>
            <a:endParaRPr lang="en-GB" sz="2200" dirty="0">
              <a:latin typeface="Times New Roman" panose="02020603050405020304" pitchFamily="18" charset="0"/>
              <a:cs typeface="Times New Roman" panose="02020603050405020304" pitchFamily="18" charset="0"/>
            </a:endParaRPr>
          </a:p>
          <a:p>
            <a:pPr marL="342900" lvl="0" indent="-342900" algn="just">
              <a:lnSpc>
                <a:spcPts val="2640"/>
              </a:lnSpc>
              <a:spcBef>
                <a:spcPts val="600"/>
              </a:spcBef>
              <a:spcAft>
                <a:spcPts val="600"/>
              </a:spcAft>
              <a:buFont typeface="Wingdings" panose="05000000000000000000" pitchFamily="2" charset="2"/>
              <a:buChar char="Ø"/>
            </a:pPr>
            <a:r>
              <a:rPr lang="vi-VN" sz="2200" spc="-90" dirty="0">
                <a:latin typeface="Times New Roman" panose="02020603050405020304" pitchFamily="18" charset="0"/>
                <a:cs typeface="Times New Roman" panose="02020603050405020304" pitchFamily="18" charset="0"/>
              </a:rPr>
              <a:t>Ý kiến của </a:t>
            </a:r>
            <a:r>
              <a:rPr lang="vi-VN" sz="2200" spc="-90" dirty="0">
                <a:solidFill>
                  <a:srgbClr val="FF0000"/>
                </a:solidFill>
                <a:latin typeface="Times New Roman" panose="02020603050405020304" pitchFamily="18" charset="0"/>
                <a:cs typeface="Times New Roman" panose="02020603050405020304" pitchFamily="18" charset="0"/>
              </a:rPr>
              <a:t>B</a:t>
            </a:r>
            <a:r>
              <a:rPr lang="vi-VN" sz="2200" spc="-90" dirty="0">
                <a:latin typeface="Times New Roman" panose="02020603050405020304" pitchFamily="18" charset="0"/>
                <a:cs typeface="Times New Roman" panose="02020603050405020304" pitchFamily="18" charset="0"/>
              </a:rPr>
              <a:t>: </a:t>
            </a:r>
            <a:r>
              <a:rPr lang="vi-VN" sz="2200" spc="-90" dirty="0">
                <a:solidFill>
                  <a:srgbClr val="00B050"/>
                </a:solidFill>
                <a:latin typeface="Times New Roman" panose="02020603050405020304" pitchFamily="18" charset="0"/>
                <a:cs typeface="Times New Roman" panose="02020603050405020304" pitchFamily="18" charset="0"/>
              </a:rPr>
              <a:t>Đúng</a:t>
            </a:r>
            <a:r>
              <a:rPr lang="vi-VN" sz="2200" spc="-90" dirty="0">
                <a:latin typeface="Times New Roman" panose="02020603050405020304" pitchFamily="18" charset="0"/>
                <a:cs typeface="Times New Roman" panose="02020603050405020304" pitchFamily="18" charset="0"/>
              </a:rPr>
              <a:t> (SGK: “Môi trường là không gian sống của con người và các loài sinh vật”)</a:t>
            </a:r>
            <a:endParaRPr lang="en-GB" sz="2200" spc="-90" dirty="0">
              <a:latin typeface="Times New Roman" panose="02020603050405020304" pitchFamily="18" charset="0"/>
              <a:cs typeface="Times New Roman" panose="02020603050405020304" pitchFamily="18" charset="0"/>
            </a:endParaRPr>
          </a:p>
          <a:p>
            <a:pPr marL="342900" lvl="0" indent="-342900" algn="just">
              <a:lnSpc>
                <a:spcPts val="2640"/>
              </a:lnSpc>
              <a:spcBef>
                <a:spcPts val="600"/>
              </a:spcBef>
              <a:spcAft>
                <a:spcPts val="600"/>
              </a:spcAft>
              <a:buFont typeface="Wingdings" panose="05000000000000000000" pitchFamily="2" charset="2"/>
              <a:buChar char="Ø"/>
            </a:pPr>
            <a:r>
              <a:rPr lang="vi-VN" sz="2200" dirty="0">
                <a:latin typeface="Times New Roman" panose="02020603050405020304" pitchFamily="18" charset="0"/>
                <a:cs typeface="Times New Roman" panose="02020603050405020304" pitchFamily="18" charset="0"/>
              </a:rPr>
              <a:t>Ý kiến của </a:t>
            </a:r>
            <a:r>
              <a:rPr lang="vi-VN" sz="2200" dirty="0">
                <a:solidFill>
                  <a:srgbClr val="FF0000"/>
                </a:solidFill>
                <a:latin typeface="Times New Roman" panose="02020603050405020304" pitchFamily="18" charset="0"/>
                <a:cs typeface="Times New Roman" panose="02020603050405020304" pitchFamily="18" charset="0"/>
              </a:rPr>
              <a:t>C</a:t>
            </a:r>
            <a:r>
              <a:rPr lang="vi-VN" sz="2200" dirty="0">
                <a:latin typeface="Times New Roman" panose="02020603050405020304" pitchFamily="18" charset="0"/>
                <a:cs typeface="Times New Roman" panose="02020603050405020304" pitchFamily="18" charset="0"/>
              </a:rPr>
              <a:t>: </a:t>
            </a:r>
            <a:r>
              <a:rPr lang="vi-VN" sz="2200" dirty="0">
                <a:solidFill>
                  <a:srgbClr val="00B050"/>
                </a:solidFill>
                <a:latin typeface="Times New Roman" panose="02020603050405020304" pitchFamily="18" charset="0"/>
                <a:cs typeface="Times New Roman" panose="02020603050405020304" pitchFamily="18" charset="0"/>
              </a:rPr>
              <a:t>Chưa chính xác </a:t>
            </a:r>
            <a:r>
              <a:rPr lang="vi-VN" sz="2200" dirty="0">
                <a:latin typeface="Times New Roman" panose="02020603050405020304" pitchFamily="18" charset="0"/>
                <a:cs typeface="Times New Roman" panose="02020603050405020304" pitchFamily="18" charset="0"/>
              </a:rPr>
              <a:t>(SGK: “Môi trường bao gồm các yếu tố vật chất tự nhiên và nhân tạo quan hệ mật thiết với nhau, bao quanh con người, có ảnh hưởng đến đời sống, kinh tế, xã hội, sự tồn tại, phát triển của con người, sinh vật và tự nhiên”)</a:t>
            </a:r>
            <a:endParaRPr lang="en-GB" sz="2200" dirty="0">
              <a:latin typeface="Times New Roman" panose="02020603050405020304" pitchFamily="18" charset="0"/>
              <a:cs typeface="Times New Roman" panose="02020603050405020304" pitchFamily="18" charset="0"/>
            </a:endParaRPr>
          </a:p>
          <a:p>
            <a:pPr marL="342900" indent="-342900" algn="just">
              <a:lnSpc>
                <a:spcPts val="2640"/>
              </a:lnSpc>
              <a:spcBef>
                <a:spcPts val="600"/>
              </a:spcBef>
              <a:spcAft>
                <a:spcPts val="600"/>
              </a:spcAft>
              <a:buFont typeface="Wingdings" panose="05000000000000000000" pitchFamily="2" charset="2"/>
              <a:buChar char="Ø"/>
            </a:pPr>
            <a:r>
              <a:rPr lang="vi-VN" sz="2200" spc="-90" dirty="0">
                <a:latin typeface="Times New Roman" panose="02020603050405020304" pitchFamily="18" charset="0"/>
                <a:cs typeface="Times New Roman" panose="02020603050405020304" pitchFamily="18" charset="0"/>
              </a:rPr>
              <a:t>Ý kiến của </a:t>
            </a:r>
            <a:r>
              <a:rPr lang="vi-VN" sz="2200" spc="-90" dirty="0">
                <a:solidFill>
                  <a:srgbClr val="FF0000"/>
                </a:solidFill>
                <a:latin typeface="Times New Roman" panose="02020603050405020304" pitchFamily="18" charset="0"/>
                <a:cs typeface="Times New Roman" panose="02020603050405020304" pitchFamily="18" charset="0"/>
              </a:rPr>
              <a:t>D</a:t>
            </a:r>
            <a:r>
              <a:rPr lang="vi-VN" sz="2200" spc="-90" dirty="0">
                <a:latin typeface="Times New Roman" panose="02020603050405020304" pitchFamily="18" charset="0"/>
                <a:cs typeface="Times New Roman" panose="02020603050405020304" pitchFamily="18" charset="0"/>
              </a:rPr>
              <a:t>: </a:t>
            </a:r>
            <a:r>
              <a:rPr lang="vi-VN" sz="2200" spc="-90" dirty="0">
                <a:solidFill>
                  <a:srgbClr val="00B050"/>
                </a:solidFill>
                <a:latin typeface="Times New Roman" panose="02020603050405020304" pitchFamily="18" charset="0"/>
                <a:cs typeface="Times New Roman" panose="02020603050405020304" pitchFamily="18" charset="0"/>
              </a:rPr>
              <a:t>Chưa chính xác </a:t>
            </a:r>
            <a:r>
              <a:rPr lang="vi-VN" sz="2200" spc="-90" dirty="0">
                <a:latin typeface="Times New Roman" panose="02020603050405020304" pitchFamily="18" charset="0"/>
                <a:cs typeface="Times New Roman" panose="02020603050405020304" pitchFamily="18" charset="0"/>
              </a:rPr>
              <a:t>(SGK: “An ninh môi trường là hệ thống các yếu tố cấu thành môi trường cân bằng để bảo đảm điều kiện sống và phát triển của con người cùng các loài sinh vật trong hệ thống đó</a:t>
            </a:r>
            <a:r>
              <a:rPr lang="en-US" sz="2200" spc="-90" dirty="0">
                <a:latin typeface="Times New Roman" panose="02020603050405020304" pitchFamily="18" charset="0"/>
                <a:cs typeface="Times New Roman" panose="02020603050405020304" pitchFamily="18" charset="0"/>
              </a:rPr>
              <a:t>”</a:t>
            </a:r>
            <a:r>
              <a:rPr lang="vi-VN" sz="2200" spc="-90" dirty="0">
                <a:latin typeface="Times New Roman" panose="02020603050405020304" pitchFamily="18" charset="0"/>
                <a:cs typeface="Times New Roman" panose="02020603050405020304" pitchFamily="18" charset="0"/>
              </a:rPr>
              <a:t>)</a:t>
            </a:r>
            <a:r>
              <a:rPr lang="en-US" sz="2200" spc="-9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7" name="TextBox 6">
            <a:extLst>
              <a:ext uri="{FF2B5EF4-FFF2-40B4-BE49-F238E27FC236}">
                <a16:creationId xmlns:a16="http://schemas.microsoft.com/office/drawing/2014/main" id="{5EA78391-06BD-4134-B7FC-13CB33F4C3FE}"/>
              </a:ext>
            </a:extLst>
          </p:cNvPr>
          <p:cNvSpPr txBox="1"/>
          <p:nvPr/>
        </p:nvSpPr>
        <p:spPr>
          <a:xfrm>
            <a:off x="1607972" y="206004"/>
            <a:ext cx="10116266" cy="2764988"/>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600"/>
              </a:spcBef>
              <a:spcAft>
                <a:spcPts val="600"/>
              </a:spcAft>
            </a:pPr>
            <a:r>
              <a:rPr lang="en-US" sz="22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Luyện</a:t>
            </a:r>
            <a:r>
              <a:rPr lang="en-US" sz="22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tập</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FF0000"/>
                </a:solidFill>
                <a:latin typeface="Times New Roman" panose="02020603050405020304" pitchFamily="18" charset="0"/>
                <a:cs typeface="Times New Roman" panose="02020603050405020304" pitchFamily="18" charset="0"/>
              </a:rPr>
              <a:t>2</a:t>
            </a:r>
            <a:r>
              <a:rPr lang="vi-VN" sz="2200" dirty="0">
                <a:solidFill>
                  <a:srgbClr val="FF0000"/>
                </a:solidFill>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Em hãy nhận xét các ý kiến sau và nêu ý kiến của mình:</a:t>
            </a:r>
            <a:endParaRPr lang="en-US" sz="2200" dirty="0">
              <a:latin typeface="Times New Roman" panose="02020603050405020304" pitchFamily="18" charset="0"/>
              <a:cs typeface="Times New Roman" panose="02020603050405020304" pitchFamily="18" charset="0"/>
            </a:endParaRPr>
          </a:p>
          <a:p>
            <a:pPr algn="just">
              <a:lnSpc>
                <a:spcPts val="2700"/>
              </a:lnSpc>
              <a:spcBef>
                <a:spcPts val="600"/>
              </a:spcBef>
              <a:spcAft>
                <a:spcPts val="600"/>
              </a:spcAft>
            </a:pPr>
            <a:r>
              <a:rPr lang="vi-VN" sz="2200" dirty="0">
                <a:latin typeface="Times New Roman" panose="02020603050405020304" pitchFamily="18" charset="0"/>
                <a:cs typeface="Times New Roman" panose="02020603050405020304" pitchFamily="18" charset="0"/>
              </a:rPr>
              <a:t>– Bạn A: Thành phần môi trường gồm: đất, nước, không khí.</a:t>
            </a:r>
            <a:endParaRPr lang="en-US" sz="2200" dirty="0">
              <a:latin typeface="Times New Roman" panose="02020603050405020304" pitchFamily="18" charset="0"/>
              <a:cs typeface="Times New Roman" panose="02020603050405020304" pitchFamily="18" charset="0"/>
            </a:endParaRPr>
          </a:p>
          <a:p>
            <a:pPr algn="just">
              <a:lnSpc>
                <a:spcPts val="2700"/>
              </a:lnSpc>
              <a:spcBef>
                <a:spcPts val="600"/>
              </a:spcBef>
              <a:spcAft>
                <a:spcPts val="600"/>
              </a:spcAft>
            </a:pPr>
            <a:r>
              <a:rPr lang="vi-VN" sz="2200" dirty="0">
                <a:latin typeface="Times New Roman" panose="02020603050405020304" pitchFamily="18" charset="0"/>
                <a:cs typeface="Times New Roman" panose="02020603050405020304" pitchFamily="18" charset="0"/>
              </a:rPr>
              <a:t>– Bạn B: Môi trường là không gian sống của con người và các loài sinh vật.</a:t>
            </a:r>
            <a:endParaRPr lang="en-US" sz="2200" dirty="0">
              <a:latin typeface="Times New Roman" panose="02020603050405020304" pitchFamily="18" charset="0"/>
              <a:cs typeface="Times New Roman" panose="02020603050405020304" pitchFamily="18" charset="0"/>
            </a:endParaRPr>
          </a:p>
          <a:p>
            <a:pPr algn="just">
              <a:lnSpc>
                <a:spcPts val="2700"/>
              </a:lnSpc>
              <a:spcBef>
                <a:spcPts val="600"/>
              </a:spcBef>
              <a:spcAft>
                <a:spcPts val="600"/>
              </a:spcAft>
            </a:pPr>
            <a:r>
              <a:rPr lang="vi-VN" sz="2200" dirty="0">
                <a:latin typeface="Times New Roman" panose="02020603050405020304" pitchFamily="18" charset="0"/>
                <a:cs typeface="Times New Roman" panose="02020603050405020304" pitchFamily="18" charset="0"/>
              </a:rPr>
              <a:t>– Bạn C: Môi trường bao gồm các yếu tố vật chất tự nhiên và nhân tạo.</a:t>
            </a:r>
            <a:endParaRPr lang="en-US" sz="2200" dirty="0">
              <a:latin typeface="Times New Roman" panose="02020603050405020304" pitchFamily="18" charset="0"/>
              <a:cs typeface="Times New Roman" panose="02020603050405020304" pitchFamily="18" charset="0"/>
            </a:endParaRPr>
          </a:p>
          <a:p>
            <a:pPr algn="just">
              <a:lnSpc>
                <a:spcPts val="2700"/>
              </a:lnSpc>
              <a:spcBef>
                <a:spcPts val="600"/>
              </a:spcBef>
              <a:spcAft>
                <a:spcPts val="600"/>
              </a:spcAft>
            </a:pPr>
            <a:r>
              <a:rPr lang="vi-VN" sz="2200" dirty="0">
                <a:latin typeface="Times New Roman" panose="02020603050405020304" pitchFamily="18" charset="0"/>
                <a:cs typeface="Times New Roman" panose="02020603050405020304" pitchFamily="18" charset="0"/>
              </a:rPr>
              <a:t>– Bạn D: An ninh môi trường là hệ thống các yếu tố cấu thành môi trường cân bằng để bảo đảm điều kiện sống và phát triển của con người.</a:t>
            </a:r>
            <a:endParaRPr lang="en-US" sz="22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image4.png">
            <a:extLst>
              <a:ext uri="{FF2B5EF4-FFF2-40B4-BE49-F238E27FC236}">
                <a16:creationId xmlns:a16="http://schemas.microsoft.com/office/drawing/2014/main" id="{140C9046-3913-85B2-CD70-D3B0034E8A4C}"/>
              </a:ext>
            </a:extLst>
          </p:cNvPr>
          <p:cNvPicPr>
            <a:picLocks noChangeAspect="1"/>
          </p:cNvPicPr>
          <p:nvPr/>
        </p:nvPicPr>
        <p:blipFill>
          <a:blip r:embed="rId3" cstate="print"/>
          <a:stretch>
            <a:fillRect/>
          </a:stretch>
        </p:blipFill>
        <p:spPr>
          <a:xfrm>
            <a:off x="25259" y="-5836"/>
            <a:ext cx="590190" cy="559401"/>
          </a:xfrm>
          <a:prstGeom prst="rect">
            <a:avLst/>
          </a:prstGeom>
        </p:spPr>
      </p:pic>
      <p:grpSp>
        <p:nvGrpSpPr>
          <p:cNvPr id="3" name="Group 11">
            <a:extLst>
              <a:ext uri="{FF2B5EF4-FFF2-40B4-BE49-F238E27FC236}">
                <a16:creationId xmlns:a16="http://schemas.microsoft.com/office/drawing/2014/main" id="{C6D818FA-FBCB-60C0-F1E6-2C65377BAF8B}"/>
              </a:ext>
            </a:extLst>
          </p:cNvPr>
          <p:cNvGrpSpPr>
            <a:grpSpLocks/>
          </p:cNvGrpSpPr>
          <p:nvPr/>
        </p:nvGrpSpPr>
        <p:grpSpPr bwMode="auto">
          <a:xfrm>
            <a:off x="641575" y="51793"/>
            <a:ext cx="590189" cy="495737"/>
            <a:chOff x="0" y="0"/>
            <a:chExt cx="666" cy="559"/>
          </a:xfrm>
        </p:grpSpPr>
        <p:sp>
          <p:nvSpPr>
            <p:cNvPr id="4" name="Freeform 12">
              <a:extLst>
                <a:ext uri="{FF2B5EF4-FFF2-40B4-BE49-F238E27FC236}">
                  <a16:creationId xmlns:a16="http://schemas.microsoft.com/office/drawing/2014/main" id="{FDC9F6B2-B6BD-4316-F37F-1AD8FE5FEBDD}"/>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0089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 calcmode="lin" valueType="num">
                                      <p:cBhvr>
                                        <p:cTn id="21"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9">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 calcmode="lin" valueType="num">
                                      <p:cBhvr>
                                        <p:cTn id="29" dur="1000" fill="hold"/>
                                        <p:tgtEl>
                                          <p:spTgt spid="9">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9">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9">
                                            <p:txEl>
                                              <p:pRg st="2" end="2"/>
                                            </p:txEl>
                                          </p:spTgt>
                                        </p:tgtEl>
                                        <p:attrNameLst>
                                          <p:attrName>style.rotation</p:attrName>
                                        </p:attrNameLst>
                                      </p:cBhvr>
                                      <p:tavLst>
                                        <p:tav tm="0">
                                          <p:val>
                                            <p:fltVal val="90"/>
                                          </p:val>
                                        </p:tav>
                                        <p:tav tm="100000">
                                          <p:val>
                                            <p:fltVal val="0"/>
                                          </p:val>
                                        </p:tav>
                                      </p:tavLst>
                                    </p:anim>
                                    <p:animEffect transition="in" filter="fade">
                                      <p:cBhvr>
                                        <p:cTn id="32" dur="10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Effect transition="in" filter="wipe(down)">
                                      <p:cBhvr>
                                        <p:cTn id="37" dur="500"/>
                                        <p:tgtEl>
                                          <p:spTgt spid="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Effect transition="in" filter="wipe(down)">
                                      <p:cBhvr>
                                        <p:cTn id="4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884918"/>
            <a:ext cx="8766927" cy="117230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757299" y="1156148"/>
            <a:ext cx="8383486" cy="830997"/>
          </a:xfrm>
          <a:prstGeom prst="rect">
            <a:avLst/>
          </a:prstGeom>
          <a:noFill/>
        </p:spPr>
        <p:txBody>
          <a:bodyPr wrap="square" rtlCol="0">
            <a:spAutoFit/>
          </a:bodyPr>
          <a:lstStyle/>
          <a:p>
            <a:pPr algn="just"/>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L</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ắp</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ráp</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nối</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bộ</a:t>
            </a:r>
            <a:endParaRPr lang="vi-VN" sz="71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238216"/>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7916205" y="288123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5513090" y="288123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7113644" y="288123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7977806" y="294369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p>
        </p:txBody>
      </p:sp>
      <p:sp>
        <p:nvSpPr>
          <p:cNvPr id="58" name="Rectangle 57">
            <a:extLst>
              <a:ext uri="{FF2B5EF4-FFF2-40B4-BE49-F238E27FC236}">
                <a16:creationId xmlns:a16="http://schemas.microsoft.com/office/drawing/2014/main" id="{C1C08036-D90F-A019-49A3-FCA9E0CD5BC8}"/>
              </a:ext>
            </a:extLst>
          </p:cNvPr>
          <p:cNvSpPr/>
          <p:nvPr/>
        </p:nvSpPr>
        <p:spPr>
          <a:xfrm>
            <a:off x="5583743" y="294869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H</a:t>
            </a:r>
          </a:p>
        </p:txBody>
      </p:sp>
      <p:sp>
        <p:nvSpPr>
          <p:cNvPr id="60" name="Rectangle 59">
            <a:extLst>
              <a:ext uri="{FF2B5EF4-FFF2-40B4-BE49-F238E27FC236}">
                <a16:creationId xmlns:a16="http://schemas.microsoft.com/office/drawing/2014/main" id="{1F017F13-725B-C7E0-72AC-D281CFC76CA8}"/>
              </a:ext>
            </a:extLst>
          </p:cNvPr>
          <p:cNvSpPr/>
          <p:nvPr/>
        </p:nvSpPr>
        <p:spPr>
          <a:xfrm>
            <a:off x="7177340" y="294369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Ợ</a:t>
            </a:r>
          </a:p>
        </p:txBody>
      </p:sp>
      <p:sp>
        <p:nvSpPr>
          <p:cNvPr id="1029" name="Rectangle 1028">
            <a:extLst>
              <a:ext uri="{FF2B5EF4-FFF2-40B4-BE49-F238E27FC236}">
                <a16:creationId xmlns:a16="http://schemas.microsoft.com/office/drawing/2014/main" id="{4B93B329-6403-B501-7457-75AB7C8A2C76}"/>
              </a:ext>
            </a:extLst>
          </p:cNvPr>
          <p:cNvSpPr/>
          <p:nvPr/>
        </p:nvSpPr>
        <p:spPr>
          <a:xfrm>
            <a:off x="6313367" y="288123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6371314" y="294369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p>
        </p:txBody>
      </p:sp>
      <p:sp>
        <p:nvSpPr>
          <p:cNvPr id="1036" name="Oval 1035">
            <a:extLst>
              <a:ext uri="{FF2B5EF4-FFF2-40B4-BE49-F238E27FC236}">
                <a16:creationId xmlns:a16="http://schemas.microsoft.com/office/drawing/2014/main" id="{2787A4A9-43D1-C6DD-7B6F-93118C6F43A7}"/>
              </a:ext>
            </a:extLst>
          </p:cNvPr>
          <p:cNvSpPr/>
          <p:nvPr/>
        </p:nvSpPr>
        <p:spPr>
          <a:xfrm>
            <a:off x="5522286" y="4532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2</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2" name="Rectangle 11">
            <a:extLst>
              <a:ext uri="{FF2B5EF4-FFF2-40B4-BE49-F238E27FC236}">
                <a16:creationId xmlns:a16="http://schemas.microsoft.com/office/drawing/2014/main" id="{A7485D24-EDE9-59C3-14E4-50BD6A40FF58}"/>
              </a:ext>
            </a:extLst>
          </p:cNvPr>
          <p:cNvSpPr/>
          <p:nvPr/>
        </p:nvSpPr>
        <p:spPr>
          <a:xfrm>
            <a:off x="4708684" y="288123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4766631" y="294318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solidFill>
                  <a:srgbClr val="FF0000"/>
                </a:solidFill>
              </a:rPr>
              <a:t>Về</a:t>
            </a:r>
            <a:r>
              <a:rPr lang="en-US">
                <a:solidFill>
                  <a:srgbClr val="FF0000"/>
                </a:solidFill>
              </a:rPr>
              <a:t> </a:t>
            </a:r>
            <a:r>
              <a:rPr lang="en-US" err="1">
                <a:solidFill>
                  <a:srgbClr val="FF0000"/>
                </a:solidFill>
              </a:rPr>
              <a:t>bảng</a:t>
            </a:r>
            <a:r>
              <a:rPr lang="en-US">
                <a:solidFill>
                  <a:srgbClr val="FF0000"/>
                </a:solidFill>
              </a:rPr>
              <a:t> </a:t>
            </a:r>
            <a:r>
              <a:rPr lang="en-US" err="1">
                <a:solidFill>
                  <a:srgbClr val="FF0000"/>
                </a:solidFill>
              </a:rPr>
              <a:t>ô</a:t>
            </a:r>
            <a:r>
              <a:rPr lang="en-US">
                <a:solidFill>
                  <a:srgbClr val="FF0000"/>
                </a:solidFill>
              </a:rPr>
              <a:t> </a:t>
            </a:r>
            <a:r>
              <a:rPr lang="en-US" err="1">
                <a:solidFill>
                  <a:srgbClr val="FF0000"/>
                </a:solidFill>
              </a:rPr>
              <a:t>chữ</a:t>
            </a:r>
            <a:endParaRPr lang="en-US">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743971"/>
            <a:ext cx="10513342"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a:t>
            </a:r>
            <a:r>
              <a:rPr lang="en-GB" sz="2400">
                <a:solidFill>
                  <a:srgbClr val="00B050"/>
                </a:solidFill>
                <a:latin typeface="Arial" panose="020B0604020202020204" pitchFamily="34" charset="0"/>
                <a:cs typeface="Arial" panose="020B0604020202020204" pitchFamily="34" charset="0"/>
              </a:rPr>
              <a:t>IV</a:t>
            </a:r>
            <a:r>
              <a:rPr lang="en-GB" sz="2400" b="0" i="0">
                <a:solidFill>
                  <a:srgbClr val="00B050"/>
                </a:solidFill>
                <a:effectLst/>
                <a:latin typeface="Arial" panose="020B0604020202020204" pitchFamily="34" charset="0"/>
                <a:cs typeface="Arial" panose="020B0604020202020204" pitchFamily="34" charset="0"/>
              </a:rPr>
              <a:t>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4 SGK: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Một trong những việc thuộc trách nhiệm của học sinh là tham gia học tập đầy đủ các nội dung về bảo vệ môi trường được </a:t>
            </a:r>
            <a:r>
              <a:rPr lang="en-GB" sz="2400">
                <a:solidFill>
                  <a:srgbClr val="FF0000"/>
                </a:solidFill>
                <a:latin typeface="Arial" panose="020B0604020202020204" pitchFamily="34" charset="0"/>
                <a:cs typeface="Arial" panose="020B0604020202020204" pitchFamily="34" charset="0"/>
              </a:rPr>
              <a:t>tích hợp</a:t>
            </a:r>
            <a:r>
              <a:rPr lang="en-GB" sz="2400">
                <a:latin typeface="Arial" panose="020B0604020202020204" pitchFamily="34" charset="0"/>
                <a:cs typeface="Arial" panose="020B0604020202020204" pitchFamily="34" charset="0"/>
              </a:rPr>
              <a:t>, lồng ghép trong các môn học</a:t>
            </a:r>
            <a:r>
              <a:rPr lang="en-US" sz="2400">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400ABCE3-66D6-F542-E9D6-F755734F60A3}"/>
              </a:ext>
            </a:extLst>
          </p:cNvPr>
          <p:cNvSpPr/>
          <p:nvPr/>
        </p:nvSpPr>
        <p:spPr>
          <a:xfrm>
            <a:off x="3904288" y="288123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C95D02B2-18F2-7877-557B-CD67DC9E2444}"/>
              </a:ext>
            </a:extLst>
          </p:cNvPr>
          <p:cNvSpPr/>
          <p:nvPr/>
        </p:nvSpPr>
        <p:spPr>
          <a:xfrm>
            <a:off x="3101727" y="288123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0000F9DF-E67C-0CE0-3F9C-8C68EA94ED70}"/>
              </a:ext>
            </a:extLst>
          </p:cNvPr>
          <p:cNvSpPr/>
          <p:nvPr/>
        </p:nvSpPr>
        <p:spPr>
          <a:xfrm>
            <a:off x="3965889" y="294369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Í</a:t>
            </a:r>
          </a:p>
        </p:txBody>
      </p:sp>
      <p:sp>
        <p:nvSpPr>
          <p:cNvPr id="7" name="Rectangle 6">
            <a:extLst>
              <a:ext uri="{FF2B5EF4-FFF2-40B4-BE49-F238E27FC236}">
                <a16:creationId xmlns:a16="http://schemas.microsoft.com/office/drawing/2014/main" id="{A4EF514D-75F0-FC31-49B2-1FEE64C7050B}"/>
              </a:ext>
            </a:extLst>
          </p:cNvPr>
          <p:cNvSpPr/>
          <p:nvPr/>
        </p:nvSpPr>
        <p:spPr>
          <a:xfrm>
            <a:off x="3165423" y="294369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p>
        </p:txBody>
      </p:sp>
    </p:spTree>
    <p:extLst>
      <p:ext uri="{BB962C8B-B14F-4D97-AF65-F5344CB8AC3E}">
        <p14:creationId xmlns:p14="http://schemas.microsoft.com/office/powerpoint/2010/main" val="19244307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6" grpId="0" animBg="1"/>
      <p:bldP spid="7"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86368"/>
            <a:ext cx="8766927" cy="95153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45689"/>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pitchFamily="34" charset="0"/>
                <a:cs typeface="Times New Roman" panose="02020603050405020304" pitchFamily="18" charset="0"/>
              </a:rPr>
              <a:t>Chủ động, sẵn sàng đáp lại tình thế bất lợi một cách kịp thời</a:t>
            </a:r>
            <a:endParaRPr lang="vi-VN" sz="71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0510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7598875" y="274854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7669528" y="281600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Ó</a:t>
            </a:r>
          </a:p>
        </p:txBody>
      </p:sp>
      <p:sp>
        <p:nvSpPr>
          <p:cNvPr id="1029" name="Rectangle 1028">
            <a:extLst>
              <a:ext uri="{FF2B5EF4-FFF2-40B4-BE49-F238E27FC236}">
                <a16:creationId xmlns:a16="http://schemas.microsoft.com/office/drawing/2014/main" id="{4B93B329-6403-B501-7457-75AB7C8A2C76}"/>
              </a:ext>
            </a:extLst>
          </p:cNvPr>
          <p:cNvSpPr/>
          <p:nvPr/>
        </p:nvSpPr>
        <p:spPr>
          <a:xfrm>
            <a:off x="5989688"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6047635"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p>
        </p:txBody>
      </p:sp>
      <p:sp>
        <p:nvSpPr>
          <p:cNvPr id="1036" name="Oval 1035">
            <a:extLst>
              <a:ext uri="{FF2B5EF4-FFF2-40B4-BE49-F238E27FC236}">
                <a16:creationId xmlns:a16="http://schemas.microsoft.com/office/drawing/2014/main" id="{2787A4A9-43D1-C6DD-7B6F-93118C6F43A7}"/>
              </a:ext>
            </a:extLst>
          </p:cNvPr>
          <p:cNvSpPr/>
          <p:nvPr/>
        </p:nvSpPr>
        <p:spPr>
          <a:xfrm>
            <a:off x="5522286" y="59828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3</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2" name="Rectangle 11">
            <a:extLst>
              <a:ext uri="{FF2B5EF4-FFF2-40B4-BE49-F238E27FC236}">
                <a16:creationId xmlns:a16="http://schemas.microsoft.com/office/drawing/2014/main" id="{A7485D24-EDE9-59C3-14E4-50BD6A40FF58}"/>
              </a:ext>
            </a:extLst>
          </p:cNvPr>
          <p:cNvSpPr/>
          <p:nvPr/>
        </p:nvSpPr>
        <p:spPr>
          <a:xfrm>
            <a:off x="6796314"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6854261"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solidFill>
                  <a:srgbClr val="FF0000"/>
                </a:solidFill>
              </a:rPr>
              <a:t>Về</a:t>
            </a:r>
            <a:r>
              <a:rPr lang="en-US">
                <a:solidFill>
                  <a:srgbClr val="FF0000"/>
                </a:solidFill>
              </a:rPr>
              <a:t> </a:t>
            </a:r>
            <a:r>
              <a:rPr lang="en-US" err="1">
                <a:solidFill>
                  <a:srgbClr val="FF0000"/>
                </a:solidFill>
              </a:rPr>
              <a:t>bảng</a:t>
            </a:r>
            <a:r>
              <a:rPr lang="en-US">
                <a:solidFill>
                  <a:srgbClr val="FF0000"/>
                </a:solidFill>
              </a:rPr>
              <a:t> </a:t>
            </a:r>
            <a:r>
              <a:rPr lang="en-US" err="1">
                <a:solidFill>
                  <a:srgbClr val="FF0000"/>
                </a:solidFill>
              </a:rPr>
              <a:t>ô</a:t>
            </a:r>
            <a:r>
              <a:rPr lang="en-US">
                <a:solidFill>
                  <a:srgbClr val="FF0000"/>
                </a:solidFill>
              </a:rPr>
              <a:t> </a:t>
            </a:r>
            <a:r>
              <a:rPr lang="en-US" err="1">
                <a:solidFill>
                  <a:srgbClr val="FF0000"/>
                </a:solidFill>
              </a:rPr>
              <a:t>chữ</a:t>
            </a:r>
            <a:endParaRPr lang="en-US">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788420"/>
            <a:ext cx="10513342" cy="830997"/>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IV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4 SGK: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Một trong những việc thuộc trách nhiệm của công dân là chủ động phòng ngừa, </a:t>
            </a:r>
            <a:r>
              <a:rPr lang="en-GB" sz="2400">
                <a:solidFill>
                  <a:srgbClr val="FF0000"/>
                </a:solidFill>
                <a:latin typeface="Arial" panose="020B0604020202020204" pitchFamily="34" charset="0"/>
                <a:cs typeface="Arial" panose="020B0604020202020204" pitchFamily="34" charset="0"/>
              </a:rPr>
              <a:t>ứng phó </a:t>
            </a:r>
            <a:r>
              <a:rPr lang="en-GB" sz="2400">
                <a:latin typeface="Arial" panose="020B0604020202020204" pitchFamily="34" charset="0"/>
                <a:cs typeface="Arial" panose="020B0604020202020204" pitchFamily="34" charset="0"/>
              </a:rPr>
              <a:t>với thiên tai, dịch bệnh</a:t>
            </a:r>
            <a:r>
              <a:rPr lang="vi-VN" sz="2400" b="0" i="0">
                <a:solidFill>
                  <a:srgbClr val="242021"/>
                </a:solidFill>
                <a:effectLst/>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0513F202-93A0-0CAB-86E0-50FD6CAC2334}"/>
              </a:ext>
            </a:extLst>
          </p:cNvPr>
          <p:cNvSpPr/>
          <p:nvPr/>
        </p:nvSpPr>
        <p:spPr>
          <a:xfrm>
            <a:off x="4384566"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F18CD495-861A-747E-33E5-A76916AA67A7}"/>
              </a:ext>
            </a:extLst>
          </p:cNvPr>
          <p:cNvSpPr/>
          <p:nvPr/>
        </p:nvSpPr>
        <p:spPr>
          <a:xfrm>
            <a:off x="4442513"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p>
        </p:txBody>
      </p:sp>
      <p:sp>
        <p:nvSpPr>
          <p:cNvPr id="6" name="Rectangle 5">
            <a:extLst>
              <a:ext uri="{FF2B5EF4-FFF2-40B4-BE49-F238E27FC236}">
                <a16:creationId xmlns:a16="http://schemas.microsoft.com/office/drawing/2014/main" id="{88FD6F13-DAE0-76C7-D5F7-22F8E6674F5D}"/>
              </a:ext>
            </a:extLst>
          </p:cNvPr>
          <p:cNvSpPr/>
          <p:nvPr/>
        </p:nvSpPr>
        <p:spPr>
          <a:xfrm>
            <a:off x="5187127"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B88E556E-B7AD-330E-0D74-72CA6972E890}"/>
              </a:ext>
            </a:extLst>
          </p:cNvPr>
          <p:cNvSpPr/>
          <p:nvPr/>
        </p:nvSpPr>
        <p:spPr>
          <a:xfrm>
            <a:off x="5245074"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p>
        </p:txBody>
      </p:sp>
      <p:sp>
        <p:nvSpPr>
          <p:cNvPr id="8" name="Rectangle 7">
            <a:extLst>
              <a:ext uri="{FF2B5EF4-FFF2-40B4-BE49-F238E27FC236}">
                <a16:creationId xmlns:a16="http://schemas.microsoft.com/office/drawing/2014/main" id="{AD3778B8-46B0-AC92-5316-D8AFF7B505CC}"/>
              </a:ext>
            </a:extLst>
          </p:cNvPr>
          <p:cNvSpPr/>
          <p:nvPr/>
        </p:nvSpPr>
        <p:spPr>
          <a:xfrm>
            <a:off x="3577940"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C985C2E2-3375-9750-5561-FB6584DCC3B7}"/>
              </a:ext>
            </a:extLst>
          </p:cNvPr>
          <p:cNvSpPr/>
          <p:nvPr/>
        </p:nvSpPr>
        <p:spPr>
          <a:xfrm>
            <a:off x="3635887"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Ứ</a:t>
            </a:r>
          </a:p>
        </p:txBody>
      </p:sp>
    </p:spTree>
    <p:extLst>
      <p:ext uri="{BB962C8B-B14F-4D97-AF65-F5344CB8AC3E}">
        <p14:creationId xmlns:p14="http://schemas.microsoft.com/office/powerpoint/2010/main" val="4919561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856343"/>
            <a:ext cx="8766927" cy="149078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013273"/>
            <a:ext cx="8605902" cy="1200329"/>
          </a:xfrm>
          <a:prstGeom prst="rect">
            <a:avLst/>
          </a:prstGeom>
          <a:noFill/>
        </p:spPr>
        <p:txBody>
          <a:bodyPr wrap="square" rtlCol="0">
            <a:spAutoFit/>
          </a:bodyPr>
          <a:lstStyle/>
          <a:p>
            <a:pPr algn="just"/>
            <a:r>
              <a:rPr lang="en-GB" sz="2400" b="1">
                <a:effectLst/>
                <a:latin typeface="Times New Roman" panose="02020603050405020304" pitchFamily="18" charset="0"/>
                <a:ea typeface="Calibri" panose="020F0502020204030204" pitchFamily="34" charset="0"/>
                <a:cs typeface="Times New Roman" panose="02020603050405020304" pitchFamily="18" charset="0"/>
              </a:rPr>
              <a:t>T</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ập hợp người cùng sống chung thành một đơn vị nhỏ nhất trong xã hội, gắn bó với nhau bằng quan hệ hôn nhân và dòng máu, thường gồm có vợ chồng, cha mẹ và con cái</a:t>
            </a:r>
            <a:endParaRPr lang="vi-VN" sz="71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51086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7946443" y="31390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3945058" y="313907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7146166" y="31390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8008044" y="32015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p>
        </p:txBody>
      </p:sp>
      <p:sp>
        <p:nvSpPr>
          <p:cNvPr id="58" name="Rectangle 57">
            <a:extLst>
              <a:ext uri="{FF2B5EF4-FFF2-40B4-BE49-F238E27FC236}">
                <a16:creationId xmlns:a16="http://schemas.microsoft.com/office/drawing/2014/main" id="{C1C08036-D90F-A019-49A3-FCA9E0CD5BC8}"/>
              </a:ext>
            </a:extLst>
          </p:cNvPr>
          <p:cNvSpPr/>
          <p:nvPr/>
        </p:nvSpPr>
        <p:spPr>
          <a:xfrm>
            <a:off x="4015711" y="320652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I</a:t>
            </a:r>
          </a:p>
        </p:txBody>
      </p:sp>
      <p:sp>
        <p:nvSpPr>
          <p:cNvPr id="60" name="Rectangle 59">
            <a:extLst>
              <a:ext uri="{FF2B5EF4-FFF2-40B4-BE49-F238E27FC236}">
                <a16:creationId xmlns:a16="http://schemas.microsoft.com/office/drawing/2014/main" id="{1F017F13-725B-C7E0-72AC-D281CFC76CA8}"/>
              </a:ext>
            </a:extLst>
          </p:cNvPr>
          <p:cNvSpPr/>
          <p:nvPr/>
        </p:nvSpPr>
        <p:spPr>
          <a:xfrm>
            <a:off x="7209862" y="32015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p>
        </p:txBody>
      </p:sp>
      <p:sp>
        <p:nvSpPr>
          <p:cNvPr id="1029" name="Rectangle 1028">
            <a:extLst>
              <a:ext uri="{FF2B5EF4-FFF2-40B4-BE49-F238E27FC236}">
                <a16:creationId xmlns:a16="http://schemas.microsoft.com/office/drawing/2014/main" id="{4B93B329-6403-B501-7457-75AB7C8A2C76}"/>
              </a:ext>
            </a:extLst>
          </p:cNvPr>
          <p:cNvSpPr/>
          <p:nvPr/>
        </p:nvSpPr>
        <p:spPr>
          <a:xfrm>
            <a:off x="4745335" y="31390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4803282" y="32015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p>
        </p:txBody>
      </p:sp>
      <p:sp>
        <p:nvSpPr>
          <p:cNvPr id="1036" name="Oval 1035">
            <a:extLst>
              <a:ext uri="{FF2B5EF4-FFF2-40B4-BE49-F238E27FC236}">
                <a16:creationId xmlns:a16="http://schemas.microsoft.com/office/drawing/2014/main" id="{2787A4A9-43D1-C6DD-7B6F-93118C6F43A7}"/>
              </a:ext>
            </a:extLst>
          </p:cNvPr>
          <p:cNvSpPr/>
          <p:nvPr/>
        </p:nvSpPr>
        <p:spPr>
          <a:xfrm>
            <a:off x="5522286" y="34851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4</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2" name="Rectangle 11">
            <a:extLst>
              <a:ext uri="{FF2B5EF4-FFF2-40B4-BE49-F238E27FC236}">
                <a16:creationId xmlns:a16="http://schemas.microsoft.com/office/drawing/2014/main" id="{A7485D24-EDE9-59C3-14E4-50BD6A40FF58}"/>
              </a:ext>
            </a:extLst>
          </p:cNvPr>
          <p:cNvSpPr/>
          <p:nvPr/>
        </p:nvSpPr>
        <p:spPr>
          <a:xfrm>
            <a:off x="3138806" y="31390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3196753" y="320102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solidFill>
                  <a:srgbClr val="FF0000"/>
                </a:solidFill>
              </a:rPr>
              <a:t>Về</a:t>
            </a:r>
            <a:r>
              <a:rPr lang="en-US">
                <a:solidFill>
                  <a:srgbClr val="FF0000"/>
                </a:solidFill>
              </a:rPr>
              <a:t> </a:t>
            </a:r>
            <a:r>
              <a:rPr lang="en-US" err="1">
                <a:solidFill>
                  <a:srgbClr val="FF0000"/>
                </a:solidFill>
              </a:rPr>
              <a:t>bảng</a:t>
            </a:r>
            <a:r>
              <a:rPr lang="en-US">
                <a:solidFill>
                  <a:srgbClr val="FF0000"/>
                </a:solidFill>
              </a:rPr>
              <a:t> </a:t>
            </a:r>
            <a:r>
              <a:rPr lang="en-US" err="1">
                <a:solidFill>
                  <a:srgbClr val="FF0000"/>
                </a:solidFill>
              </a:rPr>
              <a:t>ô</a:t>
            </a:r>
            <a:r>
              <a:rPr lang="en-US">
                <a:solidFill>
                  <a:srgbClr val="FF0000"/>
                </a:solidFill>
              </a:rPr>
              <a:t> </a:t>
            </a:r>
            <a:r>
              <a:rPr lang="en-US" err="1">
                <a:solidFill>
                  <a:srgbClr val="FF0000"/>
                </a:solidFill>
              </a:rPr>
              <a:t>chữ</a:t>
            </a:r>
            <a:endParaRPr lang="en-US">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4150370"/>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IV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4 SGK: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Một trong những việc thuộc trách nhiệm của công dân là tích cực, chủ động tuyên truyền, vận động người thân, </a:t>
            </a:r>
            <a:r>
              <a:rPr lang="en-GB" sz="2400">
                <a:solidFill>
                  <a:srgbClr val="FF0000"/>
                </a:solidFill>
                <a:latin typeface="Arial" panose="020B0604020202020204" pitchFamily="34" charset="0"/>
                <a:cs typeface="Arial" panose="020B0604020202020204" pitchFamily="34" charset="0"/>
              </a:rPr>
              <a:t>gia đình </a:t>
            </a:r>
            <a:r>
              <a:rPr lang="en-GB" sz="2400">
                <a:latin typeface="Arial" panose="020B0604020202020204" pitchFamily="34" charset="0"/>
                <a:cs typeface="Arial" panose="020B0604020202020204" pitchFamily="34" charset="0"/>
              </a:rPr>
              <a:t>và cộng đồng nơi cư trú thực hiện quy định pháp luật về bảo vệ môi trường và các biện pháp bảo vệ môi trường</a:t>
            </a:r>
            <a:r>
              <a:rPr lang="vi-VN" sz="2400" b="0" i="0">
                <a:solidFill>
                  <a:srgbClr val="242021"/>
                </a:solidFill>
                <a:effectLst/>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340FD5AC-5455-BE2A-8AAC-DFBDD46B300D}"/>
              </a:ext>
            </a:extLst>
          </p:cNvPr>
          <p:cNvSpPr/>
          <p:nvPr/>
        </p:nvSpPr>
        <p:spPr>
          <a:xfrm>
            <a:off x="5545612" y="31390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 name="Rectangle 4">
            <a:extLst>
              <a:ext uri="{FF2B5EF4-FFF2-40B4-BE49-F238E27FC236}">
                <a16:creationId xmlns:a16="http://schemas.microsoft.com/office/drawing/2014/main" id="{B9370D81-F757-5761-7536-19E2B451F029}"/>
              </a:ext>
            </a:extLst>
          </p:cNvPr>
          <p:cNvSpPr/>
          <p:nvPr/>
        </p:nvSpPr>
        <p:spPr>
          <a:xfrm>
            <a:off x="5609308" y="32015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p>
        </p:txBody>
      </p:sp>
      <p:sp>
        <p:nvSpPr>
          <p:cNvPr id="6" name="Rectangle 5">
            <a:extLst>
              <a:ext uri="{FF2B5EF4-FFF2-40B4-BE49-F238E27FC236}">
                <a16:creationId xmlns:a16="http://schemas.microsoft.com/office/drawing/2014/main" id="{4F64BEA5-FB7B-2E70-D0D5-162699F40370}"/>
              </a:ext>
            </a:extLst>
          </p:cNvPr>
          <p:cNvSpPr/>
          <p:nvPr/>
        </p:nvSpPr>
        <p:spPr>
          <a:xfrm>
            <a:off x="6345889" y="31390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7" name="Rectangle 6">
            <a:extLst>
              <a:ext uri="{FF2B5EF4-FFF2-40B4-BE49-F238E27FC236}">
                <a16:creationId xmlns:a16="http://schemas.microsoft.com/office/drawing/2014/main" id="{39B0B106-E7ED-461F-8082-63709AC16D36}"/>
              </a:ext>
            </a:extLst>
          </p:cNvPr>
          <p:cNvSpPr/>
          <p:nvPr/>
        </p:nvSpPr>
        <p:spPr>
          <a:xfrm>
            <a:off x="6409585" y="32015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Ì</a:t>
            </a:r>
          </a:p>
        </p:txBody>
      </p:sp>
    </p:spTree>
    <p:extLst>
      <p:ext uri="{BB962C8B-B14F-4D97-AF65-F5344CB8AC3E}">
        <p14:creationId xmlns:p14="http://schemas.microsoft.com/office/powerpoint/2010/main" val="16056244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799193"/>
            <a:ext cx="8766927" cy="1214556"/>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757298" y="1051373"/>
            <a:ext cx="8383487" cy="830997"/>
          </a:xfrm>
          <a:prstGeom prst="rect">
            <a:avLst/>
          </a:prstGeom>
          <a:noFill/>
        </p:spPr>
        <p:txBody>
          <a:bodyPr wrap="square" rtlCol="0">
            <a:spAutoFit/>
          </a:bodyPr>
          <a:lstStyle/>
          <a:p>
            <a:pPr algn="just"/>
            <a:r>
              <a:rPr lang="en-GB" sz="2400" b="1">
                <a:effectLst/>
                <a:latin typeface="Times New Roman" panose="02020603050405020304" pitchFamily="18" charset="0"/>
                <a:ea typeface="Calibri" panose="020F0502020204030204" pitchFamily="34" charset="0"/>
                <a:cs typeface="Times New Roman" panose="02020603050405020304" pitchFamily="18" charset="0"/>
              </a:rPr>
              <a:t>Đ</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ơn vị trong bộ máy nhà nước hoặc đoàn thể, làm những nhiệm vụ về hành chính, sự nghiệp</a:t>
            </a:r>
            <a:endParaRPr lang="vi-VN" sz="71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8892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5228210" y="283617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5298863" y="290363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Q</a:t>
            </a:r>
          </a:p>
        </p:txBody>
      </p:sp>
      <p:sp>
        <p:nvSpPr>
          <p:cNvPr id="1029" name="Rectangle 1028">
            <a:extLst>
              <a:ext uri="{FF2B5EF4-FFF2-40B4-BE49-F238E27FC236}">
                <a16:creationId xmlns:a16="http://schemas.microsoft.com/office/drawing/2014/main" id="{4B93B329-6403-B501-7457-75AB7C8A2C76}"/>
              </a:ext>
            </a:extLst>
          </p:cNvPr>
          <p:cNvSpPr/>
          <p:nvPr/>
        </p:nvSpPr>
        <p:spPr>
          <a:xfrm>
            <a:off x="6035570" y="283617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6093517" y="289863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p>
        </p:txBody>
      </p:sp>
      <p:sp>
        <p:nvSpPr>
          <p:cNvPr id="1036" name="Oval 1035">
            <a:extLst>
              <a:ext uri="{FF2B5EF4-FFF2-40B4-BE49-F238E27FC236}">
                <a16:creationId xmlns:a16="http://schemas.microsoft.com/office/drawing/2014/main" id="{2787A4A9-43D1-C6DD-7B6F-93118C6F43A7}"/>
              </a:ext>
            </a:extLst>
          </p:cNvPr>
          <p:cNvSpPr/>
          <p:nvPr/>
        </p:nvSpPr>
        <p:spPr>
          <a:xfrm>
            <a:off x="5522286" y="36756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5</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3621681" y="283617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3679628" y="289812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p>
        </p:txBody>
      </p:sp>
      <p:sp>
        <p:nvSpPr>
          <p:cNvPr id="12" name="Rectangle 11">
            <a:extLst>
              <a:ext uri="{FF2B5EF4-FFF2-40B4-BE49-F238E27FC236}">
                <a16:creationId xmlns:a16="http://schemas.microsoft.com/office/drawing/2014/main" id="{A7485D24-EDE9-59C3-14E4-50BD6A40FF58}"/>
              </a:ext>
            </a:extLst>
          </p:cNvPr>
          <p:cNvSpPr/>
          <p:nvPr/>
        </p:nvSpPr>
        <p:spPr>
          <a:xfrm>
            <a:off x="4427933" y="283617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4485880" y="289812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Ơ</a:t>
            </a: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solidFill>
                  <a:srgbClr val="FF0000"/>
                </a:solidFill>
              </a:rPr>
              <a:t>Về</a:t>
            </a:r>
            <a:r>
              <a:rPr lang="en-US">
                <a:solidFill>
                  <a:srgbClr val="FF0000"/>
                </a:solidFill>
              </a:rPr>
              <a:t> </a:t>
            </a:r>
            <a:r>
              <a:rPr lang="en-US" err="1">
                <a:solidFill>
                  <a:srgbClr val="FF0000"/>
                </a:solidFill>
              </a:rPr>
              <a:t>bảng</a:t>
            </a:r>
            <a:r>
              <a:rPr lang="en-US">
                <a:solidFill>
                  <a:srgbClr val="FF0000"/>
                </a:solidFill>
              </a:rPr>
              <a:t> </a:t>
            </a:r>
            <a:r>
              <a:rPr lang="en-US" err="1">
                <a:solidFill>
                  <a:srgbClr val="FF0000"/>
                </a:solidFill>
              </a:rPr>
              <a:t>ô</a:t>
            </a:r>
            <a:r>
              <a:rPr lang="en-US">
                <a:solidFill>
                  <a:srgbClr val="FF0000"/>
                </a:solidFill>
              </a:rPr>
              <a:t> </a:t>
            </a:r>
            <a:r>
              <a:rPr lang="en-US" err="1">
                <a:solidFill>
                  <a:srgbClr val="FF0000"/>
                </a:solidFill>
              </a:rPr>
              <a:t>chữ</a:t>
            </a:r>
            <a:endParaRPr lang="en-US">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778895"/>
            <a:ext cx="10513342" cy="1200329"/>
          </a:xfrm>
          <a:prstGeom prst="rect">
            <a:avLst/>
          </a:prstGeom>
          <a:solidFill>
            <a:schemeClr val="accent4">
              <a:lumMod val="20000"/>
              <a:lumOff val="80000"/>
            </a:schemeClr>
          </a:solidFill>
        </p:spPr>
        <p:txBody>
          <a:bodyPr wrap="square">
            <a:spAutoFit/>
          </a:bodyPr>
          <a:lstStyle/>
          <a:p>
            <a:pPr algn="just"/>
            <a:r>
              <a:rPr lang="en-GB" sz="2300" b="0" i="0" err="1">
                <a:solidFill>
                  <a:srgbClr val="00B050"/>
                </a:solidFill>
                <a:effectLst/>
                <a:latin typeface="Arial" panose="020B0604020202020204" pitchFamily="34" charset="0"/>
                <a:cs typeface="Arial" panose="020B0604020202020204" pitchFamily="34" charset="0"/>
              </a:rPr>
              <a:t>Mục</a:t>
            </a:r>
            <a:r>
              <a:rPr lang="en-GB" sz="2300" b="0" i="0">
                <a:solidFill>
                  <a:srgbClr val="00B050"/>
                </a:solidFill>
                <a:effectLst/>
                <a:latin typeface="Arial" panose="020B0604020202020204" pitchFamily="34" charset="0"/>
                <a:cs typeface="Arial" panose="020B0604020202020204" pitchFamily="34" charset="0"/>
              </a:rPr>
              <a:t> IV </a:t>
            </a:r>
            <a:r>
              <a:rPr lang="en-GB" sz="2300" b="0" i="0" err="1">
                <a:solidFill>
                  <a:srgbClr val="00B050"/>
                </a:solidFill>
                <a:effectLst/>
                <a:latin typeface="Arial" panose="020B0604020202020204" pitchFamily="34" charset="0"/>
                <a:cs typeface="Arial" panose="020B0604020202020204" pitchFamily="34" charset="0"/>
              </a:rPr>
              <a:t>Bài</a:t>
            </a:r>
            <a:r>
              <a:rPr lang="en-GB" sz="2300" b="0" i="0">
                <a:solidFill>
                  <a:srgbClr val="00B050"/>
                </a:solidFill>
                <a:effectLst/>
                <a:latin typeface="Arial" panose="020B0604020202020204" pitchFamily="34" charset="0"/>
                <a:cs typeface="Arial" panose="020B0604020202020204" pitchFamily="34" charset="0"/>
              </a:rPr>
              <a:t> 4 SGK: </a:t>
            </a:r>
            <a:r>
              <a:rPr lang="en-GB" sz="23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Một trong những việc thuộc trách nhiệm của công dân là phối hợp, cung cấp thông tin cho các </a:t>
            </a:r>
            <a:r>
              <a:rPr lang="en-GB" sz="2400">
                <a:solidFill>
                  <a:srgbClr val="FF0000"/>
                </a:solidFill>
                <a:latin typeface="Arial" panose="020B0604020202020204" pitchFamily="34" charset="0"/>
                <a:cs typeface="Arial" panose="020B0604020202020204" pitchFamily="34" charset="0"/>
              </a:rPr>
              <a:t>cơ quan </a:t>
            </a:r>
            <a:r>
              <a:rPr lang="en-GB" sz="2400">
                <a:latin typeface="Arial" panose="020B0604020202020204" pitchFamily="34" charset="0"/>
                <a:cs typeface="Arial" panose="020B0604020202020204" pitchFamily="34" charset="0"/>
              </a:rPr>
              <a:t>chức năng trong việc phát hiện, ngăn chặn, điều tra, xử lí vi phạm pháp luật về bảo vệ môi trường</a:t>
            </a:r>
            <a:r>
              <a:rPr lang="vi-VN" sz="2300" b="0" i="0">
                <a:solidFill>
                  <a:srgbClr val="242021"/>
                </a:solidFill>
                <a:effectLst/>
                <a:latin typeface="Arial" panose="020B0604020202020204" pitchFamily="34" charset="0"/>
                <a:cs typeface="Arial" panose="020B0604020202020204" pitchFamily="34" charset="0"/>
              </a:rPr>
              <a:t>.</a:t>
            </a:r>
            <a:r>
              <a:rPr lang="en-GB" sz="2300" b="0" i="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C60F4D63-F7B6-BA3D-4ADD-DAC1AB57C4CF}"/>
              </a:ext>
            </a:extLst>
          </p:cNvPr>
          <p:cNvSpPr/>
          <p:nvPr/>
        </p:nvSpPr>
        <p:spPr>
          <a:xfrm>
            <a:off x="6843930" y="283617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F06D9131-2DCB-3BED-FD02-A1FB2163D966}"/>
              </a:ext>
            </a:extLst>
          </p:cNvPr>
          <p:cNvSpPr/>
          <p:nvPr/>
        </p:nvSpPr>
        <p:spPr>
          <a:xfrm>
            <a:off x="6905531" y="289863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p>
        </p:txBody>
      </p:sp>
      <p:sp>
        <p:nvSpPr>
          <p:cNvPr id="6" name="Rectangle 5">
            <a:extLst>
              <a:ext uri="{FF2B5EF4-FFF2-40B4-BE49-F238E27FC236}">
                <a16:creationId xmlns:a16="http://schemas.microsoft.com/office/drawing/2014/main" id="{1AAE17AC-F79E-07BA-C0DB-16C3C3E6C95F}"/>
              </a:ext>
            </a:extLst>
          </p:cNvPr>
          <p:cNvSpPr/>
          <p:nvPr/>
        </p:nvSpPr>
        <p:spPr>
          <a:xfrm>
            <a:off x="7646491" y="283617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C952E38C-5989-AB9F-CCF6-0AEB5865D3F8}"/>
              </a:ext>
            </a:extLst>
          </p:cNvPr>
          <p:cNvSpPr/>
          <p:nvPr/>
        </p:nvSpPr>
        <p:spPr>
          <a:xfrm>
            <a:off x="7704438" y="289812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p>
        </p:txBody>
      </p:sp>
    </p:spTree>
    <p:extLst>
      <p:ext uri="{BB962C8B-B14F-4D97-AF65-F5344CB8AC3E}">
        <p14:creationId xmlns:p14="http://schemas.microsoft.com/office/powerpoint/2010/main" val="32708149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90601"/>
            <a:ext cx="8766927" cy="113672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757299" y="1220124"/>
            <a:ext cx="8383486" cy="830997"/>
          </a:xfrm>
          <a:prstGeom prst="rect">
            <a:avLst/>
          </a:prstGeom>
          <a:noFill/>
        </p:spPr>
        <p:txBody>
          <a:bodyPr wrap="square" rtlCol="0">
            <a:spAutoFit/>
          </a:bodyPr>
          <a:lstStyle/>
          <a:p>
            <a:pPr algn="just"/>
            <a:r>
              <a:rPr lang="en-GB"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ình hình chung về quy luật diễn biến của thời tiết ở một vùng, một miền</a:t>
            </a:r>
            <a:endParaRPr lang="vi-VN" sz="71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30703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5174636" y="297333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7582378" y="297333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4372075" y="297333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5236237" y="303579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Í</a:t>
            </a:r>
          </a:p>
        </p:txBody>
      </p:sp>
      <p:sp>
        <p:nvSpPr>
          <p:cNvPr id="58" name="Rectangle 57">
            <a:extLst>
              <a:ext uri="{FF2B5EF4-FFF2-40B4-BE49-F238E27FC236}">
                <a16:creationId xmlns:a16="http://schemas.microsoft.com/office/drawing/2014/main" id="{C1C08036-D90F-A019-49A3-FCA9E0CD5BC8}"/>
              </a:ext>
            </a:extLst>
          </p:cNvPr>
          <p:cNvSpPr/>
          <p:nvPr/>
        </p:nvSpPr>
        <p:spPr>
          <a:xfrm>
            <a:off x="7653031" y="304079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U</a:t>
            </a:r>
          </a:p>
        </p:txBody>
      </p:sp>
      <p:sp>
        <p:nvSpPr>
          <p:cNvPr id="60" name="Rectangle 59">
            <a:extLst>
              <a:ext uri="{FF2B5EF4-FFF2-40B4-BE49-F238E27FC236}">
                <a16:creationId xmlns:a16="http://schemas.microsoft.com/office/drawing/2014/main" id="{1F017F13-725B-C7E0-72AC-D281CFC76CA8}"/>
              </a:ext>
            </a:extLst>
          </p:cNvPr>
          <p:cNvSpPr/>
          <p:nvPr/>
        </p:nvSpPr>
        <p:spPr>
          <a:xfrm>
            <a:off x="4435771" y="303579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p>
        </p:txBody>
      </p:sp>
      <p:sp>
        <p:nvSpPr>
          <p:cNvPr id="1029" name="Rectangle 1028">
            <a:extLst>
              <a:ext uri="{FF2B5EF4-FFF2-40B4-BE49-F238E27FC236}">
                <a16:creationId xmlns:a16="http://schemas.microsoft.com/office/drawing/2014/main" id="{4B93B329-6403-B501-7457-75AB7C8A2C76}"/>
              </a:ext>
            </a:extLst>
          </p:cNvPr>
          <p:cNvSpPr/>
          <p:nvPr/>
        </p:nvSpPr>
        <p:spPr>
          <a:xfrm>
            <a:off x="3571798" y="297333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3629745" y="303579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K</a:t>
            </a:r>
          </a:p>
        </p:txBody>
      </p:sp>
      <p:sp>
        <p:nvSpPr>
          <p:cNvPr id="1036" name="Oval 1035">
            <a:extLst>
              <a:ext uri="{FF2B5EF4-FFF2-40B4-BE49-F238E27FC236}">
                <a16:creationId xmlns:a16="http://schemas.microsoft.com/office/drawing/2014/main" id="{2787A4A9-43D1-C6DD-7B6F-93118C6F43A7}"/>
              </a:ext>
            </a:extLst>
          </p:cNvPr>
          <p:cNvSpPr/>
          <p:nvPr/>
        </p:nvSpPr>
        <p:spPr>
          <a:xfrm>
            <a:off x="5522286" y="522078"/>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6</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solidFill>
                  <a:srgbClr val="FF0000"/>
                </a:solidFill>
              </a:rPr>
              <a:t>Về</a:t>
            </a:r>
            <a:r>
              <a:rPr lang="en-US">
                <a:solidFill>
                  <a:srgbClr val="FF0000"/>
                </a:solidFill>
              </a:rPr>
              <a:t> </a:t>
            </a:r>
            <a:r>
              <a:rPr lang="en-US" err="1">
                <a:solidFill>
                  <a:srgbClr val="FF0000"/>
                </a:solidFill>
              </a:rPr>
              <a:t>bảng</a:t>
            </a:r>
            <a:r>
              <a:rPr lang="en-US">
                <a:solidFill>
                  <a:srgbClr val="FF0000"/>
                </a:solidFill>
              </a:rPr>
              <a:t> </a:t>
            </a:r>
            <a:r>
              <a:rPr lang="en-US" err="1">
                <a:solidFill>
                  <a:srgbClr val="FF0000"/>
                </a:solidFill>
              </a:rPr>
              <a:t>ô</a:t>
            </a:r>
            <a:r>
              <a:rPr lang="en-US">
                <a:solidFill>
                  <a:srgbClr val="FF0000"/>
                </a:solidFill>
              </a:rPr>
              <a:t> </a:t>
            </a:r>
            <a:r>
              <a:rPr lang="en-US" err="1">
                <a:solidFill>
                  <a:srgbClr val="FF0000"/>
                </a:solidFill>
              </a:rPr>
              <a:t>chữ</a:t>
            </a:r>
            <a:endParaRPr lang="en-US">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5" y="3855095"/>
            <a:ext cx="10545009" cy="830997"/>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IV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4 SGK: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Một trong những việc thuộc trách nhiệm của công dân là tham gia các hoạt động thích ứng với biến đổi </a:t>
            </a:r>
            <a:r>
              <a:rPr lang="en-GB" sz="2400">
                <a:solidFill>
                  <a:srgbClr val="FF0000"/>
                </a:solidFill>
                <a:latin typeface="Arial" panose="020B0604020202020204" pitchFamily="34" charset="0"/>
                <a:cs typeface="Arial" panose="020B0604020202020204" pitchFamily="34" charset="0"/>
              </a:rPr>
              <a:t>khí hậu</a:t>
            </a:r>
            <a:r>
              <a:rPr lang="en-GB" sz="2400">
                <a:latin typeface="Arial" panose="020B0604020202020204" pitchFamily="34" charset="0"/>
                <a:cs typeface="Arial" panose="020B0604020202020204" pitchFamily="34" charset="0"/>
              </a:rPr>
              <a:t>, bảo vệ môi trường</a:t>
            </a:r>
            <a:r>
              <a:rPr lang="vi-VN" sz="2400" b="0" i="0">
                <a:solidFill>
                  <a:srgbClr val="242021"/>
                </a:solidFill>
                <a:effectLst/>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982E5A66-6CF6-F1F8-7AF5-25C6FEAB78EE}"/>
              </a:ext>
            </a:extLst>
          </p:cNvPr>
          <p:cNvSpPr/>
          <p:nvPr/>
        </p:nvSpPr>
        <p:spPr>
          <a:xfrm>
            <a:off x="6779817" y="297333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9EA4E01A-7B05-BD41-5D05-BEC6F1608D06}"/>
              </a:ext>
            </a:extLst>
          </p:cNvPr>
          <p:cNvSpPr/>
          <p:nvPr/>
        </p:nvSpPr>
        <p:spPr>
          <a:xfrm>
            <a:off x="5977256" y="297333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F445DD1F-B81C-7385-C90E-92E4EBE2D5A2}"/>
              </a:ext>
            </a:extLst>
          </p:cNvPr>
          <p:cNvSpPr/>
          <p:nvPr/>
        </p:nvSpPr>
        <p:spPr>
          <a:xfrm>
            <a:off x="6841418" y="303579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Ậ</a:t>
            </a:r>
          </a:p>
        </p:txBody>
      </p:sp>
      <p:sp>
        <p:nvSpPr>
          <p:cNvPr id="7" name="Rectangle 6">
            <a:extLst>
              <a:ext uri="{FF2B5EF4-FFF2-40B4-BE49-F238E27FC236}">
                <a16:creationId xmlns:a16="http://schemas.microsoft.com/office/drawing/2014/main" id="{FC196623-4B53-85F3-BDF0-1DA97C67AAAD}"/>
              </a:ext>
            </a:extLst>
          </p:cNvPr>
          <p:cNvSpPr/>
          <p:nvPr/>
        </p:nvSpPr>
        <p:spPr>
          <a:xfrm>
            <a:off x="6040952" y="303579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p>
        </p:txBody>
      </p:sp>
    </p:spTree>
    <p:extLst>
      <p:ext uri="{BB962C8B-B14F-4D97-AF65-F5344CB8AC3E}">
        <p14:creationId xmlns:p14="http://schemas.microsoft.com/office/powerpoint/2010/main" val="6594405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6" grpId="0" animBg="1"/>
      <p:bldP spid="7"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1075418"/>
            <a:ext cx="8766927" cy="1187793"/>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845575" y="1346648"/>
            <a:ext cx="8222350" cy="830997"/>
          </a:xfrm>
          <a:prstGeom prst="rect">
            <a:avLst/>
          </a:prstGeom>
          <a:noFill/>
        </p:spPr>
        <p:txBody>
          <a:bodyPr wrap="square" rtlCol="0">
            <a:spAutoFit/>
          </a:bodyPr>
          <a:lstStyle/>
          <a:p>
            <a:pPr algn="just"/>
            <a:r>
              <a:rPr lang="en-GB" sz="2400" b="1">
                <a:effectLst/>
                <a:latin typeface="Times New Roman" panose="02020603050405020304" pitchFamily="18" charset="0"/>
                <a:ea typeface="Calibri" panose="020F0502020204030204" pitchFamily="34" charset="0"/>
                <a:cs typeface="Times New Roman" panose="02020603050405020304" pitchFamily="18" charset="0"/>
              </a:rPr>
              <a:t>L</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ối sống, cách sống hay hoạt động do lặp đi lặp lại lâu ngày thành quen, khó thay đổi</a:t>
            </a:r>
            <a:endParaRPr lang="vi-VN" sz="71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454433"/>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3543221" y="310168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7573861" y="3101685"/>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2740660" y="310168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3604822" y="316414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p>
        </p:txBody>
      </p:sp>
      <p:sp>
        <p:nvSpPr>
          <p:cNvPr id="58" name="Rectangle 57">
            <a:extLst>
              <a:ext uri="{FF2B5EF4-FFF2-40B4-BE49-F238E27FC236}">
                <a16:creationId xmlns:a16="http://schemas.microsoft.com/office/drawing/2014/main" id="{C1C08036-D90F-A019-49A3-FCA9E0CD5BC8}"/>
              </a:ext>
            </a:extLst>
          </p:cNvPr>
          <p:cNvSpPr/>
          <p:nvPr/>
        </p:nvSpPr>
        <p:spPr>
          <a:xfrm>
            <a:off x="7644514" y="3169142"/>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E</a:t>
            </a:r>
          </a:p>
        </p:txBody>
      </p:sp>
      <p:sp>
        <p:nvSpPr>
          <p:cNvPr id="60" name="Rectangle 59">
            <a:extLst>
              <a:ext uri="{FF2B5EF4-FFF2-40B4-BE49-F238E27FC236}">
                <a16:creationId xmlns:a16="http://schemas.microsoft.com/office/drawing/2014/main" id="{1F017F13-725B-C7E0-72AC-D281CFC76CA8}"/>
              </a:ext>
            </a:extLst>
          </p:cNvPr>
          <p:cNvSpPr/>
          <p:nvPr/>
        </p:nvSpPr>
        <p:spPr>
          <a:xfrm>
            <a:off x="2804356" y="316414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p>
        </p:txBody>
      </p:sp>
      <p:sp>
        <p:nvSpPr>
          <p:cNvPr id="1029" name="Rectangle 1028">
            <a:extLst>
              <a:ext uri="{FF2B5EF4-FFF2-40B4-BE49-F238E27FC236}">
                <a16:creationId xmlns:a16="http://schemas.microsoft.com/office/drawing/2014/main" id="{4B93B329-6403-B501-7457-75AB7C8A2C76}"/>
              </a:ext>
            </a:extLst>
          </p:cNvPr>
          <p:cNvSpPr/>
          <p:nvPr/>
        </p:nvSpPr>
        <p:spPr>
          <a:xfrm>
            <a:off x="8374138" y="310168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8432085" y="316414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p>
        </p:txBody>
      </p:sp>
      <p:sp>
        <p:nvSpPr>
          <p:cNvPr id="1036" name="Oval 1035">
            <a:extLst>
              <a:ext uri="{FF2B5EF4-FFF2-40B4-BE49-F238E27FC236}">
                <a16:creationId xmlns:a16="http://schemas.microsoft.com/office/drawing/2014/main" id="{2787A4A9-43D1-C6DD-7B6F-93118C6F43A7}"/>
              </a:ext>
            </a:extLst>
          </p:cNvPr>
          <p:cNvSpPr/>
          <p:nvPr/>
        </p:nvSpPr>
        <p:spPr>
          <a:xfrm>
            <a:off x="5522286" y="6437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7</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5965048" y="310219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6022995" y="316414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Q</a:t>
            </a:r>
          </a:p>
        </p:txBody>
      </p:sp>
      <p:sp>
        <p:nvSpPr>
          <p:cNvPr id="12" name="Rectangle 11">
            <a:extLst>
              <a:ext uri="{FF2B5EF4-FFF2-40B4-BE49-F238E27FC236}">
                <a16:creationId xmlns:a16="http://schemas.microsoft.com/office/drawing/2014/main" id="{A7485D24-EDE9-59C3-14E4-50BD6A40FF58}"/>
              </a:ext>
            </a:extLst>
          </p:cNvPr>
          <p:cNvSpPr/>
          <p:nvPr/>
        </p:nvSpPr>
        <p:spPr>
          <a:xfrm>
            <a:off x="6771300" y="310219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6829247" y="316414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solidFill>
                  <a:srgbClr val="FF0000"/>
                </a:solidFill>
              </a:rPr>
              <a:t>Về</a:t>
            </a:r>
            <a:r>
              <a:rPr lang="en-US">
                <a:solidFill>
                  <a:srgbClr val="FF0000"/>
                </a:solidFill>
              </a:rPr>
              <a:t> </a:t>
            </a:r>
            <a:r>
              <a:rPr lang="en-US" err="1">
                <a:solidFill>
                  <a:srgbClr val="FF0000"/>
                </a:solidFill>
              </a:rPr>
              <a:t>bảng</a:t>
            </a:r>
            <a:r>
              <a:rPr lang="en-US">
                <a:solidFill>
                  <a:srgbClr val="FF0000"/>
                </a:solidFill>
              </a:rPr>
              <a:t> </a:t>
            </a:r>
            <a:r>
              <a:rPr lang="en-US" err="1">
                <a:solidFill>
                  <a:srgbClr val="FF0000"/>
                </a:solidFill>
              </a:rPr>
              <a:t>ô</a:t>
            </a:r>
            <a:r>
              <a:rPr lang="en-US">
                <a:solidFill>
                  <a:srgbClr val="FF0000"/>
                </a:solidFill>
              </a:rPr>
              <a:t> </a:t>
            </a:r>
            <a:r>
              <a:rPr lang="en-US" err="1">
                <a:solidFill>
                  <a:srgbClr val="FF0000"/>
                </a:solidFill>
              </a:rPr>
              <a:t>chữ</a:t>
            </a:r>
            <a:endParaRPr lang="en-US">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4062665"/>
            <a:ext cx="10513342" cy="830997"/>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IV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4 SGK: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Một trong những việc thuộc trách nhiệm của công dân là rèn luyện </a:t>
            </a:r>
            <a:r>
              <a:rPr lang="en-GB" sz="2400">
                <a:solidFill>
                  <a:srgbClr val="FF0000"/>
                </a:solidFill>
                <a:latin typeface="Arial" panose="020B0604020202020204" pitchFamily="34" charset="0"/>
                <a:cs typeface="Arial" panose="020B0604020202020204" pitchFamily="34" charset="0"/>
              </a:rPr>
              <a:t>thói quen </a:t>
            </a:r>
            <a:r>
              <a:rPr lang="en-GB" sz="2400">
                <a:latin typeface="Arial" panose="020B0604020202020204" pitchFamily="34" charset="0"/>
                <a:cs typeface="Arial" panose="020B0604020202020204" pitchFamily="34" charset="0"/>
              </a:rPr>
              <a:t>ứng xử thân thiện với môi trường</a:t>
            </a:r>
            <a:r>
              <a:rPr lang="vi-VN" sz="2400" b="0" i="0">
                <a:solidFill>
                  <a:srgbClr val="242021"/>
                </a:solidFill>
                <a:effectLst/>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CD56E996-2662-C202-D0F3-BEC1A7362F73}"/>
              </a:ext>
            </a:extLst>
          </p:cNvPr>
          <p:cNvSpPr/>
          <p:nvPr/>
        </p:nvSpPr>
        <p:spPr>
          <a:xfrm>
            <a:off x="4344640" y="310219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62F522F3-4F04-622F-4068-F6DADC3AB8CC}"/>
              </a:ext>
            </a:extLst>
          </p:cNvPr>
          <p:cNvSpPr/>
          <p:nvPr/>
        </p:nvSpPr>
        <p:spPr>
          <a:xfrm>
            <a:off x="4402587" y="316414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Ó</a:t>
            </a:r>
          </a:p>
        </p:txBody>
      </p:sp>
      <p:sp>
        <p:nvSpPr>
          <p:cNvPr id="6" name="Rectangle 5">
            <a:extLst>
              <a:ext uri="{FF2B5EF4-FFF2-40B4-BE49-F238E27FC236}">
                <a16:creationId xmlns:a16="http://schemas.microsoft.com/office/drawing/2014/main" id="{B2355600-DBD3-A99E-CE7D-11C16AB37024}"/>
              </a:ext>
            </a:extLst>
          </p:cNvPr>
          <p:cNvSpPr/>
          <p:nvPr/>
        </p:nvSpPr>
        <p:spPr>
          <a:xfrm>
            <a:off x="5150892" y="310219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3CB6498B-AFDC-9813-2C98-111CC59C3865}"/>
              </a:ext>
            </a:extLst>
          </p:cNvPr>
          <p:cNvSpPr/>
          <p:nvPr/>
        </p:nvSpPr>
        <p:spPr>
          <a:xfrm>
            <a:off x="5208839" y="316414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p>
        </p:txBody>
      </p:sp>
    </p:spTree>
    <p:extLst>
      <p:ext uri="{BB962C8B-B14F-4D97-AF65-F5344CB8AC3E}">
        <p14:creationId xmlns:p14="http://schemas.microsoft.com/office/powerpoint/2010/main" val="9903736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00996" y="999219"/>
            <a:ext cx="8928340" cy="88673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540246" y="1271680"/>
            <a:ext cx="8849839"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pitchFamily="34" charset="0"/>
                <a:cs typeface="Times New Roman" panose="02020603050405020304" pitchFamily="18" charset="0"/>
              </a:rPr>
              <a:t>Đ</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áp lại và tỏ sự đồng tình ủng hộ bằng hành động</a:t>
            </a:r>
            <a:endParaRPr lang="vi-VN" sz="71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09176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7503232" y="27390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5102401" y="273902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6702955" y="27390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7564833" y="28014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p>
        </p:txBody>
      </p:sp>
      <p:sp>
        <p:nvSpPr>
          <p:cNvPr id="58" name="Rectangle 57">
            <a:extLst>
              <a:ext uri="{FF2B5EF4-FFF2-40B4-BE49-F238E27FC236}">
                <a16:creationId xmlns:a16="http://schemas.microsoft.com/office/drawing/2014/main" id="{C1C08036-D90F-A019-49A3-FCA9E0CD5BC8}"/>
              </a:ext>
            </a:extLst>
          </p:cNvPr>
          <p:cNvSpPr/>
          <p:nvPr/>
        </p:nvSpPr>
        <p:spPr>
          <a:xfrm>
            <a:off x="5173054" y="280647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p>
        </p:txBody>
      </p:sp>
      <p:sp>
        <p:nvSpPr>
          <p:cNvPr id="60" name="Rectangle 59">
            <a:extLst>
              <a:ext uri="{FF2B5EF4-FFF2-40B4-BE49-F238E27FC236}">
                <a16:creationId xmlns:a16="http://schemas.microsoft.com/office/drawing/2014/main" id="{1F017F13-725B-C7E0-72AC-D281CFC76CA8}"/>
              </a:ext>
            </a:extLst>
          </p:cNvPr>
          <p:cNvSpPr/>
          <p:nvPr/>
        </p:nvSpPr>
        <p:spPr>
          <a:xfrm>
            <a:off x="6766651" y="28014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Ứ</a:t>
            </a:r>
          </a:p>
        </p:txBody>
      </p:sp>
      <p:sp>
        <p:nvSpPr>
          <p:cNvPr id="1029" name="Rectangle 1028">
            <a:extLst>
              <a:ext uri="{FF2B5EF4-FFF2-40B4-BE49-F238E27FC236}">
                <a16:creationId xmlns:a16="http://schemas.microsoft.com/office/drawing/2014/main" id="{4B93B329-6403-B501-7457-75AB7C8A2C76}"/>
              </a:ext>
            </a:extLst>
          </p:cNvPr>
          <p:cNvSpPr/>
          <p:nvPr/>
        </p:nvSpPr>
        <p:spPr>
          <a:xfrm>
            <a:off x="5902678" y="27390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5960625" y="28014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p>
        </p:txBody>
      </p:sp>
      <p:sp>
        <p:nvSpPr>
          <p:cNvPr id="1036" name="Oval 1035">
            <a:extLst>
              <a:ext uri="{FF2B5EF4-FFF2-40B4-BE49-F238E27FC236}">
                <a16:creationId xmlns:a16="http://schemas.microsoft.com/office/drawing/2014/main" id="{2787A4A9-43D1-C6DD-7B6F-93118C6F43A7}"/>
              </a:ext>
            </a:extLst>
          </p:cNvPr>
          <p:cNvSpPr/>
          <p:nvPr/>
        </p:nvSpPr>
        <p:spPr>
          <a:xfrm>
            <a:off x="5522286" y="5675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8</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8305793" y="27390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8363740" y="28009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solidFill>
                  <a:srgbClr val="FF0000"/>
                </a:solidFill>
              </a:rPr>
              <a:t>Về</a:t>
            </a:r>
            <a:r>
              <a:rPr lang="en-US">
                <a:solidFill>
                  <a:srgbClr val="FF0000"/>
                </a:solidFill>
              </a:rPr>
              <a:t> </a:t>
            </a:r>
            <a:r>
              <a:rPr lang="en-US" err="1">
                <a:solidFill>
                  <a:srgbClr val="FF0000"/>
                </a:solidFill>
              </a:rPr>
              <a:t>bảng</a:t>
            </a:r>
            <a:r>
              <a:rPr lang="en-US">
                <a:solidFill>
                  <a:srgbClr val="FF0000"/>
                </a:solidFill>
              </a:rPr>
              <a:t> </a:t>
            </a:r>
            <a:r>
              <a:rPr lang="en-US" err="1">
                <a:solidFill>
                  <a:srgbClr val="FF0000"/>
                </a:solidFill>
              </a:rPr>
              <a:t>ô</a:t>
            </a:r>
            <a:r>
              <a:rPr lang="en-US">
                <a:solidFill>
                  <a:srgbClr val="FF0000"/>
                </a:solidFill>
              </a:rPr>
              <a:t> </a:t>
            </a:r>
            <a:r>
              <a:rPr lang="en-US" err="1">
                <a:solidFill>
                  <a:srgbClr val="FF0000"/>
                </a:solidFill>
              </a:rPr>
              <a:t>chữ</a:t>
            </a:r>
            <a:endParaRPr lang="en-US">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740795"/>
            <a:ext cx="10513342"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IV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4 SGK: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Một trong những việc thuộc trách nhiệm của học sinh là tích cực tham gia, </a:t>
            </a:r>
            <a:r>
              <a:rPr lang="en-GB" sz="2400">
                <a:solidFill>
                  <a:srgbClr val="FF0000"/>
                </a:solidFill>
                <a:latin typeface="Arial" panose="020B0604020202020204" pitchFamily="34" charset="0"/>
                <a:cs typeface="Arial" panose="020B0604020202020204" pitchFamily="34" charset="0"/>
              </a:rPr>
              <a:t>hưởng ứng </a:t>
            </a:r>
            <a:r>
              <a:rPr lang="en-GB" sz="2400">
                <a:latin typeface="Arial" panose="020B0604020202020204" pitchFamily="34" charset="0"/>
                <a:cs typeface="Arial" panose="020B0604020202020204" pitchFamily="34" charset="0"/>
              </a:rPr>
              <a:t>các hoạt động bảo vệ môi trường do nhà trường, cộng đồng và các tổ chức khác phát động</a:t>
            </a:r>
            <a:r>
              <a:rPr lang="vi-VN" sz="2400" b="0" i="0">
                <a:solidFill>
                  <a:srgbClr val="242021"/>
                </a:solidFill>
                <a:effectLst/>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UTM Avo" panose="02040603050506020204" pitchFamily="18" charset="0"/>
              </a:rPr>
              <a:t>HẾT GIỜ</a:t>
            </a:r>
          </a:p>
        </p:txBody>
      </p:sp>
      <p:sp>
        <p:nvSpPr>
          <p:cNvPr id="8" name="Rectangle 7">
            <a:extLst>
              <a:ext uri="{FF2B5EF4-FFF2-40B4-BE49-F238E27FC236}">
                <a16:creationId xmlns:a16="http://schemas.microsoft.com/office/drawing/2014/main" id="{0A9CA32A-CFB3-EBAC-D1A8-3EAADA10FE99}"/>
              </a:ext>
            </a:extLst>
          </p:cNvPr>
          <p:cNvSpPr/>
          <p:nvPr/>
        </p:nvSpPr>
        <p:spPr>
          <a:xfrm>
            <a:off x="4299840" y="27390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94D6553D-B4C2-C443-799D-AF2CA36C759A}"/>
              </a:ext>
            </a:extLst>
          </p:cNvPr>
          <p:cNvSpPr/>
          <p:nvPr/>
        </p:nvSpPr>
        <p:spPr>
          <a:xfrm>
            <a:off x="4357787" y="28009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Ở</a:t>
            </a:r>
          </a:p>
        </p:txBody>
      </p:sp>
      <p:sp>
        <p:nvSpPr>
          <p:cNvPr id="4" name="Rectangle 3">
            <a:extLst>
              <a:ext uri="{FF2B5EF4-FFF2-40B4-BE49-F238E27FC236}">
                <a16:creationId xmlns:a16="http://schemas.microsoft.com/office/drawing/2014/main" id="{70034982-12E8-251A-C71F-9C981BD65043}"/>
              </a:ext>
            </a:extLst>
          </p:cNvPr>
          <p:cNvSpPr/>
          <p:nvPr/>
        </p:nvSpPr>
        <p:spPr>
          <a:xfrm>
            <a:off x="2697002" y="27390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B6167C4E-6C6D-4327-A439-658979A96FE3}"/>
              </a:ext>
            </a:extLst>
          </p:cNvPr>
          <p:cNvSpPr/>
          <p:nvPr/>
        </p:nvSpPr>
        <p:spPr>
          <a:xfrm>
            <a:off x="2758603" y="28014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p>
        </p:txBody>
      </p:sp>
      <p:sp>
        <p:nvSpPr>
          <p:cNvPr id="6" name="Rectangle 5">
            <a:extLst>
              <a:ext uri="{FF2B5EF4-FFF2-40B4-BE49-F238E27FC236}">
                <a16:creationId xmlns:a16="http://schemas.microsoft.com/office/drawing/2014/main" id="{C87C37D3-37D1-7B3C-F82C-7B781FB1DD04}"/>
              </a:ext>
            </a:extLst>
          </p:cNvPr>
          <p:cNvSpPr/>
          <p:nvPr/>
        </p:nvSpPr>
        <p:spPr>
          <a:xfrm>
            <a:off x="3499563" y="27390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A0735C16-5A76-464B-9745-DCB5288872C7}"/>
              </a:ext>
            </a:extLst>
          </p:cNvPr>
          <p:cNvSpPr/>
          <p:nvPr/>
        </p:nvSpPr>
        <p:spPr>
          <a:xfrm>
            <a:off x="3557510" y="28009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Ư</a:t>
            </a:r>
          </a:p>
        </p:txBody>
      </p:sp>
    </p:spTree>
    <p:extLst>
      <p:ext uri="{BB962C8B-B14F-4D97-AF65-F5344CB8AC3E}">
        <p14:creationId xmlns:p14="http://schemas.microsoft.com/office/powerpoint/2010/main" val="26391952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9" grpId="0" animBg="1"/>
      <p:bldP spid="5" grpId="0" animBg="1"/>
      <p:bldP spid="7"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id="{39A27E35-0917-4F19-AF04-DA6CC557188B}"/>
              </a:ext>
            </a:extLst>
          </p:cNvPr>
          <p:cNvSpPr txBox="1"/>
          <p:nvPr/>
        </p:nvSpPr>
        <p:spPr>
          <a:xfrm>
            <a:off x="958784" y="5572813"/>
            <a:ext cx="10691350" cy="412934"/>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a:t>
            </a:r>
            <a:r>
              <a:rPr lang="en-US" sz="2400" dirty="0">
                <a:latin typeface="Times New Roman" panose="02020603050405020304" pitchFamily="18" charset="0"/>
                <a:cs typeface="Times New Roman" panose="02020603050405020304" pitchFamily="18" charset="0"/>
              </a:rPr>
              <a:t>:</a:t>
            </a:r>
            <a:r>
              <a:rPr lang="en-US" sz="2400" i="1" dirty="0">
                <a:solidFill>
                  <a:srgbClr val="FF0000"/>
                </a:solidFill>
                <a:latin typeface="Times New Roman" panose="02020603050405020304" pitchFamily="18" charset="0"/>
                <a:cs typeface="Times New Roman" panose="02020603050405020304" pitchFamily="18" charset="0"/>
              </a:rPr>
              <a:t>“</a:t>
            </a:r>
            <a:r>
              <a:rPr lang="en-GB" sz="2400" i="1" dirty="0" err="1">
                <a:solidFill>
                  <a:srgbClr val="FF0000"/>
                </a:solidFill>
                <a:effectLst/>
                <a:latin typeface="Times New Roman" panose="02020603050405020304" pitchFamily="18" charset="0"/>
                <a:ea typeface="Calibri" panose="020F0502020204030204" pitchFamily="34" charset="0"/>
              </a:rPr>
              <a:t>Rèn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luyện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thói</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quen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ứng</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xử</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thân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thiện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với</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môi</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trường</a:t>
            </a:r>
            <a:r>
              <a:rPr lang="en-US" sz="2400" i="1" dirty="0">
                <a:solidFill>
                  <a:srgbClr val="FF0000"/>
                </a:solidFill>
                <a:effectLst/>
                <a:latin typeface="Times New Roman" panose="02020603050405020304" pitchFamily="18" charset="0"/>
                <a:ea typeface="Calibri" panose="020F0502020204030204" pitchFamily="34" charset="0"/>
              </a:rPr>
              <a:t>.</a:t>
            </a:r>
            <a:r>
              <a:rPr lang="vi-VN" sz="2400" i="1" dirty="0">
                <a:solidFill>
                  <a:srgbClr val="FF0000"/>
                </a:solidFill>
                <a:latin typeface="Times New Roman" panose="02020603050405020304" pitchFamily="18" charset="0"/>
                <a:cs typeface="Times New Roman" panose="02020603050405020304" pitchFamily="18" charset="0"/>
              </a:rPr>
              <a:t>”</a:t>
            </a:r>
            <a:endParaRPr lang="en-US" sz="2400" i="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CD6042C-3D0D-415F-8C2C-7DEF056162DA}"/>
              </a:ext>
            </a:extLst>
          </p:cNvPr>
          <p:cNvSpPr txBox="1"/>
          <p:nvPr/>
        </p:nvSpPr>
        <p:spPr>
          <a:xfrm>
            <a:off x="4317560" y="296978"/>
            <a:ext cx="4111216"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 4”</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AE67759C-41F5-B17E-5751-7E3E551A04FC}"/>
              </a:ext>
            </a:extLst>
          </p:cNvPr>
          <p:cNvPicPr>
            <a:picLocks noChangeAspect="1"/>
          </p:cNvPicPr>
          <p:nvPr/>
        </p:nvPicPr>
        <p:blipFill>
          <a:blip r:embed="rId4"/>
          <a:stretch>
            <a:fillRect/>
          </a:stretch>
        </p:blipFill>
        <p:spPr>
          <a:xfrm>
            <a:off x="2991077" y="1082184"/>
            <a:ext cx="8659057" cy="4246534"/>
          </a:xfrm>
          <a:prstGeom prst="rect">
            <a:avLst/>
          </a:prstGeom>
          <a:ln>
            <a:solidFill>
              <a:srgbClr val="00B050"/>
            </a:solidFill>
          </a:ln>
        </p:spPr>
      </p:pic>
      <p:sp>
        <p:nvSpPr>
          <p:cNvPr id="10" name="TextBox 9">
            <a:extLst>
              <a:ext uri="{FF2B5EF4-FFF2-40B4-BE49-F238E27FC236}">
                <a16:creationId xmlns:a16="http://schemas.microsoft.com/office/drawing/2014/main" id="{13F314FF-B8F1-4A03-B860-97BF2E636419}"/>
              </a:ext>
            </a:extLst>
          </p:cNvPr>
          <p:cNvSpPr txBox="1"/>
          <p:nvPr/>
        </p:nvSpPr>
        <p:spPr>
          <a:xfrm>
            <a:off x="290197" y="1082184"/>
            <a:ext cx="2282138" cy="1054135"/>
          </a:xfrm>
          <a:prstGeom prst="rect">
            <a:avLst/>
          </a:prstGeom>
          <a:solidFill>
            <a:schemeClr val="accent2">
              <a:lumMod val="40000"/>
              <a:lumOff val="60000"/>
            </a:schemeClr>
          </a:solidFill>
          <a:ln>
            <a:solidFill>
              <a:srgbClr val="00B050"/>
            </a:solidFill>
          </a:ln>
        </p:spPr>
        <p:txBody>
          <a:bodyPr wrap="square">
            <a:spAutoFit/>
          </a:bodyPr>
          <a:lstStyle/>
          <a:p>
            <a:pPr marL="342900" indent="-342900" algn="just">
              <a:lnSpc>
                <a:spcPts val="2500"/>
              </a:lnSpc>
              <a:spcBef>
                <a:spcPts val="600"/>
              </a:spcBef>
              <a:spcAft>
                <a:spcPts val="600"/>
              </a:spcAft>
              <a:buFont typeface="Wingdings" panose="05000000000000000000" pitchFamily="2" charset="2"/>
              <a:buChar char="Ø"/>
            </a:pPr>
            <a:r>
              <a:rPr lang="vi-VN" sz="2400" spc="-50" dirty="0">
                <a:latin typeface="Times New Roman" panose="02020603050405020304" pitchFamily="18" charset="0"/>
                <a:cs typeface="Times New Roman" panose="02020603050405020304" pitchFamily="18" charset="0"/>
              </a:rPr>
              <a:t>Các nhóm nêu </a:t>
            </a:r>
            <a:r>
              <a:rPr lang="en-US" sz="2400" spc="-50" dirty="0" err="1">
                <a:latin typeface="Times New Roman" panose="02020603050405020304" pitchFamily="18" charset="0"/>
                <a:cs typeface="Times New Roman" panose="02020603050405020304" pitchFamily="18" charset="0"/>
              </a:rPr>
              <a:t>thông</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điệp</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của</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từ</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khoá</a:t>
            </a:r>
            <a:r>
              <a:rPr lang="vi-VN" sz="2400" spc="-50" dirty="0">
                <a:latin typeface="Times New Roman" panose="02020603050405020304" pitchFamily="18" charset="0"/>
                <a:cs typeface="Times New Roman" panose="02020603050405020304" pitchFamily="18" charset="0"/>
              </a:rPr>
              <a:t>.</a:t>
            </a:r>
            <a:endParaRPr lang="en-US" sz="2400" i="1" spc="-5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499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anim calcmode="lin" valueType="num">
                                      <p:cBhvr>
                                        <p:cTn id="33" dur="2000" fill="hold"/>
                                        <p:tgtEl>
                                          <p:spTgt spid="10"/>
                                        </p:tgtEl>
                                        <p:attrNameLst>
                                          <p:attrName>ppt_w</p:attrName>
                                        </p:attrNameLst>
                                      </p:cBhvr>
                                      <p:tavLst>
                                        <p:tav tm="0" fmla="#ppt_w*sin(2.5*pi*$)">
                                          <p:val>
                                            <p:fltVal val="0"/>
                                          </p:val>
                                        </p:tav>
                                        <p:tav tm="100000">
                                          <p:val>
                                            <p:fltVal val="1"/>
                                          </p:val>
                                        </p:tav>
                                      </p:tavLst>
                                    </p:anim>
                                    <p:anim calcmode="lin" valueType="num">
                                      <p:cBhvr>
                                        <p:cTn id="3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79A0A182-6A05-50CB-AA92-92010C13EB45}"/>
              </a:ext>
            </a:extLst>
          </p:cNvPr>
          <p:cNvSpPr txBox="1"/>
          <p:nvPr/>
        </p:nvSpPr>
        <p:spPr>
          <a:xfrm>
            <a:off x="1772276" y="97702"/>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IV</a:t>
            </a:r>
            <a:r>
              <a:rPr lang="en-US" sz="2400" b="1" dirty="0">
                <a:solidFill>
                  <a:srgbClr val="FF0000"/>
                </a:solidFill>
                <a:latin typeface="TimesNewRomanPSMT"/>
              </a:rPr>
              <a:t> (PA2)             </a:t>
            </a:r>
          </a:p>
          <a:p>
            <a:pPr algn="ctr">
              <a:lnSpc>
                <a:spcPts val="2880"/>
              </a:lnSpc>
              <a:spcBef>
                <a:spcPts val="300"/>
              </a:spcBef>
              <a:spcAft>
                <a:spcPts val="300"/>
              </a:spcAft>
            </a:pP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Trò</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chơi</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“CHIẾC NÓN KÌ DIỆU </a:t>
            </a:r>
            <a:r>
              <a:rPr lang="en-GB" sz="2400" b="1" dirty="0">
                <a:ln w="9525">
                  <a:solidFill>
                    <a:srgbClr val="0070C0"/>
                  </a:solidFill>
                  <a:prstDash val="solid"/>
                </a:ln>
                <a:solidFill>
                  <a:srgbClr val="FF0000"/>
                </a:solidFill>
                <a:effectLst>
                  <a:outerShdw blurRad="12700" dist="38100" dir="2700000" algn="tl" rotWithShape="0">
                    <a:schemeClr val="accent5">
                      <a:lumMod val="60000"/>
                      <a:lumOff val="40000"/>
                    </a:schemeClr>
                  </a:outerShdw>
                </a:effectLst>
                <a:latin typeface="TimesNewRomanPSMT"/>
              </a:rPr>
              <a:t>4</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p>
        </p:txBody>
      </p:sp>
      <p:sp>
        <p:nvSpPr>
          <p:cNvPr id="7" name="TextBox 6">
            <a:extLst>
              <a:ext uri="{FF2B5EF4-FFF2-40B4-BE49-F238E27FC236}">
                <a16:creationId xmlns:a16="http://schemas.microsoft.com/office/drawing/2014/main" id="{24FC99A4-0D89-CE83-B34C-1C0A7F702AEA}"/>
              </a:ext>
            </a:extLst>
          </p:cNvPr>
          <p:cNvSpPr txBox="1"/>
          <p:nvPr/>
        </p:nvSpPr>
        <p:spPr>
          <a:xfrm>
            <a:off x="1514425" y="6360188"/>
            <a:ext cx="1516357" cy="400110"/>
          </a:xfrm>
          <a:prstGeom prst="rect">
            <a:avLst/>
          </a:prstGeom>
          <a:noFill/>
        </p:spPr>
        <p:txBody>
          <a:bodyPr wrap="square">
            <a:spAutoFit/>
          </a:bodyPr>
          <a:lstStyle/>
          <a:p>
            <a:pPr algn="r"/>
            <a:r>
              <a:rPr lang="en-US" sz="2000" b="1" dirty="0" err="1">
                <a:latin typeface="TimesNewRomanPSMT"/>
              </a:rPr>
              <a:t>Bảng</a:t>
            </a:r>
            <a:r>
              <a:rPr lang="en-US" sz="2000" b="1" dirty="0">
                <a:latin typeface="TimesNewRomanPSMT"/>
              </a:rPr>
              <a:t> ô </a:t>
            </a:r>
            <a:r>
              <a:rPr lang="en-US" sz="2000" b="1" dirty="0" err="1">
                <a:latin typeface="TimesNewRomanPSMT"/>
              </a:rPr>
              <a:t>chữ</a:t>
            </a:r>
            <a:endParaRPr lang="en-VN" sz="2000" b="1" dirty="0"/>
          </a:p>
        </p:txBody>
      </p:sp>
      <p:sp>
        <p:nvSpPr>
          <p:cNvPr id="10" name="TextBox 9">
            <a:extLst>
              <a:ext uri="{FF2B5EF4-FFF2-40B4-BE49-F238E27FC236}">
                <a16:creationId xmlns:a16="http://schemas.microsoft.com/office/drawing/2014/main" id="{E8803EE0-7835-3C26-1482-188A813C455B}"/>
              </a:ext>
            </a:extLst>
          </p:cNvPr>
          <p:cNvSpPr txBox="1"/>
          <p:nvPr/>
        </p:nvSpPr>
        <p:spPr>
          <a:xfrm>
            <a:off x="117512" y="1081651"/>
            <a:ext cx="11875566" cy="1264129"/>
          </a:xfrm>
          <a:prstGeom prst="rect">
            <a:avLst/>
          </a:prstGeom>
          <a:solidFill>
            <a:schemeClr val="accent2">
              <a:lumMod val="40000"/>
              <a:lumOff val="60000"/>
            </a:schemeClr>
          </a:solidFill>
          <a:ln w="6350">
            <a:solidFill>
              <a:srgbClr val="00B050"/>
            </a:solid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en-US" sz="2400" dirty="0">
                <a:solidFill>
                  <a:srgbClr val="00A23A"/>
                </a:solidFill>
                <a:effectLst/>
                <a:latin typeface="TimesNewRomanPSMT"/>
              </a:rPr>
              <a:t>8 </a:t>
            </a:r>
            <a:r>
              <a:rPr lang="vi-VN" sz="2400" dirty="0">
                <a:effectLst/>
                <a:latin typeface="TimesNewRomanPSMT"/>
              </a:rPr>
              <a:t>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I</a:t>
            </a:r>
            <a:r>
              <a:rPr lang="en-US" sz="2400" dirty="0">
                <a:solidFill>
                  <a:srgbClr val="00A23A"/>
                </a:solidFill>
                <a:latin typeface="TimesNewRomanPSMT"/>
              </a:rPr>
              <a:t>V</a:t>
            </a:r>
            <a:r>
              <a:rPr lang="vi-VN" sz="2400" dirty="0">
                <a:solidFill>
                  <a:srgbClr val="00A23A"/>
                </a:solidFill>
                <a:effectLst/>
                <a:latin typeface="TimesNewRomanPSMT"/>
              </a:rPr>
              <a:t> Bài </a:t>
            </a:r>
            <a:r>
              <a:rPr lang="en-GB" sz="2400" dirty="0">
                <a:solidFill>
                  <a:srgbClr val="00A23A"/>
                </a:solidFill>
                <a:latin typeface="TimesNewRomanPSMT"/>
              </a:rPr>
              <a:t>4</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sp>
        <p:nvSpPr>
          <p:cNvPr id="11" name="TextBox 10">
            <a:extLst>
              <a:ext uri="{FF2B5EF4-FFF2-40B4-BE49-F238E27FC236}">
                <a16:creationId xmlns:a16="http://schemas.microsoft.com/office/drawing/2014/main" id="{1AA0A3F2-57E9-4865-80F9-984A6B639A0E}"/>
              </a:ext>
            </a:extLst>
          </p:cNvPr>
          <p:cNvSpPr txBox="1"/>
          <p:nvPr/>
        </p:nvSpPr>
        <p:spPr>
          <a:xfrm>
            <a:off x="5123517" y="6425429"/>
            <a:ext cx="2392995" cy="400110"/>
          </a:xfrm>
          <a:prstGeom prst="rect">
            <a:avLst/>
          </a:prstGeom>
          <a:noFill/>
        </p:spPr>
        <p:txBody>
          <a:bodyPr wrap="square">
            <a:spAutoFit/>
          </a:bodyPr>
          <a:lstStyle/>
          <a:p>
            <a:pPr algn="r"/>
            <a:r>
              <a:rPr lang="en-US" sz="2000" b="1" dirty="0" err="1">
                <a:latin typeface="TimesNewRomanPSMT"/>
              </a:rPr>
              <a:t>Chiếc</a:t>
            </a:r>
            <a:r>
              <a:rPr lang="en-US" sz="2000" b="1" dirty="0">
                <a:latin typeface="TimesNewRomanPSMT"/>
              </a:rPr>
              <a:t> </a:t>
            </a:r>
            <a:r>
              <a:rPr lang="en-US" sz="2000" b="1" dirty="0" err="1">
                <a:latin typeface="TimesNewRomanPSMT"/>
              </a:rPr>
              <a:t>nón</a:t>
            </a:r>
            <a:r>
              <a:rPr lang="en-US" sz="2000" b="1" dirty="0">
                <a:latin typeface="TimesNewRomanPSMT"/>
              </a:rPr>
              <a:t> </a:t>
            </a:r>
            <a:r>
              <a:rPr lang="en-US" sz="2000" b="1" dirty="0" err="1">
                <a:latin typeface="TimesNewRomanPSMT"/>
              </a:rPr>
              <a:t>kì</a:t>
            </a:r>
            <a:r>
              <a:rPr lang="en-US" sz="2000" b="1" dirty="0">
                <a:latin typeface="TimesNewRomanPSMT"/>
              </a:rPr>
              <a:t> </a:t>
            </a:r>
            <a:r>
              <a:rPr lang="en-US" sz="2000" b="1" dirty="0" err="1">
                <a:latin typeface="TimesNewRomanPSMT"/>
              </a:rPr>
              <a:t>diệu</a:t>
            </a:r>
            <a:endParaRPr lang="en-VN" sz="2000" b="1" dirty="0"/>
          </a:p>
        </p:txBody>
      </p:sp>
      <p:sp>
        <p:nvSpPr>
          <p:cNvPr id="14" name="TextBox 13">
            <a:extLst>
              <a:ext uri="{FF2B5EF4-FFF2-40B4-BE49-F238E27FC236}">
                <a16:creationId xmlns:a16="http://schemas.microsoft.com/office/drawing/2014/main" id="{DC532FB2-DF6D-4CF4-A7B2-BDE016E2769E}"/>
              </a:ext>
            </a:extLst>
          </p:cNvPr>
          <p:cNvSpPr txBox="1"/>
          <p:nvPr/>
        </p:nvSpPr>
        <p:spPr>
          <a:xfrm>
            <a:off x="7947259" y="2416659"/>
            <a:ext cx="4127229" cy="4016484"/>
          </a:xfrm>
          <a:prstGeom prst="rect">
            <a:avLst/>
          </a:prstGeom>
          <a:noFill/>
        </p:spPr>
        <p:txBody>
          <a:bodyPr wrap="square">
            <a:spAutoFit/>
          </a:bodyPr>
          <a:lstStyle/>
          <a:p>
            <a:pPr marL="342900" indent="-342900" algn="just">
              <a:lnSpc>
                <a:spcPts val="2500"/>
              </a:lnSpc>
              <a:spcBef>
                <a:spcPts val="300"/>
              </a:spcBef>
              <a:spcAft>
                <a:spcPts val="300"/>
              </a:spcAft>
              <a:buFont typeface="Wingdings" pitchFamily="2" charset="2"/>
              <a:buChar char="ü"/>
            </a:pPr>
            <a:r>
              <a:rPr lang="en-GB" sz="2200" dirty="0">
                <a:latin typeface="TimesNewRomanPSMT"/>
              </a:rPr>
              <a:t>V</a:t>
            </a:r>
            <a:r>
              <a:rPr lang="vi-VN" sz="2200" dirty="0">
                <a:latin typeface="TimesNewRomanPSMT"/>
              </a:rPr>
              <a:t>òng ngoài ghi các </a:t>
            </a:r>
            <a:r>
              <a:rPr lang="vi-VN" sz="2200" dirty="0">
                <a:solidFill>
                  <a:srgbClr val="00B050"/>
                </a:solidFill>
                <a:latin typeface="TimesNewRomanPSMT"/>
              </a:rPr>
              <a:t>nhóm 1, 2, 3, 4</a:t>
            </a:r>
            <a:r>
              <a:rPr lang="vi-VN" sz="2200" dirty="0">
                <a:latin typeface="TimesNewRomanPSMT"/>
              </a:rPr>
              <a:t>; vòng trong ghi các câu </a:t>
            </a:r>
            <a:r>
              <a:rPr lang="vi-VN" sz="2200">
                <a:solidFill>
                  <a:srgbClr val="00B050"/>
                </a:solidFill>
                <a:latin typeface="TimesNewRomanPSMT"/>
              </a:rPr>
              <a:t>từ 1-</a:t>
            </a:r>
            <a:r>
              <a:rPr lang="en-US" sz="2200">
                <a:solidFill>
                  <a:srgbClr val="00B050"/>
                </a:solidFill>
                <a:latin typeface="TimesNewRomanPSMT"/>
              </a:rPr>
              <a:t>8</a:t>
            </a:r>
            <a:r>
              <a:rPr lang="vi-VN" sz="2200">
                <a:solidFill>
                  <a:srgbClr val="00B050"/>
                </a:solidFill>
                <a:latin typeface="TimesNewRomanPSMT"/>
              </a:rPr>
              <a:t> </a:t>
            </a:r>
            <a:r>
              <a:rPr lang="vi-VN" sz="2200" dirty="0">
                <a:solidFill>
                  <a:srgbClr val="00B050"/>
                </a:solidFill>
                <a:latin typeface="TimesNewRomanPSMT"/>
              </a:rPr>
              <a:t>tương ứng </a:t>
            </a:r>
            <a:r>
              <a:rPr lang="vi-VN" sz="2200">
                <a:solidFill>
                  <a:srgbClr val="00B050"/>
                </a:solidFill>
                <a:latin typeface="TimesNewRomanPSMT"/>
              </a:rPr>
              <a:t>với </a:t>
            </a:r>
            <a:r>
              <a:rPr lang="en-US" sz="2200">
                <a:solidFill>
                  <a:srgbClr val="00B050"/>
                </a:solidFill>
                <a:latin typeface="TimesNewRomanPSMT"/>
              </a:rPr>
              <a:t>8</a:t>
            </a:r>
            <a:r>
              <a:rPr lang="vi-VN" sz="2200">
                <a:solidFill>
                  <a:srgbClr val="00B050"/>
                </a:solidFill>
                <a:latin typeface="TimesNewRomanPSMT"/>
              </a:rPr>
              <a:t> </a:t>
            </a:r>
            <a:r>
              <a:rPr lang="vi-VN" sz="2200" dirty="0">
                <a:solidFill>
                  <a:srgbClr val="00B050"/>
                </a:solidFill>
                <a:latin typeface="TimesNewRomanPSMT"/>
              </a:rPr>
              <a:t>từ ngữ hàng ngang</a:t>
            </a:r>
            <a:r>
              <a:rPr lang="vi-VN" sz="2200" dirty="0">
                <a:latin typeface="TimesNewRomanPSMT"/>
              </a:rPr>
              <a:t> cần tìm</a:t>
            </a:r>
            <a:r>
              <a:rPr lang="en-GB" sz="2200" dirty="0">
                <a:latin typeface="TimesNewRomanPSMT"/>
              </a:rPr>
              <a:t>.</a:t>
            </a:r>
          </a:p>
          <a:p>
            <a:pPr marL="342900" indent="-342900" algn="just">
              <a:lnSpc>
                <a:spcPts val="2500"/>
              </a:lnSpc>
              <a:spcBef>
                <a:spcPts val="300"/>
              </a:spcBef>
              <a:spcAft>
                <a:spcPts val="300"/>
              </a:spcAft>
              <a:buFont typeface="Wingdings" pitchFamily="2" charset="2"/>
              <a:buChar char="ü"/>
            </a:pPr>
            <a:r>
              <a:rPr lang="en-GB" sz="2200" dirty="0">
                <a:latin typeface="TimesNewRomanPSMT"/>
              </a:rPr>
              <a:t>C</a:t>
            </a:r>
            <a:r>
              <a:rPr lang="vi-VN" sz="2200" dirty="0">
                <a:latin typeface="TimesNewRomanPSMT"/>
              </a:rPr>
              <a:t>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1</a:t>
            </a:r>
            <a:r>
              <a:rPr lang="en-US" sz="2200" dirty="0">
                <a:latin typeface="TimesNewRomanPSMT"/>
              </a:rPr>
              <a:t> </a:t>
            </a:r>
            <a:r>
              <a:rPr lang="en-US" sz="2200" dirty="0" err="1">
                <a:latin typeface="TimesNewRomanPSMT"/>
              </a:rPr>
              <a:t>vào</a:t>
            </a:r>
            <a:r>
              <a:rPr lang="en-US" sz="2200" dirty="0">
                <a:latin typeface="TimesNewRomanPSMT"/>
              </a:rPr>
              <a:t> </a:t>
            </a:r>
            <a:r>
              <a:rPr lang="en-US" sz="2200" dirty="0" err="1">
                <a:latin typeface="TimesNewRomanPSMT"/>
              </a:rPr>
              <a:t>kim</a:t>
            </a:r>
            <a:r>
              <a:rPr lang="en-US" sz="2200" dirty="0">
                <a:latin typeface="TimesNewRomanPSMT"/>
              </a:rPr>
              <a:t> </a:t>
            </a:r>
            <a:r>
              <a:rPr lang="en-US" sz="2200" dirty="0" err="1">
                <a:latin typeface="TimesNewRomanPSMT"/>
              </a:rPr>
              <a:t>màu</a:t>
            </a:r>
            <a:r>
              <a:rPr lang="en-US" sz="2200" dirty="0">
                <a:latin typeface="TimesNewRomanPSMT"/>
              </a:rPr>
              <a:t> </a:t>
            </a:r>
            <a:r>
              <a:rPr lang="en-US" sz="2200" dirty="0" err="1">
                <a:latin typeface="TimesNewRomanPSMT"/>
              </a:rPr>
              <a:t>vàng</a:t>
            </a:r>
            <a:r>
              <a:rPr lang="vi-VN" sz="2200" dirty="0">
                <a:latin typeface="TimesNewRomanPSMT"/>
              </a:rPr>
              <a:t>, hai vòng quay ngược chiều nhau, cli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2</a:t>
            </a:r>
            <a:r>
              <a:rPr lang="vi-VN" sz="2200" dirty="0">
                <a:latin typeface="TimesNewRomanPSMT"/>
              </a:rPr>
              <a:t>, hai vòng dừng lại, nhóm và từ ngữ nhóm cần tìm được xác định </a:t>
            </a:r>
            <a:r>
              <a:rPr lang="vi-VN" sz="2200" dirty="0">
                <a:solidFill>
                  <a:srgbClr val="00B050"/>
                </a:solidFill>
                <a:latin typeface="TimesNewRomanPSMT"/>
              </a:rPr>
              <a:t>ngẫu nhiên</a:t>
            </a:r>
            <a:r>
              <a:rPr lang="vi-VN" sz="2200" dirty="0">
                <a:latin typeface="TimesNewRomanPSMT"/>
              </a:rPr>
              <a:t>.</a:t>
            </a:r>
            <a:r>
              <a:rPr lang="en-GB" sz="2200" dirty="0">
                <a:latin typeface="TimesNewRomanPSMT"/>
              </a:rPr>
              <a:t> Click </a:t>
            </a:r>
            <a:r>
              <a:rPr lang="en-GB" sz="2200" dirty="0" err="1">
                <a:latin typeface="TimesNewRomanPSMT"/>
              </a:rPr>
              <a:t>vào</a:t>
            </a:r>
            <a:r>
              <a:rPr lang="en-GB" sz="2200" dirty="0">
                <a:latin typeface="TimesNewRomanPSMT"/>
              </a:rPr>
              <a:t> </a:t>
            </a:r>
            <a:r>
              <a:rPr lang="en-GB" sz="2200" dirty="0" err="1">
                <a:latin typeface="TimesNewRomanPSMT"/>
              </a:rPr>
              <a:t>câu</a:t>
            </a:r>
            <a:r>
              <a:rPr lang="en-GB" sz="2200" dirty="0">
                <a:latin typeface="TimesNewRomanPSMT"/>
              </a:rPr>
              <a:t> </a:t>
            </a:r>
            <a:r>
              <a:rPr lang="en-GB" sz="2200" dirty="0" err="1">
                <a:latin typeface="TimesNewRomanPSMT"/>
              </a:rPr>
              <a:t>được</a:t>
            </a:r>
            <a:r>
              <a:rPr lang="en-GB" sz="2200" dirty="0">
                <a:latin typeface="TimesNewRomanPSMT"/>
              </a:rPr>
              <a:t> </a:t>
            </a:r>
            <a:r>
              <a:rPr lang="en-GB" sz="2200" dirty="0" err="1">
                <a:latin typeface="TimesNewRomanPSMT"/>
              </a:rPr>
              <a:t>xác</a:t>
            </a:r>
            <a:r>
              <a:rPr lang="en-GB" sz="2200" dirty="0">
                <a:latin typeface="TimesNewRomanPSMT"/>
              </a:rPr>
              <a:t> </a:t>
            </a:r>
            <a:r>
              <a:rPr lang="en-GB" sz="2200" dirty="0" err="1">
                <a:latin typeface="TimesNewRomanPSMT"/>
              </a:rPr>
              <a:t>định</a:t>
            </a:r>
            <a:r>
              <a:rPr lang="en-GB" sz="2200" dirty="0">
                <a:latin typeface="TimesNewRomanPSMT"/>
              </a:rPr>
              <a:t> </a:t>
            </a:r>
            <a:r>
              <a:rPr lang="en-GB" sz="2200" dirty="0" err="1">
                <a:latin typeface="TimesNewRomanPSMT"/>
              </a:rPr>
              <a:t>ngẫu</a:t>
            </a:r>
            <a:r>
              <a:rPr lang="en-GB" sz="2200" dirty="0">
                <a:latin typeface="TimesNewRomanPSMT"/>
              </a:rPr>
              <a:t> </a:t>
            </a:r>
            <a:r>
              <a:rPr lang="en-GB" sz="2200" dirty="0" err="1">
                <a:latin typeface="TimesNewRomanPSMT"/>
              </a:rPr>
              <a:t>nhiên</a:t>
            </a:r>
            <a:r>
              <a:rPr lang="en-GB" sz="2200" dirty="0">
                <a:latin typeface="TimesNewRomanPSMT"/>
              </a:rPr>
              <a:t> </a:t>
            </a:r>
            <a:r>
              <a:rPr lang="en-GB" sz="2200" dirty="0" err="1">
                <a:latin typeface="TimesNewRomanPSMT"/>
              </a:rPr>
              <a:t>để</a:t>
            </a:r>
            <a:r>
              <a:rPr lang="en-GB" sz="2200" dirty="0">
                <a:latin typeface="TimesNewRomanPSMT"/>
              </a:rPr>
              <a:t> </a:t>
            </a:r>
            <a:r>
              <a:rPr lang="en-GB" sz="2200" dirty="0" err="1">
                <a:latin typeface="TimesNewRomanPSMT"/>
              </a:rPr>
              <a:t>đến</a:t>
            </a:r>
            <a:r>
              <a:rPr lang="en-GB" sz="2200" dirty="0">
                <a:latin typeface="TimesNewRomanPSMT"/>
              </a:rPr>
              <a:t> slide </a:t>
            </a:r>
            <a:r>
              <a:rPr lang="en-GB" sz="2200" dirty="0" err="1">
                <a:latin typeface="TimesNewRomanPSMT"/>
              </a:rPr>
              <a:t>có</a:t>
            </a:r>
            <a:r>
              <a:rPr lang="en-GB" sz="2200" dirty="0">
                <a:latin typeface="TimesNewRomanPSMT"/>
              </a:rPr>
              <a:t> </a:t>
            </a:r>
            <a:r>
              <a:rPr lang="en-GB" sz="2200" dirty="0" err="1">
                <a:solidFill>
                  <a:srgbClr val="00B050"/>
                </a:solidFill>
                <a:latin typeface="TimesNewRomanPSMT"/>
              </a:rPr>
              <a:t>gợi</a:t>
            </a:r>
            <a:r>
              <a:rPr lang="en-GB" sz="2200" dirty="0">
                <a:solidFill>
                  <a:srgbClr val="00B050"/>
                </a:solidFill>
                <a:latin typeface="TimesNewRomanPSMT"/>
              </a:rPr>
              <a:t> ý</a:t>
            </a:r>
            <a:r>
              <a:rPr lang="en-GB" sz="2200" dirty="0">
                <a:latin typeface="TimesNewRomanPSMT"/>
              </a:rPr>
              <a:t> </a:t>
            </a:r>
            <a:r>
              <a:rPr lang="en-GB" sz="2200" dirty="0" err="1">
                <a:latin typeface="TimesNewRomanPSMT"/>
              </a:rPr>
              <a:t>từ</a:t>
            </a:r>
            <a:r>
              <a:rPr lang="en-GB" sz="2200" dirty="0">
                <a:latin typeface="TimesNewRomanPSMT"/>
              </a:rPr>
              <a:t> </a:t>
            </a:r>
            <a:r>
              <a:rPr lang="en-GB" sz="2200" dirty="0" err="1">
                <a:latin typeface="TimesNewRomanPSMT"/>
              </a:rPr>
              <a:t>ngữ</a:t>
            </a:r>
            <a:r>
              <a:rPr lang="en-GB" sz="2200" dirty="0">
                <a:latin typeface="TimesNewRomanPSMT"/>
              </a:rPr>
              <a:t> </a:t>
            </a:r>
            <a:r>
              <a:rPr lang="en-GB" sz="2200" dirty="0" err="1">
                <a:latin typeface="TimesNewRomanPSMT"/>
              </a:rPr>
              <a:t>cần</a:t>
            </a:r>
            <a:r>
              <a:rPr lang="en-GB" sz="2200" dirty="0">
                <a:latin typeface="TimesNewRomanPSMT"/>
              </a:rPr>
              <a:t> </a:t>
            </a:r>
            <a:r>
              <a:rPr lang="en-GB" sz="2200" dirty="0" err="1">
                <a:latin typeface="TimesNewRomanPSMT"/>
              </a:rPr>
              <a:t>tìm</a:t>
            </a:r>
            <a:r>
              <a:rPr lang="en-GB" sz="2200" dirty="0">
                <a:latin typeface="TimesNewRomanPSMT"/>
              </a:rPr>
              <a:t>.</a:t>
            </a:r>
          </a:p>
        </p:txBody>
      </p:sp>
      <p:pic>
        <p:nvPicPr>
          <p:cNvPr id="6" name="Picture 5">
            <a:extLst>
              <a:ext uri="{FF2B5EF4-FFF2-40B4-BE49-F238E27FC236}">
                <a16:creationId xmlns:a16="http://schemas.microsoft.com/office/drawing/2014/main" id="{92555FEB-CE6D-8B62-AD9F-C796FAF95359}"/>
              </a:ext>
            </a:extLst>
          </p:cNvPr>
          <p:cNvPicPr>
            <a:picLocks noChangeAspect="1"/>
          </p:cNvPicPr>
          <p:nvPr/>
        </p:nvPicPr>
        <p:blipFill>
          <a:blip r:embed="rId4"/>
          <a:srcRect l="5275" t="1864" r="3808"/>
          <a:stretch/>
        </p:blipFill>
        <p:spPr>
          <a:xfrm>
            <a:off x="4794484" y="2531732"/>
            <a:ext cx="3182468" cy="3778624"/>
          </a:xfrm>
          <a:prstGeom prst="rect">
            <a:avLst/>
          </a:prstGeom>
        </p:spPr>
      </p:pic>
      <p:pic>
        <p:nvPicPr>
          <p:cNvPr id="2" name="Picture 1">
            <a:extLst>
              <a:ext uri="{FF2B5EF4-FFF2-40B4-BE49-F238E27FC236}">
                <a16:creationId xmlns:a16="http://schemas.microsoft.com/office/drawing/2014/main" id="{EE9BB9AB-C9E2-F7EA-2914-D3BFABC76A80}"/>
              </a:ext>
            </a:extLst>
          </p:cNvPr>
          <p:cNvPicPr>
            <a:picLocks noChangeAspect="1"/>
          </p:cNvPicPr>
          <p:nvPr/>
        </p:nvPicPr>
        <p:blipFill>
          <a:blip r:embed="rId5"/>
          <a:stretch>
            <a:fillRect/>
          </a:stretch>
        </p:blipFill>
        <p:spPr>
          <a:xfrm>
            <a:off x="117512" y="2533668"/>
            <a:ext cx="4575258" cy="3776688"/>
          </a:xfrm>
          <a:prstGeom prst="rect">
            <a:avLst/>
          </a:prstGeom>
          <a:ln>
            <a:solidFill>
              <a:srgbClr val="00B050"/>
            </a:solidFill>
          </a:ln>
        </p:spPr>
      </p:pic>
    </p:spTree>
    <p:extLst>
      <p:ext uri="{BB962C8B-B14F-4D97-AF65-F5344CB8AC3E}">
        <p14:creationId xmlns:p14="http://schemas.microsoft.com/office/powerpoint/2010/main" val="92440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heel(1)">
                                      <p:cBhvr>
                                        <p:cTn id="29" dur="2000"/>
                                        <p:tgtEl>
                                          <p:spTgt spid="11"/>
                                        </p:tgtEl>
                                      </p:cBhvr>
                                    </p:animEffect>
                                  </p:childTnLst>
                                </p:cTn>
                              </p:par>
                              <p:par>
                                <p:cTn id="30" presetID="21" presetClass="entr" presetSubtype="1"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heel(1)">
                                      <p:cBhvr>
                                        <p:cTn id="32" dur="2000"/>
                                        <p:tgtEl>
                                          <p:spTgt spid="6"/>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heel(1)">
                                      <p:cBhvr>
                                        <p:cTn id="3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0" grpId="0" animBg="1"/>
      <p:bldP spid="11" grpId="0"/>
      <p:bldP spid="14"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extBox 6">
            <a:extLst>
              <a:ext uri="{FF2B5EF4-FFF2-40B4-BE49-F238E27FC236}">
                <a16:creationId xmlns:a16="http://schemas.microsoft.com/office/drawing/2014/main" id="{01C01532-390B-47A0-AD61-82D9CAC14917}"/>
              </a:ext>
            </a:extLst>
          </p:cNvPr>
          <p:cNvSpPr txBox="1"/>
          <p:nvPr/>
        </p:nvSpPr>
        <p:spPr>
          <a:xfrm>
            <a:off x="1787689" y="709912"/>
            <a:ext cx="9464244" cy="5816272"/>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xác</a:t>
            </a:r>
            <a:r>
              <a:rPr lang="en-GB" sz="2400" dirty="0">
                <a:latin typeface="TimesNewRomanPSMT"/>
              </a:rPr>
              <a:t> </a:t>
            </a:r>
            <a:r>
              <a:rPr lang="en-GB" sz="2400" dirty="0" err="1">
                <a:latin typeface="TimesNewRomanPSMT"/>
              </a:rPr>
              <a:t>định</a:t>
            </a:r>
            <a:r>
              <a:rPr lang="en-GB" sz="2400" dirty="0">
                <a:latin typeface="TimesNewRomanPSMT"/>
              </a:rPr>
              <a:t> </a:t>
            </a:r>
            <a:r>
              <a:rPr lang="en-GB" sz="2400" dirty="0" err="1">
                <a:latin typeface="TimesNewRomanPSMT"/>
              </a:rPr>
              <a:t>ngẫu</a:t>
            </a:r>
            <a:r>
              <a:rPr lang="en-GB" sz="2400" dirty="0">
                <a:latin typeface="TimesNewRomanPSMT"/>
              </a:rPr>
              <a:t> </a:t>
            </a:r>
            <a:r>
              <a:rPr lang="en-GB" sz="2400" dirty="0" err="1">
                <a:latin typeface="TimesNewRomanPSMT"/>
              </a:rPr>
              <a:t>nhiên</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a:t>
            </a:r>
            <a:r>
              <a:rPr lang="en-GB" sz="2400" dirty="0" err="1">
                <a:latin typeface="TimesNewRomanPSMT"/>
              </a:rPr>
              <a:t>không</a:t>
            </a:r>
            <a:r>
              <a:rPr lang="en-GB" sz="2400" dirty="0">
                <a:latin typeface="TimesNewRomanPSMT"/>
              </a:rPr>
              <a:t> </a:t>
            </a:r>
            <a:r>
              <a:rPr lang="en-GB" sz="2400" dirty="0" err="1">
                <a:latin typeface="TimesNewRomanPSMT"/>
              </a:rPr>
              <a:t>quá</a:t>
            </a:r>
            <a:r>
              <a:rPr lang="en-GB" sz="2400" dirty="0">
                <a:latin typeface="TimesNewRomanPSMT"/>
              </a:rPr>
              <a:t> </a:t>
            </a:r>
            <a:r>
              <a:rPr lang="en-GB" sz="2400" dirty="0">
                <a:solidFill>
                  <a:srgbClr val="00B050"/>
                </a:solidFill>
                <a:latin typeface="TimesNewRomanPSMT"/>
              </a:rPr>
              <a:t>2</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thứ</a:t>
            </a:r>
            <a:r>
              <a:rPr lang="en-GB" sz="2400" dirty="0">
                <a:latin typeface="TimesNewRomanPSMT"/>
              </a:rPr>
              <a:t> </a:t>
            </a:r>
            <a:r>
              <a:rPr lang="en-GB" sz="2400" dirty="0">
                <a:solidFill>
                  <a:srgbClr val="00B050"/>
                </a:solidFill>
                <a:latin typeface="TimesNewRomanPSMT"/>
              </a:rPr>
              <a:t>3</a:t>
            </a:r>
            <a:r>
              <a:rPr lang="en-GB" sz="2400" dirty="0">
                <a:latin typeface="TimesNewRomanPSMT"/>
              </a:rPr>
              <a:t> </a:t>
            </a:r>
            <a:r>
              <a:rPr lang="en-GB" sz="2400" dirty="0" err="1">
                <a:latin typeface="TimesNewRomanPSMT"/>
              </a:rPr>
              <a:t>trở</a:t>
            </a:r>
            <a:r>
              <a:rPr lang="en-GB" sz="2400" dirty="0">
                <a:latin typeface="TimesNewRomanPSMT"/>
              </a:rPr>
              <a:t> </a:t>
            </a:r>
            <a:r>
              <a:rPr lang="en-GB" sz="2400" dirty="0" err="1">
                <a:latin typeface="TimesNewRomanPSMT"/>
              </a:rPr>
              <a:t>đi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do GV </a:t>
            </a:r>
            <a:r>
              <a:rPr lang="en-GB" sz="2400" dirty="0" err="1">
                <a:latin typeface="TimesNewRomanPSMT"/>
              </a:rPr>
              <a:t>quyết</a:t>
            </a:r>
            <a:r>
              <a:rPr lang="en-GB" sz="2400" dirty="0">
                <a:latin typeface="TimesNewRomanPSMT"/>
              </a:rPr>
              <a:t> </a:t>
            </a:r>
            <a:r>
              <a:rPr lang="en-GB" sz="2400" dirty="0" err="1">
                <a:latin typeface="TimesNewRomanPSMT"/>
              </a:rPr>
              <a:t>định</a:t>
            </a:r>
            <a:r>
              <a:rPr lang="en-GB" sz="2400" dirty="0">
                <a:latin typeface="TimesNewRomanPSMT"/>
              </a:rPr>
              <a:t>. </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a:t>
            </a:r>
            <a:r>
              <a:rPr lang="vi-VN" sz="2400">
                <a:latin typeface="TimesNewRomanPSMT"/>
              </a:rPr>
              <a:t>y/từ </a:t>
            </a:r>
            <a:r>
              <a:rPr lang="vi-VN" sz="2400" dirty="0">
                <a:latin typeface="TimesNewRomanPSMT"/>
              </a:rPr>
              <a:t>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trả</a:t>
            </a:r>
            <a:r>
              <a:rPr lang="en-US" sz="2400" dirty="0">
                <a:latin typeface="TimesNewRomanPSMT"/>
              </a:rPr>
              <a:t> </a:t>
            </a:r>
            <a:r>
              <a:rPr lang="en-US" sz="2400" dirty="0" err="1">
                <a:latin typeface="TimesNewRomanPSMT"/>
              </a:rPr>
              <a:t>lời</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extLst>
      <p:ext uri="{BB962C8B-B14F-4D97-AF65-F5344CB8AC3E}">
        <p14:creationId xmlns:p14="http://schemas.microsoft.com/office/powerpoint/2010/main" val="2443412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A0A182-6A05-50CB-AA92-92010C13EB45}"/>
              </a:ext>
            </a:extLst>
          </p:cNvPr>
          <p:cNvSpPr txBox="1"/>
          <p:nvPr/>
        </p:nvSpPr>
        <p:spPr>
          <a:xfrm>
            <a:off x="1772276" y="167994"/>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 (PA1)             </a:t>
            </a:r>
          </a:p>
          <a:p>
            <a:pPr algn="ctr">
              <a:lnSpc>
                <a:spcPts val="2880"/>
              </a:lnSpc>
              <a:spcBef>
                <a:spcPts val="300"/>
              </a:spcBef>
              <a:spcAft>
                <a:spcPts val="300"/>
              </a:spcAft>
            </a:pPr>
            <a:r>
              <a:rPr lang="en-US" sz="2800" b="1" dirty="0" err="1">
                <a:ln w="22225">
                  <a:solidFill>
                    <a:srgbClr val="7030A0"/>
                  </a:solidFill>
                  <a:prstDash val="solid"/>
                </a:ln>
                <a:solidFill>
                  <a:schemeClr val="accent2">
                    <a:lumMod val="40000"/>
                    <a:lumOff val="60000"/>
                  </a:schemeClr>
                </a:solidFill>
                <a:latin typeface="TimesNewRomanPSMT"/>
              </a:rPr>
              <a:t>Trò</a:t>
            </a:r>
            <a:r>
              <a:rPr lang="en-US" sz="2800" b="1" dirty="0">
                <a:ln w="22225">
                  <a:solidFill>
                    <a:srgbClr val="7030A0"/>
                  </a:solidFill>
                  <a:prstDash val="solid"/>
                </a:ln>
                <a:solidFill>
                  <a:schemeClr val="accent2">
                    <a:lumMod val="40000"/>
                    <a:lumOff val="60000"/>
                  </a:schemeClr>
                </a:solidFill>
                <a:latin typeface="TimesNewRomanPSMT"/>
              </a:rPr>
              <a:t> </a:t>
            </a:r>
            <a:r>
              <a:rPr lang="en-US" sz="2800" b="1" dirty="0" err="1">
                <a:ln w="22225">
                  <a:solidFill>
                    <a:srgbClr val="7030A0"/>
                  </a:solidFill>
                  <a:prstDash val="solid"/>
                </a:ln>
                <a:solidFill>
                  <a:schemeClr val="accent2">
                    <a:lumMod val="40000"/>
                    <a:lumOff val="60000"/>
                  </a:schemeClr>
                </a:solidFill>
                <a:latin typeface="TimesNewRomanPSMT"/>
              </a:rPr>
              <a:t>chơi</a:t>
            </a:r>
            <a:r>
              <a:rPr lang="en-US" sz="2800" b="1" dirty="0">
                <a:ln w="22225">
                  <a:solidFill>
                    <a:srgbClr val="7030A0"/>
                  </a:solidFill>
                  <a:prstDash val="solid"/>
                </a:ln>
                <a:solidFill>
                  <a:schemeClr val="accent2">
                    <a:lumMod val="40000"/>
                    <a:lumOff val="60000"/>
                  </a:schemeClr>
                </a:solidFill>
                <a:latin typeface="TimesNewRomanPSMT"/>
              </a:rPr>
              <a:t> </a:t>
            </a:r>
            <a:r>
              <a:rPr lang="en-GB" sz="2800" b="1" dirty="0">
                <a:ln w="22225">
                  <a:solidFill>
                    <a:srgbClr val="7030A0"/>
                  </a:solidFill>
                  <a:prstDash val="solid"/>
                </a:ln>
                <a:solidFill>
                  <a:schemeClr val="accent2">
                    <a:lumMod val="40000"/>
                    <a:lumOff val="60000"/>
                  </a:schemeClr>
                </a:solidFill>
                <a:latin typeface="TimesNewRomanPSMT"/>
              </a:rPr>
              <a:t>“GIẢI Ô CHỮ </a:t>
            </a:r>
            <a:r>
              <a:rPr lang="en-GB" sz="2800" b="1" dirty="0">
                <a:ln w="22225">
                  <a:solidFill>
                    <a:srgbClr val="7030A0"/>
                  </a:solidFill>
                  <a:prstDash val="solid"/>
                </a:ln>
                <a:solidFill>
                  <a:srgbClr val="FF0000"/>
                </a:solidFill>
                <a:latin typeface="TimesNewRomanPSMT"/>
              </a:rPr>
              <a:t>1</a:t>
            </a:r>
            <a:r>
              <a:rPr lang="en-GB" sz="2800" b="1" dirty="0">
                <a:ln w="22225">
                  <a:solidFill>
                    <a:srgbClr val="7030A0"/>
                  </a:solidFill>
                  <a:prstDash val="solid"/>
                </a:ln>
                <a:solidFill>
                  <a:schemeClr val="accent2">
                    <a:lumMod val="40000"/>
                    <a:lumOff val="60000"/>
                  </a:schemeClr>
                </a:solidFill>
                <a:latin typeface="TimesNewRomanPSMT"/>
              </a:rPr>
              <a:t>” </a:t>
            </a:r>
          </a:p>
        </p:txBody>
      </p:sp>
      <p:sp>
        <p:nvSpPr>
          <p:cNvPr id="7" name="TextBox 6">
            <a:extLst>
              <a:ext uri="{FF2B5EF4-FFF2-40B4-BE49-F238E27FC236}">
                <a16:creationId xmlns:a16="http://schemas.microsoft.com/office/drawing/2014/main" id="{24FC99A4-0D89-CE83-B34C-1C0A7F702AEA}"/>
              </a:ext>
            </a:extLst>
          </p:cNvPr>
          <p:cNvSpPr txBox="1"/>
          <p:nvPr/>
        </p:nvSpPr>
        <p:spPr>
          <a:xfrm>
            <a:off x="6952106" y="5798191"/>
            <a:ext cx="1516357" cy="400110"/>
          </a:xfrm>
          <a:prstGeom prst="rect">
            <a:avLst/>
          </a:prstGeom>
          <a:noFill/>
        </p:spPr>
        <p:txBody>
          <a:bodyPr wrap="square">
            <a:spAutoFit/>
          </a:bodyPr>
          <a:lstStyle/>
          <a:p>
            <a:pPr algn="r"/>
            <a:r>
              <a:rPr lang="vi-VN" sz="2000" b="1" dirty="0">
                <a:latin typeface="TimesNewRomanPSMT"/>
              </a:rPr>
              <a:t>Bảng ô chữ</a:t>
            </a:r>
            <a:endParaRPr lang="en-VN" sz="2000" b="1" dirty="0"/>
          </a:p>
        </p:txBody>
      </p:sp>
      <p:sp>
        <p:nvSpPr>
          <p:cNvPr id="10" name="TextBox 9">
            <a:extLst>
              <a:ext uri="{FF2B5EF4-FFF2-40B4-BE49-F238E27FC236}">
                <a16:creationId xmlns:a16="http://schemas.microsoft.com/office/drawing/2014/main" id="{E8803EE0-7835-3C26-1482-188A813C455B}"/>
              </a:ext>
            </a:extLst>
          </p:cNvPr>
          <p:cNvSpPr txBox="1"/>
          <p:nvPr/>
        </p:nvSpPr>
        <p:spPr>
          <a:xfrm>
            <a:off x="892636" y="1473252"/>
            <a:ext cx="2686293" cy="4239302"/>
          </a:xfrm>
          <a:prstGeom prst="rect">
            <a:avLst/>
          </a:prstGeom>
          <a:solidFill>
            <a:schemeClr val="accent2">
              <a:lumMod val="40000"/>
              <a:lumOff val="60000"/>
            </a:schemeClr>
          </a:solidFill>
          <a:ln>
            <a:solidFill>
              <a:srgbClr val="00B050"/>
            </a:solid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a:latin typeface="TimesNewRomanPSMT"/>
              </a:rPr>
              <a:t>Tìm</a:t>
            </a:r>
            <a:r>
              <a:rPr lang="vi-VN" sz="2400">
                <a:effectLst/>
                <a:latin typeface="TimesNewRomanPSMT"/>
              </a:rPr>
              <a:t> </a:t>
            </a:r>
            <a:r>
              <a:rPr lang="en-US" sz="2400">
                <a:solidFill>
                  <a:srgbClr val="00A23A"/>
                </a:solidFill>
                <a:effectLst/>
                <a:latin typeface="TimesNewRomanPSMT"/>
              </a:rPr>
              <a:t>9 </a:t>
            </a:r>
            <a:r>
              <a:rPr lang="vi-VN" sz="2400">
                <a:effectLst/>
                <a:latin typeface="TimesNewRomanPSMT"/>
              </a:rPr>
              <a:t>từ </a:t>
            </a:r>
            <a:r>
              <a:rPr lang="vi-VN" sz="2400" dirty="0">
                <a:effectLst/>
                <a:latin typeface="TimesNewRomanPSMT"/>
              </a:rPr>
              <a:t>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a:solidFill>
                  <a:srgbClr val="00A23A"/>
                </a:solidFill>
                <a:effectLst/>
                <a:latin typeface="TimesNewRomanPSMT"/>
              </a:rPr>
              <a:t>mục I</a:t>
            </a:r>
            <a:r>
              <a:rPr lang="en-US" sz="2400">
                <a:solidFill>
                  <a:srgbClr val="00A23A"/>
                </a:solidFill>
                <a:effectLst/>
                <a:latin typeface="TimesNewRomanPSMT"/>
              </a:rPr>
              <a:t> </a:t>
            </a:r>
            <a:r>
              <a:rPr lang="vi-VN" sz="2400">
                <a:solidFill>
                  <a:srgbClr val="00A23A"/>
                </a:solidFill>
                <a:effectLst/>
                <a:latin typeface="TimesNewRomanPSMT"/>
              </a:rPr>
              <a:t>Bài </a:t>
            </a:r>
            <a:r>
              <a:rPr lang="en-GB" sz="2400">
                <a:solidFill>
                  <a:srgbClr val="00A23A"/>
                </a:solidFill>
                <a:latin typeface="TimesNewRomanPSMT"/>
              </a:rPr>
              <a:t>4</a:t>
            </a:r>
            <a:r>
              <a:rPr lang="vi-VN" sz="2400">
                <a:solidFill>
                  <a:srgbClr val="00A23A"/>
                </a:solidFill>
                <a:effectLst/>
                <a:latin typeface="TimesNewRomanPSMT"/>
              </a:rPr>
              <a:t> </a:t>
            </a:r>
            <a:r>
              <a:rPr lang="vi-VN" sz="2400" dirty="0">
                <a:solidFill>
                  <a:srgbClr val="00A23A"/>
                </a:solidFill>
                <a:effectLst/>
                <a:latin typeface="TimesNewRomanPSMT"/>
              </a:rPr>
              <a:t>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pic>
        <p:nvPicPr>
          <p:cNvPr id="3" name="Picture 2">
            <a:extLst>
              <a:ext uri="{FF2B5EF4-FFF2-40B4-BE49-F238E27FC236}">
                <a16:creationId xmlns:a16="http://schemas.microsoft.com/office/drawing/2014/main" id="{46B8BD36-A425-5DE1-A0A1-93F6FEFDB4A1}"/>
              </a:ext>
            </a:extLst>
          </p:cNvPr>
          <p:cNvPicPr>
            <a:picLocks noChangeAspect="1"/>
          </p:cNvPicPr>
          <p:nvPr/>
        </p:nvPicPr>
        <p:blipFill>
          <a:blip r:embed="rId3"/>
          <a:stretch>
            <a:fillRect/>
          </a:stretch>
        </p:blipFill>
        <p:spPr>
          <a:xfrm>
            <a:off x="3999605" y="1473252"/>
            <a:ext cx="7421357" cy="4239302"/>
          </a:xfrm>
          <a:prstGeom prst="rect">
            <a:avLst/>
          </a:prstGeom>
          <a:ln>
            <a:solidFill>
              <a:srgbClr val="00B050"/>
            </a:solidFill>
          </a:ln>
        </p:spPr>
      </p:pic>
      <p:pic>
        <p:nvPicPr>
          <p:cNvPr id="2" name="image4.png">
            <a:extLst>
              <a:ext uri="{FF2B5EF4-FFF2-40B4-BE49-F238E27FC236}">
                <a16:creationId xmlns:a16="http://schemas.microsoft.com/office/drawing/2014/main" id="{F0999FA0-D439-9825-BFF4-A5CC00659DF1}"/>
              </a:ext>
            </a:extLst>
          </p:cNvPr>
          <p:cNvPicPr>
            <a:picLocks noChangeAspect="1"/>
          </p:cNvPicPr>
          <p:nvPr/>
        </p:nvPicPr>
        <p:blipFill>
          <a:blip r:embed="rId4" cstate="print"/>
          <a:stretch>
            <a:fillRect/>
          </a:stretch>
        </p:blipFill>
        <p:spPr>
          <a:xfrm>
            <a:off x="25259" y="-5836"/>
            <a:ext cx="590190" cy="559401"/>
          </a:xfrm>
          <a:prstGeom prst="rect">
            <a:avLst/>
          </a:prstGeom>
        </p:spPr>
      </p:pic>
      <p:grpSp>
        <p:nvGrpSpPr>
          <p:cNvPr id="4" name="Group 11">
            <a:extLst>
              <a:ext uri="{FF2B5EF4-FFF2-40B4-BE49-F238E27FC236}">
                <a16:creationId xmlns:a16="http://schemas.microsoft.com/office/drawing/2014/main" id="{55FD4D59-AD8F-18F9-E968-2BB250A33899}"/>
              </a:ext>
            </a:extLst>
          </p:cNvPr>
          <p:cNvGrpSpPr>
            <a:grpSpLocks/>
          </p:cNvGrpSpPr>
          <p:nvPr/>
        </p:nvGrpSpPr>
        <p:grpSpPr bwMode="auto">
          <a:xfrm>
            <a:off x="641575" y="51793"/>
            <a:ext cx="590189" cy="495737"/>
            <a:chOff x="0" y="0"/>
            <a:chExt cx="666" cy="559"/>
          </a:xfrm>
        </p:grpSpPr>
        <p:sp>
          <p:nvSpPr>
            <p:cNvPr id="6" name="Freeform 12">
              <a:extLst>
                <a:ext uri="{FF2B5EF4-FFF2-40B4-BE49-F238E27FC236}">
                  <a16:creationId xmlns:a16="http://schemas.microsoft.com/office/drawing/2014/main" id="{C0EB75F9-433E-90CE-75A0-13FA4F5915D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32640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2000"/>
                                        <p:tgtEl>
                                          <p:spTgt spid="10"/>
                                        </p:tgtEl>
                                      </p:cBhvr>
                                    </p:animEffect>
                                  </p:childTnLst>
                                </p:cTn>
                              </p:par>
                              <p:par>
                                <p:cTn id="15" presetID="21" presetClass="entr" presetSubtype="1"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0"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Shape 60">
            <a:extLst>
              <a:ext uri="{FF2B5EF4-FFF2-40B4-BE49-F238E27FC236}">
                <a16:creationId xmlns:a16="http://schemas.microsoft.com/office/drawing/2014/main" id="{2111BCF4-D01A-402F-9B7A-BC3C5F2A16F0}"/>
              </a:ext>
            </a:extLst>
          </p:cNvPr>
          <p:cNvSpPr/>
          <p:nvPr/>
        </p:nvSpPr>
        <p:spPr>
          <a:xfrm>
            <a:off x="3643085" y="5324364"/>
            <a:ext cx="4891314" cy="1462319"/>
          </a:xfrm>
          <a:custGeom>
            <a:avLst/>
            <a:gdLst>
              <a:gd name="connsiteX0" fmla="*/ 1219480 w 4891314"/>
              <a:gd name="connsiteY0" fmla="*/ 0 h 1462319"/>
              <a:gd name="connsiteX1" fmla="*/ 3671835 w 4891314"/>
              <a:gd name="connsiteY1" fmla="*/ 0 h 1462319"/>
              <a:gd name="connsiteX2" fmla="*/ 3930869 w 4891314"/>
              <a:gd name="connsiteY2" fmla="*/ 1036136 h 1462319"/>
              <a:gd name="connsiteX3" fmla="*/ 4820282 w 4891314"/>
              <a:gd name="connsiteY3" fmla="*/ 1036136 h 1462319"/>
              <a:gd name="connsiteX4" fmla="*/ 4891314 w 4891314"/>
              <a:gd name="connsiteY4" fmla="*/ 1107168 h 1462319"/>
              <a:gd name="connsiteX5" fmla="*/ 4891314 w 4891314"/>
              <a:gd name="connsiteY5" fmla="*/ 1391287 h 1462319"/>
              <a:gd name="connsiteX6" fmla="*/ 4820282 w 4891314"/>
              <a:gd name="connsiteY6" fmla="*/ 1462319 h 1462319"/>
              <a:gd name="connsiteX7" fmla="*/ 71032 w 4891314"/>
              <a:gd name="connsiteY7" fmla="*/ 1462319 h 1462319"/>
              <a:gd name="connsiteX8" fmla="*/ 0 w 4891314"/>
              <a:gd name="connsiteY8" fmla="*/ 1391287 h 1462319"/>
              <a:gd name="connsiteX9" fmla="*/ 0 w 4891314"/>
              <a:gd name="connsiteY9" fmla="*/ 1107168 h 1462319"/>
              <a:gd name="connsiteX10" fmla="*/ 71032 w 4891314"/>
              <a:gd name="connsiteY10" fmla="*/ 1036136 h 1462319"/>
              <a:gd name="connsiteX11" fmla="*/ 960446 w 4891314"/>
              <a:gd name="connsiteY11" fmla="*/ 1036136 h 146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1314" h="1462319">
                <a:moveTo>
                  <a:pt x="1219480" y="0"/>
                </a:moveTo>
                <a:lnTo>
                  <a:pt x="3671835" y="0"/>
                </a:lnTo>
                <a:lnTo>
                  <a:pt x="3930869" y="1036136"/>
                </a:lnTo>
                <a:lnTo>
                  <a:pt x="4820282" y="1036136"/>
                </a:lnTo>
                <a:cubicBezTo>
                  <a:pt x="4859512" y="1036136"/>
                  <a:pt x="4891314" y="1067938"/>
                  <a:pt x="4891314" y="1107168"/>
                </a:cubicBezTo>
                <a:lnTo>
                  <a:pt x="4891314" y="1391287"/>
                </a:lnTo>
                <a:cubicBezTo>
                  <a:pt x="4891314" y="1430517"/>
                  <a:pt x="4859512" y="1462319"/>
                  <a:pt x="4820282" y="1462319"/>
                </a:cubicBezTo>
                <a:lnTo>
                  <a:pt x="71032" y="1462319"/>
                </a:lnTo>
                <a:cubicBezTo>
                  <a:pt x="31802" y="1462319"/>
                  <a:pt x="0" y="1430517"/>
                  <a:pt x="0" y="1391287"/>
                </a:cubicBezTo>
                <a:lnTo>
                  <a:pt x="0" y="1107168"/>
                </a:lnTo>
                <a:cubicBezTo>
                  <a:pt x="0" y="1067938"/>
                  <a:pt x="31802" y="1036136"/>
                  <a:pt x="71032" y="1036136"/>
                </a:cubicBezTo>
                <a:lnTo>
                  <a:pt x="960446" y="1036136"/>
                </a:lnTo>
                <a:close/>
              </a:path>
            </a:pathLst>
          </a:cu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1" name="Chart 30">
            <a:extLst>
              <a:ext uri="{FF2B5EF4-FFF2-40B4-BE49-F238E27FC236}">
                <a16:creationId xmlns:a16="http://schemas.microsoft.com/office/drawing/2014/main" id="{86499B0A-871C-6E98-29F2-466A539E6214}"/>
              </a:ext>
            </a:extLst>
          </p:cNvPr>
          <p:cNvGraphicFramePr/>
          <p:nvPr/>
        </p:nvGraphicFramePr>
        <p:xfrm>
          <a:off x="1895357" y="496547"/>
          <a:ext cx="8401168" cy="5657929"/>
        </p:xfrm>
        <a:graphic>
          <a:graphicData uri="http://schemas.openxmlformats.org/drawingml/2006/chart">
            <c:chart xmlns:c="http://schemas.openxmlformats.org/drawingml/2006/chart" xmlns:r="http://schemas.openxmlformats.org/officeDocument/2006/relationships" r:id="rId4"/>
          </a:graphicData>
        </a:graphic>
      </p:graphicFrame>
      <p:sp>
        <p:nvSpPr>
          <p:cNvPr id="20" name="Freeform: Shape 19">
            <a:extLst>
              <a:ext uri="{FF2B5EF4-FFF2-40B4-BE49-F238E27FC236}">
                <a16:creationId xmlns:a16="http://schemas.microsoft.com/office/drawing/2014/main" id="{A15615E3-19A9-9DE8-FD71-1061966F3E83}"/>
              </a:ext>
            </a:extLst>
          </p:cNvPr>
          <p:cNvSpPr/>
          <p:nvPr/>
        </p:nvSpPr>
        <p:spPr>
          <a:xfrm>
            <a:off x="3594876" y="838200"/>
            <a:ext cx="4987730" cy="4987730"/>
          </a:xfrm>
          <a:custGeom>
            <a:avLst/>
            <a:gdLst>
              <a:gd name="connsiteX0" fmla="*/ 3016845 w 6003986"/>
              <a:gd name="connsiteY0" fmla="*/ 214358 h 6003986"/>
              <a:gd name="connsiteX1" fmla="*/ 229211 w 6003986"/>
              <a:gd name="connsiteY1" fmla="*/ 3001992 h 6003986"/>
              <a:gd name="connsiteX2" fmla="*/ 3016845 w 6003986"/>
              <a:gd name="connsiteY2" fmla="*/ 5789626 h 6003986"/>
              <a:gd name="connsiteX3" fmla="*/ 5804479 w 6003986"/>
              <a:gd name="connsiteY3" fmla="*/ 3001992 h 6003986"/>
              <a:gd name="connsiteX4" fmla="*/ 3016845 w 6003986"/>
              <a:gd name="connsiteY4" fmla="*/ 214358 h 6003986"/>
              <a:gd name="connsiteX5" fmla="*/ 3001993 w 6003986"/>
              <a:gd name="connsiteY5" fmla="*/ 0 h 6003986"/>
              <a:gd name="connsiteX6" fmla="*/ 6003986 w 6003986"/>
              <a:gd name="connsiteY6" fmla="*/ 3001993 h 6003986"/>
              <a:gd name="connsiteX7" fmla="*/ 3001993 w 6003986"/>
              <a:gd name="connsiteY7" fmla="*/ 6003986 h 6003986"/>
              <a:gd name="connsiteX8" fmla="*/ 0 w 6003986"/>
              <a:gd name="connsiteY8" fmla="*/ 3001993 h 6003986"/>
              <a:gd name="connsiteX9" fmla="*/ 3001993 w 6003986"/>
              <a:gd name="connsiteY9" fmla="*/ 0 h 600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3986" h="6003986">
                <a:moveTo>
                  <a:pt x="3016845" y="214358"/>
                </a:moveTo>
                <a:cubicBezTo>
                  <a:pt x="1477277" y="214358"/>
                  <a:pt x="229211" y="1462424"/>
                  <a:pt x="229211" y="3001992"/>
                </a:cubicBezTo>
                <a:cubicBezTo>
                  <a:pt x="229211" y="4541560"/>
                  <a:pt x="1477277" y="5789626"/>
                  <a:pt x="3016845" y="5789626"/>
                </a:cubicBezTo>
                <a:cubicBezTo>
                  <a:pt x="4556413" y="5789626"/>
                  <a:pt x="5804479" y="4541560"/>
                  <a:pt x="5804479" y="3001992"/>
                </a:cubicBezTo>
                <a:cubicBezTo>
                  <a:pt x="5804479" y="1462424"/>
                  <a:pt x="4556413" y="214358"/>
                  <a:pt x="3016845" y="214358"/>
                </a:cubicBezTo>
                <a:close/>
                <a:moveTo>
                  <a:pt x="3001993" y="0"/>
                </a:moveTo>
                <a:cubicBezTo>
                  <a:pt x="4659948" y="0"/>
                  <a:pt x="6003986" y="1344038"/>
                  <a:pt x="6003986" y="3001993"/>
                </a:cubicBezTo>
                <a:cubicBezTo>
                  <a:pt x="6003986" y="4659948"/>
                  <a:pt x="4659948" y="6003986"/>
                  <a:pt x="3001993" y="6003986"/>
                </a:cubicBezTo>
                <a:cubicBezTo>
                  <a:pt x="1344038" y="6003986"/>
                  <a:pt x="0" y="4659948"/>
                  <a:pt x="0" y="3001993"/>
                </a:cubicBezTo>
                <a:cubicBezTo>
                  <a:pt x="0" y="1344038"/>
                  <a:pt x="1344038" y="0"/>
                  <a:pt x="3001993" y="0"/>
                </a:cubicBezTo>
                <a:close/>
              </a:path>
            </a:pathLst>
          </a:cu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8F2B030E-EE1D-4C13-83E1-057024D71677}"/>
              </a:ext>
            </a:extLst>
          </p:cNvPr>
          <p:cNvSpPr/>
          <p:nvPr/>
        </p:nvSpPr>
        <p:spPr>
          <a:xfrm>
            <a:off x="5968960" y="3206112"/>
            <a:ext cx="241360" cy="241360"/>
          </a:xfrm>
          <a:prstGeom prst="ellipse">
            <a:avLst/>
          </a:prstGeom>
          <a:gradFill flip="none" rotWithShape="1">
            <a:gsLst>
              <a:gs pos="40000">
                <a:srgbClr val="D6B700"/>
              </a:gs>
              <a:gs pos="0">
                <a:srgbClr val="FFFF00"/>
              </a:gs>
              <a:gs pos="100000">
                <a:schemeClr val="accent4">
                  <a:lumMod val="75000"/>
                </a:schemeClr>
              </a:gs>
            </a:gsLst>
            <a:path path="circle">
              <a:fillToRect l="50000" t="50000" r="50000" b="50000"/>
            </a:path>
            <a:tileRect/>
          </a:gradFill>
          <a:ln>
            <a:noFill/>
          </a:ln>
          <a:scene3d>
            <a:camera prst="orthographicFront"/>
            <a:lightRig rig="threePt" dir="t"/>
          </a:scene3d>
          <a:sp3d>
            <a:bevelT w="273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C4275C7B-A5AC-45C0-BD10-1E51B5716A03}"/>
              </a:ext>
            </a:extLst>
          </p:cNvPr>
          <p:cNvSpPr/>
          <p:nvPr/>
        </p:nvSpPr>
        <p:spPr>
          <a:xfrm>
            <a:off x="8342063"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0324510B-9606-42FA-A719-8D0E5B52DFC4}"/>
              </a:ext>
            </a:extLst>
          </p:cNvPr>
          <p:cNvSpPr/>
          <p:nvPr/>
        </p:nvSpPr>
        <p:spPr>
          <a:xfrm>
            <a:off x="8350671" y="3880079"/>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3C008CD5-8A00-4A7A-8B9E-A72461471E9D}"/>
              </a:ext>
            </a:extLst>
          </p:cNvPr>
          <p:cNvSpPr/>
          <p:nvPr/>
        </p:nvSpPr>
        <p:spPr>
          <a:xfrm>
            <a:off x="7691728" y="4962708"/>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5A51B806-11EC-422C-BAC6-D68511EA6FD3}"/>
              </a:ext>
            </a:extLst>
          </p:cNvPr>
          <p:cNvSpPr/>
          <p:nvPr/>
        </p:nvSpPr>
        <p:spPr>
          <a:xfrm>
            <a:off x="6632702" y="557283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33D5348B-0A7D-4F3D-A050-01FFBEA4809D}"/>
              </a:ext>
            </a:extLst>
          </p:cNvPr>
          <p:cNvSpPr/>
          <p:nvPr/>
        </p:nvSpPr>
        <p:spPr>
          <a:xfrm>
            <a:off x="5369964" y="556407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3AB213B6-BD8D-46B3-BB1E-A8C0E0031AA4}"/>
              </a:ext>
            </a:extLst>
          </p:cNvPr>
          <p:cNvSpPr/>
          <p:nvPr/>
        </p:nvSpPr>
        <p:spPr>
          <a:xfrm>
            <a:off x="4359924" y="498750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F7221059-27F5-4AC1-A56C-C29A7F56E43C}"/>
              </a:ext>
            </a:extLst>
          </p:cNvPr>
          <p:cNvSpPr/>
          <p:nvPr/>
        </p:nvSpPr>
        <p:spPr>
          <a:xfrm>
            <a:off x="3685296" y="387505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3DB28833-0117-40AE-BBA4-E477CD2E3BB3}"/>
              </a:ext>
            </a:extLst>
          </p:cNvPr>
          <p:cNvSpPr/>
          <p:nvPr/>
        </p:nvSpPr>
        <p:spPr>
          <a:xfrm>
            <a:off x="3685296"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1876F61F-60FC-4562-A3AD-841BF86B5453}"/>
              </a:ext>
            </a:extLst>
          </p:cNvPr>
          <p:cNvSpPr/>
          <p:nvPr/>
        </p:nvSpPr>
        <p:spPr>
          <a:xfrm>
            <a:off x="4364396" y="15044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1EF837C3-483C-4470-8FE9-077D460ACCD6}"/>
              </a:ext>
            </a:extLst>
          </p:cNvPr>
          <p:cNvSpPr/>
          <p:nvPr/>
        </p:nvSpPr>
        <p:spPr>
          <a:xfrm>
            <a:off x="5369964" y="9336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AB812D6B-9290-43D0-87EE-7203A0FE581E}"/>
              </a:ext>
            </a:extLst>
          </p:cNvPr>
          <p:cNvSpPr/>
          <p:nvPr/>
        </p:nvSpPr>
        <p:spPr>
          <a:xfrm>
            <a:off x="6587987" y="91726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260451D4-2785-43D7-BE13-47FDB2CA7707}"/>
              </a:ext>
            </a:extLst>
          </p:cNvPr>
          <p:cNvSpPr/>
          <p:nvPr/>
        </p:nvSpPr>
        <p:spPr>
          <a:xfrm>
            <a:off x="7691728" y="152392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y2mate.com - VTV3Nhạc các vòng quay của Chiếc nón kì diệu 2013">
            <a:hlinkClick r:id="" action="ppaction://media"/>
            <a:extLst>
              <a:ext uri="{FF2B5EF4-FFF2-40B4-BE49-F238E27FC236}">
                <a16:creationId xmlns:a16="http://schemas.microsoft.com/office/drawing/2014/main" id="{6DC2A584-E81B-4E0C-436D-369683FF4A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6300" y="6248400"/>
            <a:ext cx="609600" cy="609600"/>
          </a:xfrm>
          <a:prstGeom prst="rect">
            <a:avLst/>
          </a:prstGeom>
        </p:spPr>
      </p:pic>
      <p:grpSp>
        <p:nvGrpSpPr>
          <p:cNvPr id="27" name="Group 26">
            <a:extLst>
              <a:ext uri="{FF2B5EF4-FFF2-40B4-BE49-F238E27FC236}">
                <a16:creationId xmlns:a16="http://schemas.microsoft.com/office/drawing/2014/main" id="{70BF889D-2D34-8D16-14B6-FFACB2AF142D}"/>
              </a:ext>
            </a:extLst>
          </p:cNvPr>
          <p:cNvGrpSpPr/>
          <p:nvPr/>
        </p:nvGrpSpPr>
        <p:grpSpPr>
          <a:xfrm>
            <a:off x="2730751" y="1310197"/>
            <a:ext cx="6715980" cy="4051928"/>
            <a:chOff x="2730751" y="1310197"/>
            <a:chExt cx="6715980" cy="4051928"/>
          </a:xfrm>
        </p:grpSpPr>
        <p:grpSp>
          <p:nvGrpSpPr>
            <p:cNvPr id="22" name="Group 21">
              <a:extLst>
                <a:ext uri="{FF2B5EF4-FFF2-40B4-BE49-F238E27FC236}">
                  <a16:creationId xmlns:a16="http://schemas.microsoft.com/office/drawing/2014/main" id="{18F86810-AED6-5485-3E91-ABCA4D39E65A}"/>
                </a:ext>
              </a:extLst>
            </p:cNvPr>
            <p:cNvGrpSpPr/>
            <p:nvPr/>
          </p:nvGrpSpPr>
          <p:grpSpPr>
            <a:xfrm>
              <a:off x="2730751" y="1310197"/>
              <a:ext cx="6715980" cy="4051928"/>
              <a:chOff x="2730751" y="1310197"/>
              <a:chExt cx="6715980" cy="4051928"/>
            </a:xfrm>
          </p:grpSpPr>
          <p:graphicFrame>
            <p:nvGraphicFramePr>
              <p:cNvPr id="8" name="Chart 7">
                <a:extLst>
                  <a:ext uri="{FF2B5EF4-FFF2-40B4-BE49-F238E27FC236}">
                    <a16:creationId xmlns:a16="http://schemas.microsoft.com/office/drawing/2014/main" id="{1172F66F-9146-F444-0087-637D507D1FED}"/>
                  </a:ext>
                </a:extLst>
              </p:cNvPr>
              <p:cNvGraphicFramePr/>
              <p:nvPr/>
            </p:nvGraphicFramePr>
            <p:xfrm>
              <a:off x="2730751" y="1310197"/>
              <a:ext cx="6715980" cy="4051928"/>
            </p:xfrm>
            <a:graphic>
              <a:graphicData uri="http://schemas.openxmlformats.org/drawingml/2006/chart">
                <c:chart xmlns:c="http://schemas.openxmlformats.org/drawingml/2006/chart" xmlns:r="http://schemas.openxmlformats.org/officeDocument/2006/relationships" r:id="rId6"/>
              </a:graphicData>
            </a:graphic>
          </p:graphicFrame>
          <p:sp>
            <p:nvSpPr>
              <p:cNvPr id="5" name="TextBox 4">
                <a:hlinkClick r:id="rId7" action="ppaction://hlinksldjump"/>
                <a:extLst>
                  <a:ext uri="{FF2B5EF4-FFF2-40B4-BE49-F238E27FC236}">
                    <a16:creationId xmlns:a16="http://schemas.microsoft.com/office/drawing/2014/main" id="{B99049AC-7C13-A4E3-0928-F6EB5C403BEA}"/>
                  </a:ext>
                </a:extLst>
              </p:cNvPr>
              <p:cNvSpPr txBox="1"/>
              <p:nvPr/>
            </p:nvSpPr>
            <p:spPr>
              <a:xfrm rot="6852715">
                <a:off x="6183639" y="2108513"/>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1</a:t>
                </a:r>
              </a:p>
            </p:txBody>
          </p:sp>
          <p:sp>
            <p:nvSpPr>
              <p:cNvPr id="6" name="TextBox 5">
                <a:hlinkClick r:id="rId8" action="ppaction://hlinksldjump"/>
                <a:extLst>
                  <a:ext uri="{FF2B5EF4-FFF2-40B4-BE49-F238E27FC236}">
                    <a16:creationId xmlns:a16="http://schemas.microsoft.com/office/drawing/2014/main" id="{8154E400-92E8-2B5D-9595-0F09D9450B4C}"/>
                  </a:ext>
                </a:extLst>
              </p:cNvPr>
              <p:cNvSpPr txBox="1"/>
              <p:nvPr/>
            </p:nvSpPr>
            <p:spPr>
              <a:xfrm rot="9155490">
                <a:off x="6801144" y="2697479"/>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2</a:t>
                </a:r>
              </a:p>
            </p:txBody>
          </p:sp>
          <p:sp>
            <p:nvSpPr>
              <p:cNvPr id="7" name="TextBox 6">
                <a:hlinkClick r:id="rId9" action="ppaction://hlinksldjump"/>
                <a:extLst>
                  <a:ext uri="{FF2B5EF4-FFF2-40B4-BE49-F238E27FC236}">
                    <a16:creationId xmlns:a16="http://schemas.microsoft.com/office/drawing/2014/main" id="{666A1BED-7835-74C1-58F0-7A953EC6BFDF}"/>
                  </a:ext>
                </a:extLst>
              </p:cNvPr>
              <p:cNvSpPr txBox="1"/>
              <p:nvPr/>
            </p:nvSpPr>
            <p:spPr>
              <a:xfrm rot="12244686">
                <a:off x="6788454" y="3589304"/>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3</a:t>
                </a:r>
              </a:p>
            </p:txBody>
          </p:sp>
          <p:sp>
            <p:nvSpPr>
              <p:cNvPr id="9" name="TextBox 8">
                <a:hlinkClick r:id="rId10" action="ppaction://hlinksldjump"/>
                <a:extLst>
                  <a:ext uri="{FF2B5EF4-FFF2-40B4-BE49-F238E27FC236}">
                    <a16:creationId xmlns:a16="http://schemas.microsoft.com/office/drawing/2014/main" id="{9E38D5F1-A910-B96B-18A8-757CDB1981E7}"/>
                  </a:ext>
                </a:extLst>
              </p:cNvPr>
              <p:cNvSpPr txBox="1"/>
              <p:nvPr/>
            </p:nvSpPr>
            <p:spPr>
              <a:xfrm rot="14861644">
                <a:off x="6208780" y="4189985"/>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4</a:t>
                </a:r>
              </a:p>
            </p:txBody>
          </p:sp>
          <p:sp>
            <p:nvSpPr>
              <p:cNvPr id="10" name="TextBox 9">
                <a:hlinkClick r:id="rId11" action="ppaction://hlinksldjump"/>
                <a:extLst>
                  <a:ext uri="{FF2B5EF4-FFF2-40B4-BE49-F238E27FC236}">
                    <a16:creationId xmlns:a16="http://schemas.microsoft.com/office/drawing/2014/main" id="{EA5E40D9-8B5C-C2ED-63EC-F341FBB35016}"/>
                  </a:ext>
                </a:extLst>
              </p:cNvPr>
              <p:cNvSpPr txBox="1"/>
              <p:nvPr/>
            </p:nvSpPr>
            <p:spPr>
              <a:xfrm rot="17637055">
                <a:off x="5301116" y="4165619"/>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5</a:t>
                </a:r>
              </a:p>
            </p:txBody>
          </p:sp>
          <p:sp>
            <p:nvSpPr>
              <p:cNvPr id="11" name="TextBox 10">
                <a:hlinkClick r:id="rId12" action="ppaction://hlinksldjump"/>
                <a:extLst>
                  <a:ext uri="{FF2B5EF4-FFF2-40B4-BE49-F238E27FC236}">
                    <a16:creationId xmlns:a16="http://schemas.microsoft.com/office/drawing/2014/main" id="{B7BC9E9E-DDE2-F3C7-7B57-73D8963E169B}"/>
                  </a:ext>
                </a:extLst>
              </p:cNvPr>
              <p:cNvSpPr txBox="1"/>
              <p:nvPr/>
            </p:nvSpPr>
            <p:spPr>
              <a:xfrm rot="20269397">
                <a:off x="4703096" y="3565107"/>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6</a:t>
                </a:r>
              </a:p>
            </p:txBody>
          </p:sp>
          <p:sp>
            <p:nvSpPr>
              <p:cNvPr id="13" name="TextBox 12">
                <a:hlinkClick r:id="rId13" action="ppaction://hlinksldjump"/>
                <a:extLst>
                  <a:ext uri="{FF2B5EF4-FFF2-40B4-BE49-F238E27FC236}">
                    <a16:creationId xmlns:a16="http://schemas.microsoft.com/office/drawing/2014/main" id="{1C869436-B81E-7FF1-BE3C-08FCC4AA6F8D}"/>
                  </a:ext>
                </a:extLst>
              </p:cNvPr>
              <p:cNvSpPr txBox="1"/>
              <p:nvPr/>
            </p:nvSpPr>
            <p:spPr>
              <a:xfrm rot="1895317">
                <a:off x="4696749" y="2738002"/>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7</a:t>
                </a:r>
              </a:p>
            </p:txBody>
          </p:sp>
          <p:sp>
            <p:nvSpPr>
              <p:cNvPr id="14" name="TextBox 13">
                <a:hlinkClick r:id="rId14" action="ppaction://hlinksldjump"/>
                <a:extLst>
                  <a:ext uri="{FF2B5EF4-FFF2-40B4-BE49-F238E27FC236}">
                    <a16:creationId xmlns:a16="http://schemas.microsoft.com/office/drawing/2014/main" id="{157EA531-22D3-778B-E36E-D79D7490CDD1}"/>
                  </a:ext>
                </a:extLst>
              </p:cNvPr>
              <p:cNvSpPr txBox="1"/>
              <p:nvPr/>
            </p:nvSpPr>
            <p:spPr>
              <a:xfrm rot="3879085">
                <a:off x="5308357" y="2101014"/>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8</a:t>
                </a:r>
              </a:p>
            </p:txBody>
          </p:sp>
        </p:grpSp>
        <p:sp>
          <p:nvSpPr>
            <p:cNvPr id="15" name="Isosceles Triangle 14">
              <a:hlinkClick r:id="rId8" action="ppaction://hlinksldjump"/>
              <a:extLst>
                <a:ext uri="{FF2B5EF4-FFF2-40B4-BE49-F238E27FC236}">
                  <a16:creationId xmlns:a16="http://schemas.microsoft.com/office/drawing/2014/main" id="{745A2ABA-610C-31A1-7759-F68035A677CD}"/>
                </a:ext>
              </a:extLst>
            </p:cNvPr>
            <p:cNvSpPr/>
            <p:nvPr/>
          </p:nvSpPr>
          <p:spPr>
            <a:xfrm rot="14966272">
              <a:off x="6352826" y="2149704"/>
              <a:ext cx="1176102" cy="1702234"/>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hlinkClick r:id="rId9" action="ppaction://hlinksldjump"/>
              <a:extLst>
                <a:ext uri="{FF2B5EF4-FFF2-40B4-BE49-F238E27FC236}">
                  <a16:creationId xmlns:a16="http://schemas.microsoft.com/office/drawing/2014/main" id="{89467F85-ADDB-6D4F-34D6-1545DCE3C0DD}"/>
                </a:ext>
              </a:extLst>
            </p:cNvPr>
            <p:cNvSpPr/>
            <p:nvPr/>
          </p:nvSpPr>
          <p:spPr>
            <a:xfrm rot="17537173">
              <a:off x="6352826" y="2833780"/>
              <a:ext cx="1176102" cy="1702234"/>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hlinkClick r:id="rId10" action="ppaction://hlinksldjump"/>
              <a:extLst>
                <a:ext uri="{FF2B5EF4-FFF2-40B4-BE49-F238E27FC236}">
                  <a16:creationId xmlns:a16="http://schemas.microsoft.com/office/drawing/2014/main" id="{EBEC3D37-46A9-FDFD-D1DC-FB23589E219E}"/>
                </a:ext>
              </a:extLst>
            </p:cNvPr>
            <p:cNvSpPr/>
            <p:nvPr/>
          </p:nvSpPr>
          <p:spPr>
            <a:xfrm rot="20369789">
              <a:off x="5840808" y="3380670"/>
              <a:ext cx="1176102" cy="1702234"/>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hlinkClick r:id="rId11" action="ppaction://hlinksldjump"/>
              <a:extLst>
                <a:ext uri="{FF2B5EF4-FFF2-40B4-BE49-F238E27FC236}">
                  <a16:creationId xmlns:a16="http://schemas.microsoft.com/office/drawing/2014/main" id="{B0AB4E36-5C3B-6F8D-43AF-0D45745FAD39}"/>
                </a:ext>
              </a:extLst>
            </p:cNvPr>
            <p:cNvSpPr/>
            <p:nvPr/>
          </p:nvSpPr>
          <p:spPr>
            <a:xfrm rot="1358866">
              <a:off x="5138287" y="3358510"/>
              <a:ext cx="1176102" cy="1702234"/>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hlinkClick r:id="rId12" action="ppaction://hlinksldjump"/>
              <a:extLst>
                <a:ext uri="{FF2B5EF4-FFF2-40B4-BE49-F238E27FC236}">
                  <a16:creationId xmlns:a16="http://schemas.microsoft.com/office/drawing/2014/main" id="{1DEF77B0-F524-F09C-E8BA-84BF9E92B6C1}"/>
                </a:ext>
              </a:extLst>
            </p:cNvPr>
            <p:cNvSpPr/>
            <p:nvPr/>
          </p:nvSpPr>
          <p:spPr>
            <a:xfrm rot="4052598">
              <a:off x="4644935" y="2839635"/>
              <a:ext cx="1176102" cy="1702234"/>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hlinkClick r:id="rId13" action="ppaction://hlinksldjump"/>
              <a:extLst>
                <a:ext uri="{FF2B5EF4-FFF2-40B4-BE49-F238E27FC236}">
                  <a16:creationId xmlns:a16="http://schemas.microsoft.com/office/drawing/2014/main" id="{EFC7F7EC-DA4B-4CCB-2C60-3E32D49053B6}"/>
                </a:ext>
              </a:extLst>
            </p:cNvPr>
            <p:cNvSpPr/>
            <p:nvPr/>
          </p:nvSpPr>
          <p:spPr>
            <a:xfrm rot="6786077">
              <a:off x="4581802" y="2175654"/>
              <a:ext cx="1275928" cy="1579172"/>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hlinkClick r:id="rId14" action="ppaction://hlinksldjump"/>
              <a:extLst>
                <a:ext uri="{FF2B5EF4-FFF2-40B4-BE49-F238E27FC236}">
                  <a16:creationId xmlns:a16="http://schemas.microsoft.com/office/drawing/2014/main" id="{2D997176-12F7-75E1-8578-B9E7D6D966FF}"/>
                </a:ext>
              </a:extLst>
            </p:cNvPr>
            <p:cNvSpPr/>
            <p:nvPr/>
          </p:nvSpPr>
          <p:spPr>
            <a:xfrm rot="9394773">
              <a:off x="5101847" y="1708063"/>
              <a:ext cx="1275928" cy="1579172"/>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hlinkClick r:id="rId7" action="ppaction://hlinksldjump"/>
              <a:extLst>
                <a:ext uri="{FF2B5EF4-FFF2-40B4-BE49-F238E27FC236}">
                  <a16:creationId xmlns:a16="http://schemas.microsoft.com/office/drawing/2014/main" id="{C6EC7A59-9F89-BF8B-8BBD-2EBFAA0CDF35}"/>
                </a:ext>
              </a:extLst>
            </p:cNvPr>
            <p:cNvSpPr/>
            <p:nvPr/>
          </p:nvSpPr>
          <p:spPr>
            <a:xfrm rot="12158115">
              <a:off x="5792943" y="1702600"/>
              <a:ext cx="1275928" cy="1579172"/>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C051463A-FF52-CF46-60AF-CDEE8FD1A178}"/>
              </a:ext>
            </a:extLst>
          </p:cNvPr>
          <p:cNvGrpSpPr/>
          <p:nvPr/>
        </p:nvGrpSpPr>
        <p:grpSpPr>
          <a:xfrm>
            <a:off x="6005736" y="4810125"/>
            <a:ext cx="167643" cy="1016627"/>
            <a:chOff x="6020022" y="4597691"/>
            <a:chExt cx="167643" cy="1016627"/>
          </a:xfrm>
        </p:grpSpPr>
        <p:sp>
          <p:nvSpPr>
            <p:cNvPr id="57" name="Freeform: Shape 56">
              <a:extLst>
                <a:ext uri="{FF2B5EF4-FFF2-40B4-BE49-F238E27FC236}">
                  <a16:creationId xmlns:a16="http://schemas.microsoft.com/office/drawing/2014/main" id="{F32E9A07-4288-4076-9003-628BE5AAFEDE}"/>
                </a:ext>
              </a:extLst>
            </p:cNvPr>
            <p:cNvSpPr/>
            <p:nvPr/>
          </p:nvSpPr>
          <p:spPr>
            <a:xfrm rot="10800000" flipV="1">
              <a:off x="6020022" y="4597691"/>
              <a:ext cx="167641" cy="920154"/>
            </a:xfrm>
            <a:custGeom>
              <a:avLst/>
              <a:gdLst>
                <a:gd name="connsiteX0" fmla="*/ 1 w 167641"/>
                <a:gd name="connsiteY0" fmla="*/ 835791 h 835791"/>
                <a:gd name="connsiteX1" fmla="*/ 167641 w 167641"/>
                <a:gd name="connsiteY1" fmla="*/ 835791 h 835791"/>
                <a:gd name="connsiteX2" fmla="*/ 167641 w 167641"/>
                <a:gd name="connsiteY2" fmla="*/ 165397 h 835791"/>
                <a:gd name="connsiteX3" fmla="*/ 83821 w 167641"/>
                <a:gd name="connsiteY3" fmla="*/ 0 h 835791"/>
                <a:gd name="connsiteX4" fmla="*/ 0 w 167641"/>
                <a:gd name="connsiteY4" fmla="*/ 165397 h 835791"/>
                <a:gd name="connsiteX5" fmla="*/ 1 w 167641"/>
                <a:gd name="connsiteY5" fmla="*/ 165397 h 83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1" h="835791">
                  <a:moveTo>
                    <a:pt x="1" y="835791"/>
                  </a:moveTo>
                  <a:lnTo>
                    <a:pt x="167641" y="835791"/>
                  </a:lnTo>
                  <a:lnTo>
                    <a:pt x="167641" y="165397"/>
                  </a:lnTo>
                  <a:lnTo>
                    <a:pt x="83821" y="0"/>
                  </a:lnTo>
                  <a:lnTo>
                    <a:pt x="0" y="165397"/>
                  </a:lnTo>
                  <a:lnTo>
                    <a:pt x="1" y="165397"/>
                  </a:lnTo>
                  <a:close/>
                </a:path>
              </a:pathLst>
            </a:custGeom>
            <a:gradFill flip="none" rotWithShape="1">
              <a:gsLst>
                <a:gs pos="40000">
                  <a:srgbClr val="D6B700"/>
                </a:gs>
                <a:gs pos="0">
                  <a:srgbClr val="FFFF00"/>
                </a:gs>
                <a:gs pos="100000">
                  <a:schemeClr val="accent4">
                    <a:lumMod val="75000"/>
                  </a:schemeClr>
                </a:gs>
              </a:gsLst>
              <a:lin ang="10800000" scaled="1"/>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3F04EA17-A3B7-4FF8-9E9F-7564078AB629}"/>
                </a:ext>
              </a:extLst>
            </p:cNvPr>
            <p:cNvSpPr/>
            <p:nvPr/>
          </p:nvSpPr>
          <p:spPr>
            <a:xfrm>
              <a:off x="6020022" y="5446675"/>
              <a:ext cx="167643" cy="167643"/>
            </a:xfrm>
            <a:prstGeom prst="ellipse">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hlinkClick r:id="rId15" action="ppaction://hlinksldjump"/>
            <a:extLst>
              <a:ext uri="{FF2B5EF4-FFF2-40B4-BE49-F238E27FC236}">
                <a16:creationId xmlns:a16="http://schemas.microsoft.com/office/drawing/2014/main" id="{F6A65EC9-49F9-BC84-85AA-A72D06E3442A}"/>
              </a:ext>
            </a:extLst>
          </p:cNvPr>
          <p:cNvSpPr txBox="1"/>
          <p:nvPr/>
        </p:nvSpPr>
        <p:spPr>
          <a:xfrm>
            <a:off x="9115864" y="6119336"/>
            <a:ext cx="3076136" cy="738664"/>
          </a:xfrm>
          <a:prstGeom prst="rect">
            <a:avLst/>
          </a:prstGeom>
          <a:solidFill>
            <a:schemeClr val="bg1"/>
          </a:solidFill>
          <a:ln>
            <a:solidFill>
              <a:srgbClr val="00A23A"/>
            </a:solidFill>
          </a:ln>
        </p:spPr>
        <p:txBody>
          <a:bodyPr wrap="square">
            <a:spAutoFit/>
          </a:bodyPr>
          <a:lstStyle/>
          <a:p>
            <a:pPr algn="just"/>
            <a:r>
              <a:rPr lang="en-US" sz="1400" dirty="0">
                <a:solidFill>
                  <a:srgbClr val="FF0000"/>
                </a:solidFill>
                <a:latin typeface="Arial" panose="020B0604020202020204" pitchFamily="34" charset="0"/>
                <a:cs typeface="Arial" panose="020B0604020202020204" pitchFamily="34" charset="0"/>
              </a:rPr>
              <a:t>Click </a:t>
            </a:r>
            <a:r>
              <a:rPr lang="en-US" sz="1400" err="1">
                <a:solidFill>
                  <a:srgbClr val="FF0000"/>
                </a:solidFill>
                <a:latin typeface="Arial" panose="020B0604020202020204" pitchFamily="34" charset="0"/>
                <a:cs typeface="Arial" panose="020B0604020202020204" pitchFamily="34" charset="0"/>
              </a:rPr>
              <a:t>vào</a:t>
            </a:r>
            <a:r>
              <a:rPr lang="en-US" sz="1400">
                <a:solidFill>
                  <a:srgbClr val="FF0000"/>
                </a:solidFill>
                <a:latin typeface="Arial" panose="020B0604020202020204" pitchFamily="34" charset="0"/>
                <a:cs typeface="Arial" panose="020B0604020202020204" pitchFamily="34" charset="0"/>
              </a:rPr>
              <a:t> đây     </a:t>
            </a:r>
            <a:r>
              <a:rPr lang="vi-VN" sz="1400">
                <a:solidFill>
                  <a:srgbClr val="FF0000"/>
                </a:solidFill>
                <a:latin typeface="Arial" panose="020B0604020202020204" pitchFamily="34" charset="0"/>
                <a:cs typeface="Arial" panose="020B0604020202020204" pitchFamily="34" charset="0"/>
              </a:rPr>
              <a:t>(</a:t>
            </a:r>
            <a:r>
              <a:rPr lang="en-US" sz="1400" dirty="0" err="1">
                <a:solidFill>
                  <a:srgbClr val="FF0000"/>
                </a:solidFill>
                <a:latin typeface="Arial" panose="020B0604020202020204" pitchFamily="34" charset="0"/>
                <a:cs typeface="Arial" panose="020B0604020202020204" pitchFamily="34" charset="0"/>
              </a:rPr>
              <a:t>khi</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thư</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kí</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thông</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báo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đã</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tìm</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đủ</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đáp</a:t>
            </a:r>
            <a:r>
              <a:rPr lang="en-US" sz="1400" dirty="0">
                <a:solidFill>
                  <a:srgbClr val="FF0000"/>
                </a:solidFill>
                <a:latin typeface="Arial" panose="020B0604020202020204" pitchFamily="34" charset="0"/>
                <a:cs typeface="Arial" panose="020B0604020202020204" pitchFamily="34" charset="0"/>
              </a:rPr>
              <a:t> </a:t>
            </a:r>
            <a:r>
              <a:rPr lang="vi-VN" sz="1400">
                <a:solidFill>
                  <a:srgbClr val="FF0000"/>
                </a:solidFill>
                <a:latin typeface="Arial" panose="020B0604020202020204" pitchFamily="34" charset="0"/>
                <a:cs typeface="Arial" panose="020B0604020202020204" pitchFamily="34" charset="0"/>
              </a:rPr>
              <a:t>án </a:t>
            </a:r>
            <a:r>
              <a:rPr lang="en-US" sz="1400">
                <a:solidFill>
                  <a:srgbClr val="FF0000"/>
                </a:solidFill>
                <a:latin typeface="Arial" panose="020B0604020202020204" pitchFamily="34" charset="0"/>
                <a:cs typeface="Arial" panose="020B0604020202020204" pitchFamily="34" charset="0"/>
              </a:rPr>
              <a:t>8 </a:t>
            </a:r>
            <a:r>
              <a:rPr lang="en-US" sz="1400" dirty="0" err="1">
                <a:solidFill>
                  <a:srgbClr val="FF0000"/>
                </a:solidFill>
                <a:latin typeface="Arial" panose="020B0604020202020204" pitchFamily="34" charset="0"/>
                <a:cs typeface="Arial" panose="020B0604020202020204" pitchFamily="34" charset="0"/>
              </a:rPr>
              <a:t>câu</a:t>
            </a:r>
            <a:r>
              <a:rPr lang="vi-VN" sz="1400" dirty="0">
                <a:solidFill>
                  <a:srgbClr val="FF0000"/>
                </a:solidFill>
                <a:latin typeface="Arial" panose="020B0604020202020204" pitchFamily="34" charset="0"/>
                <a:cs typeface="Arial" panose="020B0604020202020204" pitchFamily="34" charset="0"/>
              </a:rPr>
              <a:t>) để về slide nêu thông điệp của từ khoá </a:t>
            </a:r>
            <a:endParaRPr lang="en-US" sz="1400" dirty="0">
              <a:solidFill>
                <a:srgbClr val="FF0000"/>
              </a:solidFill>
              <a:latin typeface="Arial" panose="020B0604020202020204" pitchFamily="34" charset="0"/>
              <a:cs typeface="Arial" panose="020B0604020202020204" pitchFamily="34" charset="0"/>
            </a:endParaRPr>
          </a:p>
        </p:txBody>
      </p:sp>
      <p:pic>
        <p:nvPicPr>
          <p:cNvPr id="2" name="image4.png">
            <a:extLst>
              <a:ext uri="{FF2B5EF4-FFF2-40B4-BE49-F238E27FC236}">
                <a16:creationId xmlns:a16="http://schemas.microsoft.com/office/drawing/2014/main" id="{6F3A7B4D-11D8-2C9C-5957-EDFAE8F7F224}"/>
              </a:ext>
            </a:extLst>
          </p:cNvPr>
          <p:cNvPicPr>
            <a:picLocks noChangeAspect="1"/>
          </p:cNvPicPr>
          <p:nvPr/>
        </p:nvPicPr>
        <p:blipFill>
          <a:blip r:embed="rId16" cstate="print"/>
          <a:stretch>
            <a:fillRect/>
          </a:stretch>
        </p:blipFill>
        <p:spPr>
          <a:xfrm>
            <a:off x="117512" y="97702"/>
            <a:ext cx="625171" cy="612210"/>
          </a:xfrm>
          <a:prstGeom prst="rect">
            <a:avLst/>
          </a:prstGeom>
        </p:spPr>
      </p:pic>
      <p:grpSp>
        <p:nvGrpSpPr>
          <p:cNvPr id="28" name="Group 11">
            <a:extLst>
              <a:ext uri="{FF2B5EF4-FFF2-40B4-BE49-F238E27FC236}">
                <a16:creationId xmlns:a16="http://schemas.microsoft.com/office/drawing/2014/main" id="{B82D83D2-7CB8-D569-121B-E1BD7546A096}"/>
              </a:ext>
            </a:extLst>
          </p:cNvPr>
          <p:cNvGrpSpPr>
            <a:grpSpLocks/>
          </p:cNvGrpSpPr>
          <p:nvPr/>
        </p:nvGrpSpPr>
        <p:grpSpPr bwMode="auto">
          <a:xfrm>
            <a:off x="806095" y="167994"/>
            <a:ext cx="625171" cy="541918"/>
            <a:chOff x="0" y="0"/>
            <a:chExt cx="666" cy="559"/>
          </a:xfrm>
        </p:grpSpPr>
        <p:sp>
          <p:nvSpPr>
            <p:cNvPr id="29" name="Freeform 12">
              <a:extLst>
                <a:ext uri="{FF2B5EF4-FFF2-40B4-BE49-F238E27FC236}">
                  <a16:creationId xmlns:a16="http://schemas.microsoft.com/office/drawing/2014/main" id="{9A222B17-FE85-E4E6-A5B4-0C093DFF73F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0" name="Graphic 29" descr="Right pointing backhand index">
            <a:hlinkClick r:id="rId15" action="ppaction://hlinksldjump"/>
            <a:extLst>
              <a:ext uri="{FF2B5EF4-FFF2-40B4-BE49-F238E27FC236}">
                <a16:creationId xmlns:a16="http://schemas.microsoft.com/office/drawing/2014/main" id="{9DFA764A-8CBB-451C-724D-2B978EBFF0B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431521" y="6154476"/>
            <a:ext cx="264869" cy="264869"/>
          </a:xfrm>
          <a:prstGeom prst="rect">
            <a:avLst/>
          </a:prstGeom>
        </p:spPr>
      </p:pic>
    </p:spTree>
    <p:extLst>
      <p:ext uri="{BB962C8B-B14F-4D97-AF65-F5344CB8AC3E}">
        <p14:creationId xmlns:p14="http://schemas.microsoft.com/office/powerpoint/2010/main" val="149830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52"/>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53"/>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54"/>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43"/>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44"/>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45"/>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46"/>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47"/>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48"/>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49"/>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50"/>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5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8" presetClass="emph" presetSubtype="0" repeatCount="indefinite" fill="hold" grpId="0" nodeType="withEffect">
                                  <p:stCondLst>
                                    <p:cond delay="0"/>
                                  </p:stCondLst>
                                  <p:childTnLst>
                                    <p:animRot by="-21600000">
                                      <p:cBhvr>
                                        <p:cTn id="33" dur="500" fill="hold"/>
                                        <p:tgtEl>
                                          <p:spTgt spid="31"/>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500" fill="hold"/>
                                        <p:tgtEl>
                                          <p:spTgt spid="27"/>
                                        </p:tgtEl>
                                        <p:attrNameLst>
                                          <p:attrName>r</p:attrName>
                                        </p:attrNameLst>
                                      </p:cBhvr>
                                    </p:animRot>
                                  </p:childTnLst>
                                </p:cTn>
                              </p:par>
                              <p:par>
                                <p:cTn id="36" presetID="1" presetClass="mediacall" presetSubtype="0" fill="hold" nodeType="withEffect">
                                  <p:stCondLst>
                                    <p:cond delay="0"/>
                                  </p:stCondLst>
                                  <p:childTnLst>
                                    <p:cmd type="call" cmd="playFrom(0.0)">
                                      <p:cBhvr>
                                        <p:cTn id="37" dur="19199" fill="hold"/>
                                        <p:tgtEl>
                                          <p:spTgt spid="16"/>
                                        </p:tgtEl>
                                      </p:cBhvr>
                                    </p:cmd>
                                  </p:childTnLst>
                                </p:cTn>
                              </p:par>
                            </p:childTnLst>
                          </p:cTn>
                        </p:par>
                      </p:childTnLst>
                    </p:cTn>
                  </p:par>
                  <p:par>
                    <p:cTn id="38" fill="hold">
                      <p:stCondLst>
                        <p:cond delay="indefinite"/>
                      </p:stCondLst>
                      <p:childTnLst>
                        <p:par>
                          <p:cTn id="39" fill="hold">
                            <p:stCondLst>
                              <p:cond delay="0"/>
                            </p:stCondLst>
                            <p:childTnLst>
                              <p:par>
                                <p:cTn id="40" presetID="8" presetClass="emph" presetSubtype="0" decel="100000" fill="hold" grpId="1" nodeType="clickEffect">
                                  <p:stCondLst>
                                    <p:cond delay="1000"/>
                                  </p:stCondLst>
                                  <p:childTnLst>
                                    <p:animRot by="-21600000">
                                      <p:cBhvr>
                                        <p:cTn id="41" dur="1000" fill="hold"/>
                                        <p:tgtEl>
                                          <p:spTgt spid="31"/>
                                        </p:tgtEl>
                                        <p:attrNameLst>
                                          <p:attrName>r</p:attrName>
                                        </p:attrNameLst>
                                      </p:cBhvr>
                                    </p:animRot>
                                  </p:childTnLst>
                                </p:cTn>
                              </p:par>
                              <p:par>
                                <p:cTn id="42" presetID="8" presetClass="emph" presetSubtype="0" fill="hold" nodeType="withEffect">
                                  <p:stCondLst>
                                    <p:cond delay="1000"/>
                                  </p:stCondLst>
                                  <p:childTnLst>
                                    <p:animRot by="21600000">
                                      <p:cBhvr>
                                        <p:cTn id="43" dur="1000" fill="hold"/>
                                        <p:tgtEl>
                                          <p:spTgt spid="27"/>
                                        </p:tgtEl>
                                        <p:attrNameLst>
                                          <p:attrName>r</p:attrName>
                                        </p:attrNameLst>
                                      </p:cBhvr>
                                    </p:animRot>
                                  </p:childTnLst>
                                </p:cTn>
                              </p:par>
                            </p:childTnLst>
                          </p:cTn>
                        </p:par>
                      </p:childTnLst>
                    </p:cTn>
                  </p:par>
                </p:childTnLst>
              </p:cTn>
              <p:nextCondLst>
                <p:cond evt="onClick" delay="0">
                  <p:tgtEl>
                    <p:spTgt spid="4"/>
                  </p:tgtEl>
                </p:cond>
              </p:nextCondLst>
            </p:seq>
            <p:audio>
              <p:cMediaNode showWhenStopped="0">
                <p:cTn id="44" repeatCount="indefinite" fill="hold" display="0">
                  <p:stCondLst>
                    <p:cond delay="indefinite"/>
                  </p:stCondLst>
                  <p:endCondLst>
                    <p:cond evt="onStopAudio" delay="0">
                      <p:tgtEl>
                        <p:sldTgt/>
                      </p:tgtEl>
                    </p:cond>
                  </p:endCondLst>
                </p:cTn>
                <p:tgtEl>
                  <p:spTgt spid="16"/>
                </p:tgtEl>
              </p:cMediaNode>
            </p:audio>
          </p:childTnLst>
        </p:cTn>
      </p:par>
    </p:tnLst>
    <p:bldLst>
      <p:bldGraphic spid="31" grpId="0">
        <p:bldAsOne/>
      </p:bldGraphic>
      <p:bldGraphic spid="31" grpId="1">
        <p:bldAsOne/>
      </p:bldGraphic>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779275"/>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1971675" y="241035"/>
            <a:ext cx="8448864" cy="944298"/>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Làm cho trở thành sự thật bằng những việc làm hoặc hành động cụ thể</a:t>
            </a:r>
            <a:endParaRPr lang="vi-VN" sz="71400" b="1">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11901" y="1637326"/>
            <a:ext cx="3890539" cy="944298"/>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a:solidFill>
                  <a:srgbClr val="FF0000"/>
                </a:solidFill>
                <a:latin typeface="Times New Roman" panose="02020603050405020304" pitchFamily="18" charset="0"/>
                <a:cs typeface="Times New Roman" panose="02020603050405020304" pitchFamily="18" charset="0"/>
              </a:rPr>
              <a:t>T</a:t>
            </a:r>
            <a:r>
              <a:rPr lang="en-GB" sz="3600" b="1">
                <a:solidFill>
                  <a:schemeClr val="tx1"/>
                </a:solidFill>
                <a:latin typeface="Times New Roman" panose="02020603050405020304" pitchFamily="18" charset="0"/>
                <a:cs typeface="Times New Roman" panose="02020603050405020304" pitchFamily="18" charset="0"/>
              </a:rPr>
              <a:t>HỰC HIỆN</a:t>
            </a:r>
            <a:endParaRPr lang="en-US" sz="54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1188FB03-C6FC-267C-C5E5-8ECE690AB925}"/>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CF8D5E25-08E1-356D-A190-02EC59926D41}"/>
              </a:ext>
            </a:extLst>
          </p:cNvPr>
          <p:cNvSpPr txBox="1"/>
          <p:nvPr/>
        </p:nvSpPr>
        <p:spPr>
          <a:xfrm>
            <a:off x="957954" y="3373971"/>
            <a:ext cx="10476305" cy="830997"/>
          </a:xfrm>
          <a:prstGeom prst="rect">
            <a:avLst/>
          </a:prstGeom>
          <a:solidFill>
            <a:schemeClr val="accent4">
              <a:lumMod val="20000"/>
              <a:lumOff val="80000"/>
            </a:schemeClr>
          </a:solidFill>
          <a:ln>
            <a:solidFill>
              <a:schemeClr val="accent6"/>
            </a:solidFill>
          </a:ln>
        </p:spPr>
        <p:txBody>
          <a:bodyPr wrap="square" rtlCol="0">
            <a:spAutoFit/>
          </a:bodyPr>
          <a:lstStyle/>
          <a:p>
            <a:pPr algn="just"/>
            <a:r>
              <a:rPr lang="en-GB" sz="2400">
                <a:solidFill>
                  <a:srgbClr val="00B050"/>
                </a:solidFill>
                <a:latin typeface="Arial" panose="020B0604020202020204" pitchFamily="34" charset="0"/>
                <a:cs typeface="Arial" panose="020B0604020202020204" pitchFamily="34" charset="0"/>
              </a:rPr>
              <a:t>Mục IV Bài 4 SGK: </a:t>
            </a:r>
            <a:r>
              <a:rPr lang="en-GB" sz="2400">
                <a:latin typeface="Arial" panose="020B0604020202020204" pitchFamily="34" charset="0"/>
                <a:cs typeface="Arial" panose="020B0604020202020204" pitchFamily="34" charset="0"/>
              </a:rPr>
              <a:t>“Một trong những việc thuộc trách nhiệm của công dân là </a:t>
            </a:r>
            <a:r>
              <a:rPr lang="en-GB" sz="2400">
                <a:solidFill>
                  <a:srgbClr val="FF0000"/>
                </a:solidFill>
                <a:latin typeface="Arial" panose="020B0604020202020204" pitchFamily="34" charset="0"/>
                <a:cs typeface="Arial" panose="020B0604020202020204" pitchFamily="34" charset="0"/>
              </a:rPr>
              <a:t>thực hiện </a:t>
            </a:r>
            <a:r>
              <a:rPr lang="en-GB" sz="2400">
                <a:latin typeface="Arial" panose="020B0604020202020204" pitchFamily="34" charset="0"/>
                <a:cs typeface="Arial" panose="020B0604020202020204" pitchFamily="34" charset="0"/>
              </a:rPr>
              <a:t>các quy định pháp luật về bảo vệ môi trường</a:t>
            </a:r>
            <a:r>
              <a:rPr lang="en-US" sz="2400">
                <a:latin typeface="Arial" panose="020B0604020202020204" pitchFamily="34" charset="0"/>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p>
        </p:txBody>
      </p:sp>
      <p:pic>
        <p:nvPicPr>
          <p:cNvPr id="1085" name="image4.png">
            <a:extLst>
              <a:ext uri="{FF2B5EF4-FFF2-40B4-BE49-F238E27FC236}">
                <a16:creationId xmlns:a16="http://schemas.microsoft.com/office/drawing/2014/main" id="{58437017-AE3A-A477-F41D-CC4C12B5F422}"/>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6" name="Group 11">
            <a:extLst>
              <a:ext uri="{FF2B5EF4-FFF2-40B4-BE49-F238E27FC236}">
                <a16:creationId xmlns:a16="http://schemas.microsoft.com/office/drawing/2014/main" id="{68AF7389-127E-798D-4018-5CD8447B448D}"/>
              </a:ext>
            </a:extLst>
          </p:cNvPr>
          <p:cNvGrpSpPr>
            <a:grpSpLocks/>
          </p:cNvGrpSpPr>
          <p:nvPr/>
        </p:nvGrpSpPr>
        <p:grpSpPr bwMode="auto">
          <a:xfrm>
            <a:off x="806095" y="167994"/>
            <a:ext cx="625171" cy="541918"/>
            <a:chOff x="0" y="0"/>
            <a:chExt cx="666" cy="559"/>
          </a:xfrm>
        </p:grpSpPr>
        <p:sp>
          <p:nvSpPr>
            <p:cNvPr id="1087" name="Freeform 12">
              <a:extLst>
                <a:ext uri="{FF2B5EF4-FFF2-40B4-BE49-F238E27FC236}">
                  <a16:creationId xmlns:a16="http://schemas.microsoft.com/office/drawing/2014/main" id="{D814ED30-FBD7-0DC3-3A10-4A2CCCD766A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8" name="Picture 1087" descr="A blue and white alarm clock with bells&#10;&#10;Description automatically generated">
            <a:extLst>
              <a:ext uri="{FF2B5EF4-FFF2-40B4-BE49-F238E27FC236}">
                <a16:creationId xmlns:a16="http://schemas.microsoft.com/office/drawing/2014/main" id="{4569B0CC-920B-87EA-597A-24BFFC2791E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9" name="Oval 1088">
            <a:extLst>
              <a:ext uri="{FF2B5EF4-FFF2-40B4-BE49-F238E27FC236}">
                <a16:creationId xmlns:a16="http://schemas.microsoft.com/office/drawing/2014/main" id="{9033959E-6F6B-148E-603A-88F872EBD59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90" name="Oval 1089">
            <a:extLst>
              <a:ext uri="{FF2B5EF4-FFF2-40B4-BE49-F238E27FC236}">
                <a16:creationId xmlns:a16="http://schemas.microsoft.com/office/drawing/2014/main" id="{B066B000-1469-71E2-969C-093AFF5096E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1" name="Oval 1090">
            <a:extLst>
              <a:ext uri="{FF2B5EF4-FFF2-40B4-BE49-F238E27FC236}">
                <a16:creationId xmlns:a16="http://schemas.microsoft.com/office/drawing/2014/main" id="{B97646F8-80F1-58A1-E79C-3DF7DFDCB17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2" name="Oval 1091">
            <a:extLst>
              <a:ext uri="{FF2B5EF4-FFF2-40B4-BE49-F238E27FC236}">
                <a16:creationId xmlns:a16="http://schemas.microsoft.com/office/drawing/2014/main" id="{A482F14B-F60C-76ED-F0C0-71D9D9B885F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3" name="Oval 1092">
            <a:extLst>
              <a:ext uri="{FF2B5EF4-FFF2-40B4-BE49-F238E27FC236}">
                <a16:creationId xmlns:a16="http://schemas.microsoft.com/office/drawing/2014/main" id="{E550F60C-35FD-EFFF-40F8-2E665FA98F1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4" name="Oval 1093">
            <a:extLst>
              <a:ext uri="{FF2B5EF4-FFF2-40B4-BE49-F238E27FC236}">
                <a16:creationId xmlns:a16="http://schemas.microsoft.com/office/drawing/2014/main" id="{8DE3A40F-1B2C-F9C7-DE71-157E188437A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5" name="Oval 1094">
            <a:extLst>
              <a:ext uri="{FF2B5EF4-FFF2-40B4-BE49-F238E27FC236}">
                <a16:creationId xmlns:a16="http://schemas.microsoft.com/office/drawing/2014/main" id="{8BD6EEDF-6DAC-EA4F-D5AE-047E825157D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6" name="Oval 1095">
            <a:extLst>
              <a:ext uri="{FF2B5EF4-FFF2-40B4-BE49-F238E27FC236}">
                <a16:creationId xmlns:a16="http://schemas.microsoft.com/office/drawing/2014/main" id="{C521AE1C-82AA-10B0-785D-AEFEEACC6C1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7" name="Oval 1096">
            <a:extLst>
              <a:ext uri="{FF2B5EF4-FFF2-40B4-BE49-F238E27FC236}">
                <a16:creationId xmlns:a16="http://schemas.microsoft.com/office/drawing/2014/main" id="{EBEF61C2-A7E1-DAEF-786B-0E9678CC0D3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8" name="Oval 1097">
            <a:extLst>
              <a:ext uri="{FF2B5EF4-FFF2-40B4-BE49-F238E27FC236}">
                <a16:creationId xmlns:a16="http://schemas.microsoft.com/office/drawing/2014/main" id="{F0CF9899-9256-F143-B215-704C1E8B74D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9" name="Oval 1098">
            <a:extLst>
              <a:ext uri="{FF2B5EF4-FFF2-40B4-BE49-F238E27FC236}">
                <a16:creationId xmlns:a16="http://schemas.microsoft.com/office/drawing/2014/main" id="{EFECAB89-2091-97F7-CD40-9D9B88123F8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00" name="Oval 1099">
            <a:extLst>
              <a:ext uri="{FF2B5EF4-FFF2-40B4-BE49-F238E27FC236}">
                <a16:creationId xmlns:a16="http://schemas.microsoft.com/office/drawing/2014/main" id="{0D2539A0-94B0-1FE0-61C5-1151BE4BBED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1" name="Oval 1100">
            <a:extLst>
              <a:ext uri="{FF2B5EF4-FFF2-40B4-BE49-F238E27FC236}">
                <a16:creationId xmlns:a16="http://schemas.microsoft.com/office/drawing/2014/main" id="{57989943-A607-679A-367C-98DBFB4950A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2" name="Oval 1101">
            <a:extLst>
              <a:ext uri="{FF2B5EF4-FFF2-40B4-BE49-F238E27FC236}">
                <a16:creationId xmlns:a16="http://schemas.microsoft.com/office/drawing/2014/main" id="{8DA29E7F-BF5B-0E6B-01AB-3DE4D64B8A3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3" name="Oval 1102">
            <a:extLst>
              <a:ext uri="{FF2B5EF4-FFF2-40B4-BE49-F238E27FC236}">
                <a16:creationId xmlns:a16="http://schemas.microsoft.com/office/drawing/2014/main" id="{361B6BDC-5446-0AF8-91AF-8BC1E026839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4" name="Oval 1103">
            <a:extLst>
              <a:ext uri="{FF2B5EF4-FFF2-40B4-BE49-F238E27FC236}">
                <a16:creationId xmlns:a16="http://schemas.microsoft.com/office/drawing/2014/main" id="{87032730-7C5B-5901-9F80-7B7E7DD5CAC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316094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9"/>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4"/>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9"/>
                  </p:tgtEl>
                </p:cond>
              </p:nextCondLst>
            </p:seq>
          </p:childTnLst>
        </p:cTn>
      </p:par>
    </p:tnLst>
    <p:bldLst>
      <p:bldP spid="15" grpId="0" animBg="1"/>
      <p:bldP spid="1084"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993476"/>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2</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729379" y="275009"/>
            <a:ext cx="7754534" cy="109630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Lắp ráp, nối kết các thành phần của một hệ thống để tạo nên một hệ thống đồng bộ</a:t>
            </a:r>
            <a:endParaRPr lang="vi-VN" sz="71400" b="1">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455980" y="1818851"/>
            <a:ext cx="4153866" cy="100965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TÍC</a:t>
            </a:r>
            <a:r>
              <a:rPr lang="en-GB"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 </a:t>
            </a:r>
            <a:r>
              <a:rPr lang="en-GB"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65C59B1D-A3AD-5D42-5A1F-3823B4D143D8}"/>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16FDA745-35EB-5DFB-192E-882FDE2CF5D3}"/>
              </a:ext>
            </a:extLst>
          </p:cNvPr>
          <p:cNvSpPr txBox="1"/>
          <p:nvPr/>
        </p:nvSpPr>
        <p:spPr>
          <a:xfrm>
            <a:off x="1187450" y="3503791"/>
            <a:ext cx="10476305" cy="1200329"/>
          </a:xfrm>
          <a:prstGeom prst="rect">
            <a:avLst/>
          </a:prstGeom>
          <a:solidFill>
            <a:schemeClr val="accent4">
              <a:lumMod val="20000"/>
              <a:lumOff val="80000"/>
            </a:schemeClr>
          </a:solidFill>
          <a:ln>
            <a:solidFill>
              <a:schemeClr val="accent6"/>
            </a:solidFill>
          </a:ln>
        </p:spPr>
        <p:txBody>
          <a:bodyPr wrap="square" rtlCol="0">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IV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en-GB" sz="2400" dirty="0">
                <a:latin typeface="Arial" panose="020B0604020202020204" pitchFamily="34" charset="0"/>
                <a:cs typeface="Arial" panose="020B0604020202020204" pitchFamily="34" charset="0"/>
              </a:rPr>
              <a:t>“</a:t>
            </a:r>
            <a:r>
              <a:rPr lang="en-GB" sz="2400" dirty="0" err="1">
                <a:latin typeface="Arial" panose="020B0604020202020204" pitchFamily="34" charset="0"/>
                <a:cs typeface="Arial" panose="020B0604020202020204" pitchFamily="34" charset="0"/>
              </a:rPr>
              <a:t>Một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những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việc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thuộc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trách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nhiệm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học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tham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học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tập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đầy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đủ</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nội</a:t>
            </a:r>
            <a:r>
              <a:rPr lang="en-GB" sz="2400" dirty="0">
                <a:latin typeface="Arial" panose="020B0604020202020204" pitchFamily="34" charset="0"/>
                <a:cs typeface="Arial" panose="020B0604020202020204" pitchFamily="34" charset="0"/>
              </a:rPr>
              <a:t> dung </a:t>
            </a:r>
            <a:r>
              <a:rPr lang="en-GB" sz="2400" dirty="0" err="1">
                <a:latin typeface="Arial" panose="020B0604020202020204" pitchFamily="34" charset="0"/>
                <a:cs typeface="Arial" panose="020B0604020202020204" pitchFamily="34" charset="0"/>
              </a:rPr>
              <a:t>về</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bảo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vệ</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môi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trường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được</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tích</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hợp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lồng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ghép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môn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a:t>
            </a:r>
            <a:r>
              <a:rPr lang="en-GB" sz="2400" dirty="0">
                <a:solidFill>
                  <a:srgbClr val="242021"/>
                </a:solidFill>
                <a:latin typeface="Arial" panose="020B0604020202020204" pitchFamily="34" charset="0"/>
                <a:cs typeface="Arial" panose="020B0604020202020204" pitchFamily="34" charset="0"/>
              </a:rPr>
              <a:t>”</a:t>
            </a:r>
          </a:p>
        </p:txBody>
      </p:sp>
      <p:pic>
        <p:nvPicPr>
          <p:cNvPr id="1085" name="image4.png">
            <a:extLst>
              <a:ext uri="{FF2B5EF4-FFF2-40B4-BE49-F238E27FC236}">
                <a16:creationId xmlns:a16="http://schemas.microsoft.com/office/drawing/2014/main" id="{87D44DF1-FAC6-2DD0-93B6-8B4F516524E3}"/>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6" name="Group 11">
            <a:extLst>
              <a:ext uri="{FF2B5EF4-FFF2-40B4-BE49-F238E27FC236}">
                <a16:creationId xmlns:a16="http://schemas.microsoft.com/office/drawing/2014/main" id="{025E444A-14DD-8D58-FB0B-4FCC92492BEA}"/>
              </a:ext>
            </a:extLst>
          </p:cNvPr>
          <p:cNvGrpSpPr>
            <a:grpSpLocks/>
          </p:cNvGrpSpPr>
          <p:nvPr/>
        </p:nvGrpSpPr>
        <p:grpSpPr bwMode="auto">
          <a:xfrm>
            <a:off x="806095" y="167994"/>
            <a:ext cx="625171" cy="541918"/>
            <a:chOff x="0" y="0"/>
            <a:chExt cx="666" cy="559"/>
          </a:xfrm>
        </p:grpSpPr>
        <p:sp>
          <p:nvSpPr>
            <p:cNvPr id="1087" name="Freeform 12">
              <a:extLst>
                <a:ext uri="{FF2B5EF4-FFF2-40B4-BE49-F238E27FC236}">
                  <a16:creationId xmlns:a16="http://schemas.microsoft.com/office/drawing/2014/main" id="{29561FA5-1D33-9552-CE1A-F6ED7F25E43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8" name="Picture 1087" descr="A blue and white alarm clock with bells&#10;&#10;Description automatically generated">
            <a:extLst>
              <a:ext uri="{FF2B5EF4-FFF2-40B4-BE49-F238E27FC236}">
                <a16:creationId xmlns:a16="http://schemas.microsoft.com/office/drawing/2014/main" id="{AF272BCA-CDD1-2A0B-CC33-F6DA20EFA28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9" name="Oval 1088">
            <a:extLst>
              <a:ext uri="{FF2B5EF4-FFF2-40B4-BE49-F238E27FC236}">
                <a16:creationId xmlns:a16="http://schemas.microsoft.com/office/drawing/2014/main" id="{2537DE94-610A-84BF-E5D7-F20856E0ADA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90" name="Oval 1089">
            <a:extLst>
              <a:ext uri="{FF2B5EF4-FFF2-40B4-BE49-F238E27FC236}">
                <a16:creationId xmlns:a16="http://schemas.microsoft.com/office/drawing/2014/main" id="{E2035C4D-725D-D7F6-419B-EAD7B7B7B6E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1" name="Oval 1090">
            <a:extLst>
              <a:ext uri="{FF2B5EF4-FFF2-40B4-BE49-F238E27FC236}">
                <a16:creationId xmlns:a16="http://schemas.microsoft.com/office/drawing/2014/main" id="{DE8117D0-CAAA-D65E-86D1-DDA37A61FF8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2" name="Oval 1091">
            <a:extLst>
              <a:ext uri="{FF2B5EF4-FFF2-40B4-BE49-F238E27FC236}">
                <a16:creationId xmlns:a16="http://schemas.microsoft.com/office/drawing/2014/main" id="{C96ADE70-F222-7FFD-E721-48C55F5C84C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3" name="Oval 1092">
            <a:extLst>
              <a:ext uri="{FF2B5EF4-FFF2-40B4-BE49-F238E27FC236}">
                <a16:creationId xmlns:a16="http://schemas.microsoft.com/office/drawing/2014/main" id="{21B098CE-E190-EE23-9048-997C715F69E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4" name="Oval 1093">
            <a:extLst>
              <a:ext uri="{FF2B5EF4-FFF2-40B4-BE49-F238E27FC236}">
                <a16:creationId xmlns:a16="http://schemas.microsoft.com/office/drawing/2014/main" id="{F76E1CBA-F9D7-8F05-9FCD-B2884598B2C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5" name="Oval 1094">
            <a:extLst>
              <a:ext uri="{FF2B5EF4-FFF2-40B4-BE49-F238E27FC236}">
                <a16:creationId xmlns:a16="http://schemas.microsoft.com/office/drawing/2014/main" id="{7CA8B3A0-92CC-9D28-9CE1-AC0A57C9696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6" name="Oval 1095">
            <a:extLst>
              <a:ext uri="{FF2B5EF4-FFF2-40B4-BE49-F238E27FC236}">
                <a16:creationId xmlns:a16="http://schemas.microsoft.com/office/drawing/2014/main" id="{AC632390-7EE1-1095-D47C-3DA20E03838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7" name="Oval 1096">
            <a:extLst>
              <a:ext uri="{FF2B5EF4-FFF2-40B4-BE49-F238E27FC236}">
                <a16:creationId xmlns:a16="http://schemas.microsoft.com/office/drawing/2014/main" id="{8A23A1BE-C8ED-0988-D9EE-8FCA532B0DB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8" name="Oval 1097">
            <a:extLst>
              <a:ext uri="{FF2B5EF4-FFF2-40B4-BE49-F238E27FC236}">
                <a16:creationId xmlns:a16="http://schemas.microsoft.com/office/drawing/2014/main" id="{A717BA8A-8758-3FB9-AA77-5AB0F46F70F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9" name="Oval 1098">
            <a:extLst>
              <a:ext uri="{FF2B5EF4-FFF2-40B4-BE49-F238E27FC236}">
                <a16:creationId xmlns:a16="http://schemas.microsoft.com/office/drawing/2014/main" id="{DE1B5D6D-3FF5-B4B7-B4C1-56AAE5C98ED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00" name="Oval 1099">
            <a:extLst>
              <a:ext uri="{FF2B5EF4-FFF2-40B4-BE49-F238E27FC236}">
                <a16:creationId xmlns:a16="http://schemas.microsoft.com/office/drawing/2014/main" id="{DB4EA48E-F0DB-CDD1-2D56-6AEA4AFDCF9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1" name="Oval 1100">
            <a:extLst>
              <a:ext uri="{FF2B5EF4-FFF2-40B4-BE49-F238E27FC236}">
                <a16:creationId xmlns:a16="http://schemas.microsoft.com/office/drawing/2014/main" id="{711485CC-C40B-15F5-0765-34F05AFEE14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2" name="Oval 1101">
            <a:extLst>
              <a:ext uri="{FF2B5EF4-FFF2-40B4-BE49-F238E27FC236}">
                <a16:creationId xmlns:a16="http://schemas.microsoft.com/office/drawing/2014/main" id="{DC76370C-B74F-CD3D-0B1F-2A2CAB30C61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3" name="Oval 1102">
            <a:extLst>
              <a:ext uri="{FF2B5EF4-FFF2-40B4-BE49-F238E27FC236}">
                <a16:creationId xmlns:a16="http://schemas.microsoft.com/office/drawing/2014/main" id="{CF7972B8-C8BA-A947-3F81-3FB8F5EDF6FB}"/>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4" name="Oval 1103">
            <a:extLst>
              <a:ext uri="{FF2B5EF4-FFF2-40B4-BE49-F238E27FC236}">
                <a16:creationId xmlns:a16="http://schemas.microsoft.com/office/drawing/2014/main" id="{6C5E3DB5-DF62-77C1-B3D8-202024D30C4C}"/>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410000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9"/>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4"/>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9"/>
                  </p:tgtEl>
                </p:cond>
              </p:nextCondLst>
            </p:seq>
          </p:childTnLst>
        </p:cTn>
      </p:par>
    </p:tnLst>
    <p:bldLst>
      <p:bldP spid="15" grpId="0" animBg="1"/>
      <p:bldP spid="1084"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026564"/>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3</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374901" y="271963"/>
            <a:ext cx="8154280" cy="108223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Chủ động, sẵn sàng đáp lại tình thế bất lợi một cách kịp thời</a:t>
            </a:r>
            <a:endParaRPr lang="vi-VN" sz="71400" b="1">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118911" y="1879671"/>
            <a:ext cx="4572416" cy="95418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ỨNG PH</a:t>
            </a:r>
            <a:r>
              <a:rPr lang="en-US" sz="3200" b="1">
                <a:solidFill>
                  <a:srgbClr val="FF0000"/>
                </a:solidFill>
                <a:latin typeface="Times New Roman" panose="02020603050405020304" pitchFamily="18" charset="0"/>
                <a:cs typeface="Times New Roman" panose="02020603050405020304" pitchFamily="18" charset="0"/>
              </a:rPr>
              <a:t>Ó</a:t>
            </a:r>
            <a:endParaRPr lang="en-US" sz="32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C1C66614-3EA7-BECE-1CB3-C72C1DEAEAF6}"/>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470871CA-CECF-419B-7021-CAF6BFE98D68}"/>
              </a:ext>
            </a:extLst>
          </p:cNvPr>
          <p:cNvSpPr txBox="1"/>
          <p:nvPr/>
        </p:nvSpPr>
        <p:spPr>
          <a:xfrm>
            <a:off x="1081909" y="3429000"/>
            <a:ext cx="10740264" cy="830997"/>
          </a:xfrm>
          <a:prstGeom prst="rect">
            <a:avLst/>
          </a:prstGeom>
          <a:solidFill>
            <a:schemeClr val="accent4">
              <a:lumMod val="20000"/>
              <a:lumOff val="80000"/>
            </a:schemeClr>
          </a:solidFill>
          <a:ln>
            <a:solidFill>
              <a:schemeClr val="accent6"/>
            </a:solidFill>
          </a:ln>
        </p:spPr>
        <p:txBody>
          <a:bodyPr wrap="square" rtlCol="0">
            <a:spAutoFit/>
          </a:bodyPr>
          <a:lstStyle/>
          <a:p>
            <a:pPr algn="just"/>
            <a:r>
              <a:rPr lang="en-GB" sz="2400">
                <a:solidFill>
                  <a:srgbClr val="00B050"/>
                </a:solidFill>
                <a:latin typeface="Arial" panose="020B0604020202020204" pitchFamily="34" charset="0"/>
                <a:cs typeface="Arial" panose="020B0604020202020204" pitchFamily="34" charset="0"/>
              </a:rPr>
              <a:t>Mục IV Bài 4 SGK: </a:t>
            </a:r>
            <a:r>
              <a:rPr lang="en-GB" sz="2400">
                <a:latin typeface="Arial" panose="020B0604020202020204" pitchFamily="34" charset="0"/>
                <a:cs typeface="Arial" panose="020B0604020202020204" pitchFamily="34" charset="0"/>
              </a:rPr>
              <a:t>“Một trong những việc thuộc trách nhiệm của công dân là chủ động phòng ngừa, </a:t>
            </a:r>
            <a:r>
              <a:rPr lang="en-GB" sz="2400">
                <a:solidFill>
                  <a:srgbClr val="FF0000"/>
                </a:solidFill>
                <a:latin typeface="Arial" panose="020B0604020202020204" pitchFamily="34" charset="0"/>
                <a:cs typeface="Arial" panose="020B0604020202020204" pitchFamily="34" charset="0"/>
              </a:rPr>
              <a:t>ứng phó </a:t>
            </a:r>
            <a:r>
              <a:rPr lang="en-GB" sz="2400">
                <a:latin typeface="Arial" panose="020B0604020202020204" pitchFamily="34" charset="0"/>
                <a:cs typeface="Arial" panose="020B0604020202020204" pitchFamily="34" charset="0"/>
              </a:rPr>
              <a:t>với thiên tai, dịch bệnh</a:t>
            </a:r>
            <a:r>
              <a:rPr lang="vi-VN" sz="2400">
                <a:solidFill>
                  <a:srgbClr val="242021"/>
                </a:solidFill>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p>
        </p:txBody>
      </p:sp>
      <p:pic>
        <p:nvPicPr>
          <p:cNvPr id="1085" name="image4.png">
            <a:extLst>
              <a:ext uri="{FF2B5EF4-FFF2-40B4-BE49-F238E27FC236}">
                <a16:creationId xmlns:a16="http://schemas.microsoft.com/office/drawing/2014/main" id="{49D8327F-D966-F9F6-A298-322712CC7E24}"/>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6" name="Group 11">
            <a:extLst>
              <a:ext uri="{FF2B5EF4-FFF2-40B4-BE49-F238E27FC236}">
                <a16:creationId xmlns:a16="http://schemas.microsoft.com/office/drawing/2014/main" id="{D84B3629-1673-881D-3BEE-BC1F15EBDF56}"/>
              </a:ext>
            </a:extLst>
          </p:cNvPr>
          <p:cNvGrpSpPr>
            <a:grpSpLocks/>
          </p:cNvGrpSpPr>
          <p:nvPr/>
        </p:nvGrpSpPr>
        <p:grpSpPr bwMode="auto">
          <a:xfrm>
            <a:off x="806095" y="167994"/>
            <a:ext cx="625171" cy="541918"/>
            <a:chOff x="0" y="0"/>
            <a:chExt cx="666" cy="559"/>
          </a:xfrm>
        </p:grpSpPr>
        <p:sp>
          <p:nvSpPr>
            <p:cNvPr id="1087" name="Freeform 12">
              <a:extLst>
                <a:ext uri="{FF2B5EF4-FFF2-40B4-BE49-F238E27FC236}">
                  <a16:creationId xmlns:a16="http://schemas.microsoft.com/office/drawing/2014/main" id="{BB19AC85-6F54-66CA-754D-0B1783C563D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8" name="Picture 1087" descr="A blue and white alarm clock with bells&#10;&#10;Description automatically generated">
            <a:extLst>
              <a:ext uri="{FF2B5EF4-FFF2-40B4-BE49-F238E27FC236}">
                <a16:creationId xmlns:a16="http://schemas.microsoft.com/office/drawing/2014/main" id="{962EE218-CF7A-B3CB-B9E7-F6805D7E755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9" name="Oval 1088">
            <a:extLst>
              <a:ext uri="{FF2B5EF4-FFF2-40B4-BE49-F238E27FC236}">
                <a16:creationId xmlns:a16="http://schemas.microsoft.com/office/drawing/2014/main" id="{9A2DF753-D040-5BDC-D7E1-B31DED0B7D5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90" name="Oval 1089">
            <a:extLst>
              <a:ext uri="{FF2B5EF4-FFF2-40B4-BE49-F238E27FC236}">
                <a16:creationId xmlns:a16="http://schemas.microsoft.com/office/drawing/2014/main" id="{1025CF97-4099-951F-B335-F62843C45DE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1" name="Oval 1090">
            <a:extLst>
              <a:ext uri="{FF2B5EF4-FFF2-40B4-BE49-F238E27FC236}">
                <a16:creationId xmlns:a16="http://schemas.microsoft.com/office/drawing/2014/main" id="{4D991482-02D1-7CC0-078E-1AFFF0B83BA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2" name="Oval 1091">
            <a:extLst>
              <a:ext uri="{FF2B5EF4-FFF2-40B4-BE49-F238E27FC236}">
                <a16:creationId xmlns:a16="http://schemas.microsoft.com/office/drawing/2014/main" id="{BEC568B5-40FF-2AC4-6949-EE7196E9DE6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3" name="Oval 1092">
            <a:extLst>
              <a:ext uri="{FF2B5EF4-FFF2-40B4-BE49-F238E27FC236}">
                <a16:creationId xmlns:a16="http://schemas.microsoft.com/office/drawing/2014/main" id="{7B3BE3C5-6A35-4875-9132-62D81A3CEB6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4" name="Oval 1093">
            <a:extLst>
              <a:ext uri="{FF2B5EF4-FFF2-40B4-BE49-F238E27FC236}">
                <a16:creationId xmlns:a16="http://schemas.microsoft.com/office/drawing/2014/main" id="{4A0B8791-C6C6-2926-9691-E7F9DAF90AA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5" name="Oval 1094">
            <a:extLst>
              <a:ext uri="{FF2B5EF4-FFF2-40B4-BE49-F238E27FC236}">
                <a16:creationId xmlns:a16="http://schemas.microsoft.com/office/drawing/2014/main" id="{82BEC8B5-2B1A-9894-5040-34C909729B7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6" name="Oval 1095">
            <a:extLst>
              <a:ext uri="{FF2B5EF4-FFF2-40B4-BE49-F238E27FC236}">
                <a16:creationId xmlns:a16="http://schemas.microsoft.com/office/drawing/2014/main" id="{28AB48D6-BAE5-E916-C139-8189AE2C609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7" name="Oval 1096">
            <a:extLst>
              <a:ext uri="{FF2B5EF4-FFF2-40B4-BE49-F238E27FC236}">
                <a16:creationId xmlns:a16="http://schemas.microsoft.com/office/drawing/2014/main" id="{9AE5561E-77E6-0DAA-E0D7-E566602FBE1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8" name="Oval 1097">
            <a:extLst>
              <a:ext uri="{FF2B5EF4-FFF2-40B4-BE49-F238E27FC236}">
                <a16:creationId xmlns:a16="http://schemas.microsoft.com/office/drawing/2014/main" id="{0C663C7C-407A-61C5-03D2-9B7D4958DFF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9" name="Oval 1098">
            <a:extLst>
              <a:ext uri="{FF2B5EF4-FFF2-40B4-BE49-F238E27FC236}">
                <a16:creationId xmlns:a16="http://schemas.microsoft.com/office/drawing/2014/main" id="{A9BACC61-3276-E35A-80DB-0A64E9280A9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00" name="Oval 1099">
            <a:extLst>
              <a:ext uri="{FF2B5EF4-FFF2-40B4-BE49-F238E27FC236}">
                <a16:creationId xmlns:a16="http://schemas.microsoft.com/office/drawing/2014/main" id="{5BC21BC6-30C3-8890-D531-BAD0BD2AC15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1" name="Oval 1100">
            <a:extLst>
              <a:ext uri="{FF2B5EF4-FFF2-40B4-BE49-F238E27FC236}">
                <a16:creationId xmlns:a16="http://schemas.microsoft.com/office/drawing/2014/main" id="{C15632E7-9772-3F11-6E4A-8B585E8F202C}"/>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2" name="Oval 1101">
            <a:extLst>
              <a:ext uri="{FF2B5EF4-FFF2-40B4-BE49-F238E27FC236}">
                <a16:creationId xmlns:a16="http://schemas.microsoft.com/office/drawing/2014/main" id="{E3C7ECE3-7307-E57A-30F7-ED425009A20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3" name="Oval 1102">
            <a:extLst>
              <a:ext uri="{FF2B5EF4-FFF2-40B4-BE49-F238E27FC236}">
                <a16:creationId xmlns:a16="http://schemas.microsoft.com/office/drawing/2014/main" id="{08F45B11-6C23-005B-FDE3-707E975BBDB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4" name="Oval 1103">
            <a:extLst>
              <a:ext uri="{FF2B5EF4-FFF2-40B4-BE49-F238E27FC236}">
                <a16:creationId xmlns:a16="http://schemas.microsoft.com/office/drawing/2014/main" id="{E156A012-451A-2E92-CFC3-641321FFFCA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385475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9"/>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4"/>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9"/>
                  </p:tgtEl>
                </p:cond>
              </p:nextCondLst>
            </p:seq>
          </p:childTnLst>
        </p:cTn>
      </p:par>
    </p:tnLst>
    <p:bldLst>
      <p:bldP spid="15" grpId="0" animBg="1"/>
      <p:bldP spid="1084"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272208"/>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4</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409888" y="281499"/>
            <a:ext cx="8064971" cy="1402684"/>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đơn</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nhỏ</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xã</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gắn</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bó</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hôn</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dòng</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máu</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thường</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gồm</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vợ</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chồng</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cha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cái</a:t>
            </a:r>
            <a:endParaRPr lang="vi-VN" sz="71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11901" y="2086579"/>
            <a:ext cx="3972020"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G</a:t>
            </a:r>
            <a:r>
              <a:rPr lang="en-US" sz="3200" b="1">
                <a:solidFill>
                  <a:srgbClr val="FF0000"/>
                </a:solidFill>
                <a:latin typeface="Times New Roman" panose="02020603050405020304" pitchFamily="18" charset="0"/>
                <a:cs typeface="Times New Roman" panose="02020603050405020304" pitchFamily="18" charset="0"/>
              </a:rPr>
              <a:t>I</a:t>
            </a:r>
            <a:r>
              <a:rPr lang="en-US" sz="3200" b="1">
                <a:solidFill>
                  <a:schemeClr val="tx1"/>
                </a:solidFill>
                <a:latin typeface="Times New Roman" panose="02020603050405020304" pitchFamily="18" charset="0"/>
                <a:cs typeface="Times New Roman" panose="02020603050405020304" pitchFamily="18" charset="0"/>
              </a:rPr>
              <a:t>A ĐÌNH</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5F06E321-60BE-C43A-982F-59487101FCE8}"/>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3ED4C2D5-51A4-F79D-A20A-065203F0519F}"/>
              </a:ext>
            </a:extLst>
          </p:cNvPr>
          <p:cNvSpPr txBox="1"/>
          <p:nvPr/>
        </p:nvSpPr>
        <p:spPr>
          <a:xfrm>
            <a:off x="1067253" y="3528151"/>
            <a:ext cx="10476305" cy="1569660"/>
          </a:xfrm>
          <a:prstGeom prst="rect">
            <a:avLst/>
          </a:prstGeom>
          <a:solidFill>
            <a:schemeClr val="accent4">
              <a:lumMod val="20000"/>
              <a:lumOff val="80000"/>
            </a:schemeClr>
          </a:solidFill>
          <a:ln>
            <a:solidFill>
              <a:schemeClr val="accent6"/>
            </a:solidFill>
          </a:ln>
        </p:spPr>
        <p:txBody>
          <a:bodyPr wrap="square" rtlCol="0">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IV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en-GB" sz="2400" dirty="0">
                <a:latin typeface="Arial" panose="020B0604020202020204" pitchFamily="34" charset="0"/>
                <a:cs typeface="Arial" panose="020B0604020202020204" pitchFamily="34" charset="0"/>
              </a:rPr>
              <a:t>“</a:t>
            </a:r>
            <a:r>
              <a:rPr lang="en-GB" sz="2400" dirty="0" err="1">
                <a:latin typeface="Arial" panose="020B0604020202020204" pitchFamily="34" charset="0"/>
                <a:cs typeface="Arial" panose="020B0604020202020204" pitchFamily="34" charset="0"/>
              </a:rPr>
              <a:t>Một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những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việc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thuộc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trách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nhiệm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tích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chủ</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tuyên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truyền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vận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người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thân</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gia</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đình</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đồng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trú</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về</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bảo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vệ</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môi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trường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bảo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vệ</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môi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trường</a:t>
            </a:r>
            <a:r>
              <a:rPr lang="vi-VN" sz="2400" dirty="0">
                <a:solidFill>
                  <a:srgbClr val="242021"/>
                </a:solidFill>
                <a:cs typeface="Arial" panose="020B0604020202020204" pitchFamily="34" charset="0"/>
              </a:rPr>
              <a:t>.</a:t>
            </a:r>
            <a:r>
              <a:rPr lang="en-GB" sz="2400" dirty="0">
                <a:solidFill>
                  <a:srgbClr val="242021"/>
                </a:solidFill>
                <a:latin typeface="Arial" panose="020B0604020202020204" pitchFamily="34" charset="0"/>
                <a:cs typeface="Arial" panose="020B0604020202020204" pitchFamily="34" charset="0"/>
              </a:rPr>
              <a:t>”</a:t>
            </a:r>
          </a:p>
        </p:txBody>
      </p:sp>
      <p:pic>
        <p:nvPicPr>
          <p:cNvPr id="1085" name="image4.png">
            <a:extLst>
              <a:ext uri="{FF2B5EF4-FFF2-40B4-BE49-F238E27FC236}">
                <a16:creationId xmlns:a16="http://schemas.microsoft.com/office/drawing/2014/main" id="{672AF8FD-CD1A-CD9D-57B3-3D364B44117D}"/>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6" name="Group 11">
            <a:extLst>
              <a:ext uri="{FF2B5EF4-FFF2-40B4-BE49-F238E27FC236}">
                <a16:creationId xmlns:a16="http://schemas.microsoft.com/office/drawing/2014/main" id="{50942FCF-180C-68F4-2C60-4AF72632ED6E}"/>
              </a:ext>
            </a:extLst>
          </p:cNvPr>
          <p:cNvGrpSpPr>
            <a:grpSpLocks/>
          </p:cNvGrpSpPr>
          <p:nvPr/>
        </p:nvGrpSpPr>
        <p:grpSpPr bwMode="auto">
          <a:xfrm>
            <a:off x="806095" y="167994"/>
            <a:ext cx="625171" cy="541918"/>
            <a:chOff x="0" y="0"/>
            <a:chExt cx="666" cy="559"/>
          </a:xfrm>
        </p:grpSpPr>
        <p:sp>
          <p:nvSpPr>
            <p:cNvPr id="1087" name="Freeform 12">
              <a:extLst>
                <a:ext uri="{FF2B5EF4-FFF2-40B4-BE49-F238E27FC236}">
                  <a16:creationId xmlns:a16="http://schemas.microsoft.com/office/drawing/2014/main" id="{7A6D0234-27FE-37E4-6695-525649D74FA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8" name="Picture 1087" descr="A blue and white alarm clock with bells&#10;&#10;Description automatically generated">
            <a:extLst>
              <a:ext uri="{FF2B5EF4-FFF2-40B4-BE49-F238E27FC236}">
                <a16:creationId xmlns:a16="http://schemas.microsoft.com/office/drawing/2014/main" id="{5C5DD346-4ED0-2928-FD94-C91D1C59381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9" name="Oval 1088">
            <a:extLst>
              <a:ext uri="{FF2B5EF4-FFF2-40B4-BE49-F238E27FC236}">
                <a16:creationId xmlns:a16="http://schemas.microsoft.com/office/drawing/2014/main" id="{974D27F0-25F4-820A-7AA1-9542A1EAB4E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90" name="Oval 1089">
            <a:extLst>
              <a:ext uri="{FF2B5EF4-FFF2-40B4-BE49-F238E27FC236}">
                <a16:creationId xmlns:a16="http://schemas.microsoft.com/office/drawing/2014/main" id="{DC65CF15-049C-49B4-6652-E2C9690A34A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1" name="Oval 1090">
            <a:extLst>
              <a:ext uri="{FF2B5EF4-FFF2-40B4-BE49-F238E27FC236}">
                <a16:creationId xmlns:a16="http://schemas.microsoft.com/office/drawing/2014/main" id="{A063968C-FF04-B0C3-EF88-43000139197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2" name="Oval 1091">
            <a:extLst>
              <a:ext uri="{FF2B5EF4-FFF2-40B4-BE49-F238E27FC236}">
                <a16:creationId xmlns:a16="http://schemas.microsoft.com/office/drawing/2014/main" id="{72A5B69D-E2E5-CF03-10C7-AC110F60247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3" name="Oval 1092">
            <a:extLst>
              <a:ext uri="{FF2B5EF4-FFF2-40B4-BE49-F238E27FC236}">
                <a16:creationId xmlns:a16="http://schemas.microsoft.com/office/drawing/2014/main" id="{1B49E207-1E75-6615-7F17-F69BBFC6DC5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4" name="Oval 1093">
            <a:extLst>
              <a:ext uri="{FF2B5EF4-FFF2-40B4-BE49-F238E27FC236}">
                <a16:creationId xmlns:a16="http://schemas.microsoft.com/office/drawing/2014/main" id="{CF6CC376-832D-8118-E394-854AF37C343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5" name="Oval 1094">
            <a:extLst>
              <a:ext uri="{FF2B5EF4-FFF2-40B4-BE49-F238E27FC236}">
                <a16:creationId xmlns:a16="http://schemas.microsoft.com/office/drawing/2014/main" id="{E3AA402F-7F2B-2667-7741-B01378A2C9B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6" name="Oval 1095">
            <a:extLst>
              <a:ext uri="{FF2B5EF4-FFF2-40B4-BE49-F238E27FC236}">
                <a16:creationId xmlns:a16="http://schemas.microsoft.com/office/drawing/2014/main" id="{459D3089-953E-DA83-CEA0-C3B7309FA2C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7" name="Oval 1096">
            <a:extLst>
              <a:ext uri="{FF2B5EF4-FFF2-40B4-BE49-F238E27FC236}">
                <a16:creationId xmlns:a16="http://schemas.microsoft.com/office/drawing/2014/main" id="{6B7D7BF3-3E76-ACEF-45EF-A4189E6EF10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8" name="Oval 1097">
            <a:extLst>
              <a:ext uri="{FF2B5EF4-FFF2-40B4-BE49-F238E27FC236}">
                <a16:creationId xmlns:a16="http://schemas.microsoft.com/office/drawing/2014/main" id="{81846598-ADB8-1F7F-1862-83E1F44D5D1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9" name="Oval 1098">
            <a:extLst>
              <a:ext uri="{FF2B5EF4-FFF2-40B4-BE49-F238E27FC236}">
                <a16:creationId xmlns:a16="http://schemas.microsoft.com/office/drawing/2014/main" id="{EEC22507-84AD-F368-0B9D-A8DA61C0F17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00" name="Oval 1099">
            <a:extLst>
              <a:ext uri="{FF2B5EF4-FFF2-40B4-BE49-F238E27FC236}">
                <a16:creationId xmlns:a16="http://schemas.microsoft.com/office/drawing/2014/main" id="{CAA42D8D-0C1D-61AE-80A1-D66AC74D7C9C}"/>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1" name="Oval 1100">
            <a:extLst>
              <a:ext uri="{FF2B5EF4-FFF2-40B4-BE49-F238E27FC236}">
                <a16:creationId xmlns:a16="http://schemas.microsoft.com/office/drawing/2014/main" id="{5C755CA9-7850-A913-3387-58867E9D94A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2" name="Oval 1101">
            <a:extLst>
              <a:ext uri="{FF2B5EF4-FFF2-40B4-BE49-F238E27FC236}">
                <a16:creationId xmlns:a16="http://schemas.microsoft.com/office/drawing/2014/main" id="{BF3035D9-3B1E-8EFD-6D2F-5A87F21308B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3" name="Oval 1102">
            <a:extLst>
              <a:ext uri="{FF2B5EF4-FFF2-40B4-BE49-F238E27FC236}">
                <a16:creationId xmlns:a16="http://schemas.microsoft.com/office/drawing/2014/main" id="{AA57AE98-1198-7617-599D-17A0262B3B3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4" name="Oval 1103">
            <a:extLst>
              <a:ext uri="{FF2B5EF4-FFF2-40B4-BE49-F238E27FC236}">
                <a16:creationId xmlns:a16="http://schemas.microsoft.com/office/drawing/2014/main" id="{51F64158-8ACB-EA11-B659-63650B9E8623}"/>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355321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9"/>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4"/>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9"/>
                  </p:tgtEl>
                </p:cond>
              </p:nextCondLst>
            </p:seq>
          </p:childTnLst>
        </p:cTn>
      </p:par>
    </p:tnLst>
    <p:bldLst>
      <p:bldP spid="15" grpId="0" animBg="1"/>
      <p:bldP spid="1084"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013505"/>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5</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497909" y="275010"/>
            <a:ext cx="7967897" cy="1169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Đơn</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máy</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đoàn</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nhiệm</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vụ</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nghiệp</a:t>
            </a:r>
            <a:endParaRPr lang="vi-VN"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266097" y="1804516"/>
            <a:ext cx="4479551" cy="107837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CƠ </a:t>
            </a:r>
            <a:r>
              <a:rPr lang="en-US" sz="3200" b="1">
                <a:solidFill>
                  <a:srgbClr val="FF0000"/>
                </a:solidFill>
                <a:latin typeface="Times New Roman" panose="02020603050405020304" pitchFamily="18" charset="0"/>
                <a:cs typeface="Times New Roman" panose="02020603050405020304" pitchFamily="18" charset="0"/>
              </a:rPr>
              <a:t>Q</a:t>
            </a:r>
            <a:r>
              <a:rPr lang="en-US" sz="3200" b="1">
                <a:solidFill>
                  <a:schemeClr val="tx1"/>
                </a:solidFill>
                <a:latin typeface="Times New Roman" panose="02020603050405020304" pitchFamily="18" charset="0"/>
                <a:cs typeface="Times New Roman" panose="02020603050405020304" pitchFamily="18" charset="0"/>
              </a:rPr>
              <a:t>UAN</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CAD49035-22B6-3E7E-C21C-B1CA1D87C723}"/>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867064EB-1F04-E435-7EBB-41001F7DA030}"/>
              </a:ext>
            </a:extLst>
          </p:cNvPr>
          <p:cNvSpPr txBox="1"/>
          <p:nvPr/>
        </p:nvSpPr>
        <p:spPr>
          <a:xfrm>
            <a:off x="1100016" y="3483762"/>
            <a:ext cx="10763682" cy="1200329"/>
          </a:xfrm>
          <a:prstGeom prst="rect">
            <a:avLst/>
          </a:prstGeom>
          <a:solidFill>
            <a:schemeClr val="accent4">
              <a:lumMod val="20000"/>
              <a:lumOff val="80000"/>
            </a:schemeClr>
          </a:solidFill>
          <a:ln>
            <a:solidFill>
              <a:schemeClr val="accent6"/>
            </a:solidFill>
          </a:ln>
        </p:spPr>
        <p:txBody>
          <a:bodyPr wrap="square" rtlCol="0">
            <a:spAutoFit/>
          </a:bodyPr>
          <a:lstStyle/>
          <a:p>
            <a:pPr algn="just"/>
            <a:r>
              <a:rPr lang="en-GB" sz="2400">
                <a:solidFill>
                  <a:srgbClr val="00B050"/>
                </a:solidFill>
                <a:latin typeface="Arial" panose="020B0604020202020204" pitchFamily="34" charset="0"/>
                <a:cs typeface="Arial" panose="020B0604020202020204" pitchFamily="34" charset="0"/>
              </a:rPr>
              <a:t>Mục IV Bài 4 SGK: </a:t>
            </a:r>
            <a:r>
              <a:rPr lang="en-GB" sz="2400">
                <a:latin typeface="Arial" panose="020B0604020202020204" pitchFamily="34" charset="0"/>
                <a:cs typeface="Arial" panose="020B0604020202020204" pitchFamily="34" charset="0"/>
              </a:rPr>
              <a:t>“Một trong những việc thuộc trách nhiệm của công dân là phối hợp, cung cấp thông tin cho các </a:t>
            </a:r>
            <a:r>
              <a:rPr lang="en-GB" sz="2400">
                <a:solidFill>
                  <a:srgbClr val="FF0000"/>
                </a:solidFill>
                <a:latin typeface="Arial" panose="020B0604020202020204" pitchFamily="34" charset="0"/>
                <a:cs typeface="Arial" panose="020B0604020202020204" pitchFamily="34" charset="0"/>
              </a:rPr>
              <a:t>cơ quan </a:t>
            </a:r>
            <a:r>
              <a:rPr lang="en-GB" sz="2400">
                <a:latin typeface="Arial" panose="020B0604020202020204" pitchFamily="34" charset="0"/>
                <a:cs typeface="Arial" panose="020B0604020202020204" pitchFamily="34" charset="0"/>
              </a:rPr>
              <a:t>chức năng trong việc phát hiện, ngăn chặn, điều tra, xử lí vi phạm pháp luật về bảo vệ môi trường</a:t>
            </a:r>
            <a:r>
              <a:rPr lang="vi-VN" sz="2400">
                <a:solidFill>
                  <a:srgbClr val="242021"/>
                </a:solidFill>
                <a:latin typeface="Arial" panose="020B0604020202020204" pitchFamily="34" charset="0"/>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p>
        </p:txBody>
      </p:sp>
      <p:pic>
        <p:nvPicPr>
          <p:cNvPr id="1085" name="image4.png">
            <a:extLst>
              <a:ext uri="{FF2B5EF4-FFF2-40B4-BE49-F238E27FC236}">
                <a16:creationId xmlns:a16="http://schemas.microsoft.com/office/drawing/2014/main" id="{31FC4ECA-F7C8-5B67-F184-40052A84A6A9}"/>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6" name="Group 11">
            <a:extLst>
              <a:ext uri="{FF2B5EF4-FFF2-40B4-BE49-F238E27FC236}">
                <a16:creationId xmlns:a16="http://schemas.microsoft.com/office/drawing/2014/main" id="{1C97E0A9-DD0F-789C-CF50-DB65B2C9D1FB}"/>
              </a:ext>
            </a:extLst>
          </p:cNvPr>
          <p:cNvGrpSpPr>
            <a:grpSpLocks/>
          </p:cNvGrpSpPr>
          <p:nvPr/>
        </p:nvGrpSpPr>
        <p:grpSpPr bwMode="auto">
          <a:xfrm>
            <a:off x="806095" y="167994"/>
            <a:ext cx="625171" cy="541918"/>
            <a:chOff x="0" y="0"/>
            <a:chExt cx="666" cy="559"/>
          </a:xfrm>
        </p:grpSpPr>
        <p:sp>
          <p:nvSpPr>
            <p:cNvPr id="1087" name="Freeform 12">
              <a:extLst>
                <a:ext uri="{FF2B5EF4-FFF2-40B4-BE49-F238E27FC236}">
                  <a16:creationId xmlns:a16="http://schemas.microsoft.com/office/drawing/2014/main" id="{02D4305C-FDDA-EE69-7E10-847B5F43ECA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8" name="Picture 1087" descr="A blue and white alarm clock with bells&#10;&#10;Description automatically generated">
            <a:extLst>
              <a:ext uri="{FF2B5EF4-FFF2-40B4-BE49-F238E27FC236}">
                <a16:creationId xmlns:a16="http://schemas.microsoft.com/office/drawing/2014/main" id="{6E942B93-0FC0-264A-B9DF-61A7FE63036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9" name="Oval 1088">
            <a:extLst>
              <a:ext uri="{FF2B5EF4-FFF2-40B4-BE49-F238E27FC236}">
                <a16:creationId xmlns:a16="http://schemas.microsoft.com/office/drawing/2014/main" id="{9E136EA7-CE5E-5671-FA5B-F46CB1F0D69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90" name="Oval 1089">
            <a:extLst>
              <a:ext uri="{FF2B5EF4-FFF2-40B4-BE49-F238E27FC236}">
                <a16:creationId xmlns:a16="http://schemas.microsoft.com/office/drawing/2014/main" id="{33215EBA-C3C9-79A2-9E3F-2E98108EEF3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1" name="Oval 1090">
            <a:extLst>
              <a:ext uri="{FF2B5EF4-FFF2-40B4-BE49-F238E27FC236}">
                <a16:creationId xmlns:a16="http://schemas.microsoft.com/office/drawing/2014/main" id="{CF4779B6-FD53-AC65-D5C7-97370BBFAEB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2" name="Oval 1091">
            <a:extLst>
              <a:ext uri="{FF2B5EF4-FFF2-40B4-BE49-F238E27FC236}">
                <a16:creationId xmlns:a16="http://schemas.microsoft.com/office/drawing/2014/main" id="{78C915A4-D759-C121-5206-07F94B89976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3" name="Oval 1092">
            <a:extLst>
              <a:ext uri="{FF2B5EF4-FFF2-40B4-BE49-F238E27FC236}">
                <a16:creationId xmlns:a16="http://schemas.microsoft.com/office/drawing/2014/main" id="{2404E76B-0D6F-146E-B017-41A49D63CA2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4" name="Oval 1093">
            <a:extLst>
              <a:ext uri="{FF2B5EF4-FFF2-40B4-BE49-F238E27FC236}">
                <a16:creationId xmlns:a16="http://schemas.microsoft.com/office/drawing/2014/main" id="{0179C66B-085D-7EE5-BF56-27B1ECEAB3B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5" name="Oval 1094">
            <a:extLst>
              <a:ext uri="{FF2B5EF4-FFF2-40B4-BE49-F238E27FC236}">
                <a16:creationId xmlns:a16="http://schemas.microsoft.com/office/drawing/2014/main" id="{6E178342-D17B-384F-50D4-446A141777B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6" name="Oval 1095">
            <a:extLst>
              <a:ext uri="{FF2B5EF4-FFF2-40B4-BE49-F238E27FC236}">
                <a16:creationId xmlns:a16="http://schemas.microsoft.com/office/drawing/2014/main" id="{831F15F2-029A-2291-7966-ED531D1BBE4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7" name="Oval 1096">
            <a:extLst>
              <a:ext uri="{FF2B5EF4-FFF2-40B4-BE49-F238E27FC236}">
                <a16:creationId xmlns:a16="http://schemas.microsoft.com/office/drawing/2014/main" id="{6DD6F2A4-9896-F8DC-C302-FA87F7DFE50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8" name="Oval 1097">
            <a:extLst>
              <a:ext uri="{FF2B5EF4-FFF2-40B4-BE49-F238E27FC236}">
                <a16:creationId xmlns:a16="http://schemas.microsoft.com/office/drawing/2014/main" id="{1F402727-308E-184D-6BFB-BE3CA7CC312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9" name="Oval 1098">
            <a:extLst>
              <a:ext uri="{FF2B5EF4-FFF2-40B4-BE49-F238E27FC236}">
                <a16:creationId xmlns:a16="http://schemas.microsoft.com/office/drawing/2014/main" id="{38DC5100-F648-C1F9-BE9E-EFCC5A53D4D1}"/>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00" name="Oval 1099">
            <a:extLst>
              <a:ext uri="{FF2B5EF4-FFF2-40B4-BE49-F238E27FC236}">
                <a16:creationId xmlns:a16="http://schemas.microsoft.com/office/drawing/2014/main" id="{FEBBF3BB-F7E6-F0FB-C78C-C4CEA38C3EF1}"/>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1" name="Oval 1100">
            <a:extLst>
              <a:ext uri="{FF2B5EF4-FFF2-40B4-BE49-F238E27FC236}">
                <a16:creationId xmlns:a16="http://schemas.microsoft.com/office/drawing/2014/main" id="{B95C5AAB-B822-11D2-5412-7A667E9995A7}"/>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2" name="Oval 1101">
            <a:extLst>
              <a:ext uri="{FF2B5EF4-FFF2-40B4-BE49-F238E27FC236}">
                <a16:creationId xmlns:a16="http://schemas.microsoft.com/office/drawing/2014/main" id="{8D689734-7B16-3465-2218-4D677FBEE9D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3" name="Oval 1102">
            <a:extLst>
              <a:ext uri="{FF2B5EF4-FFF2-40B4-BE49-F238E27FC236}">
                <a16:creationId xmlns:a16="http://schemas.microsoft.com/office/drawing/2014/main" id="{D50D7FD8-84DB-801F-6C58-E3A8E32AE2E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4" name="Oval 1103">
            <a:extLst>
              <a:ext uri="{FF2B5EF4-FFF2-40B4-BE49-F238E27FC236}">
                <a16:creationId xmlns:a16="http://schemas.microsoft.com/office/drawing/2014/main" id="{4F66CC30-8CD6-C3A0-4EA7-A02F16B600D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330620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9"/>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4"/>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9"/>
                  </p:tgtEl>
                </p:cond>
              </p:nextCondLst>
            </p:seq>
          </p:childTnLst>
        </p:cTn>
      </p:par>
    </p:tnLst>
    <p:bldLst>
      <p:bldP spid="15" grpId="0" animBg="1"/>
      <p:bldP spid="1084"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94741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6</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123613" y="271663"/>
            <a:ext cx="8414622" cy="106067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ình hình chung về quy luật diễn biến của thời tiết ở một vùng, một miền</a:t>
            </a:r>
            <a:endParaRPr lang="vi-VN" sz="71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18503" y="1747274"/>
            <a:ext cx="3558012" cy="106067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KHÍ HẬ</a:t>
            </a:r>
            <a:r>
              <a:rPr lang="en-US" sz="3200" b="1">
                <a:solidFill>
                  <a:srgbClr val="FF0000"/>
                </a:solidFill>
                <a:latin typeface="Times New Roman" panose="02020603050405020304" pitchFamily="18" charset="0"/>
                <a:cs typeface="Times New Roman" panose="02020603050405020304" pitchFamily="18" charset="0"/>
              </a:rPr>
              <a:t>U</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FB97543B-C098-92BF-3DF1-9B42F70E493F}"/>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133" name="TextBox 1132">
            <a:extLst>
              <a:ext uri="{FF2B5EF4-FFF2-40B4-BE49-F238E27FC236}">
                <a16:creationId xmlns:a16="http://schemas.microsoft.com/office/drawing/2014/main" id="{D04D9B49-BB3F-A652-CD4D-9C001E051153}"/>
              </a:ext>
            </a:extLst>
          </p:cNvPr>
          <p:cNvSpPr txBox="1"/>
          <p:nvPr/>
        </p:nvSpPr>
        <p:spPr>
          <a:xfrm>
            <a:off x="637010" y="3319023"/>
            <a:ext cx="10917980" cy="830997"/>
          </a:xfrm>
          <a:prstGeom prst="rect">
            <a:avLst/>
          </a:prstGeom>
          <a:solidFill>
            <a:schemeClr val="accent4">
              <a:lumMod val="20000"/>
              <a:lumOff val="80000"/>
            </a:schemeClr>
          </a:solidFill>
          <a:ln>
            <a:solidFill>
              <a:schemeClr val="accent6"/>
            </a:solidFill>
          </a:ln>
        </p:spPr>
        <p:txBody>
          <a:bodyPr wrap="square" rtlCol="0">
            <a:spAutoFit/>
          </a:bodyPr>
          <a:lstStyle/>
          <a:p>
            <a:pPr algn="just"/>
            <a:r>
              <a:rPr lang="en-GB" sz="2400">
                <a:solidFill>
                  <a:srgbClr val="00B050"/>
                </a:solidFill>
                <a:latin typeface="Arial" panose="020B0604020202020204" pitchFamily="34" charset="0"/>
                <a:cs typeface="Arial" panose="020B0604020202020204" pitchFamily="34" charset="0"/>
              </a:rPr>
              <a:t>Mục IV Bài 4 SGK: </a:t>
            </a:r>
            <a:r>
              <a:rPr lang="en-GB" sz="2400">
                <a:latin typeface="Arial" panose="020B0604020202020204" pitchFamily="34" charset="0"/>
                <a:cs typeface="Arial" panose="020B0604020202020204" pitchFamily="34" charset="0"/>
              </a:rPr>
              <a:t>“Một trong những việc thuộc trách nhiệm của công dân là tham gia các hoạt động thích ứng với biến đổi </a:t>
            </a:r>
            <a:r>
              <a:rPr lang="en-GB" sz="2400">
                <a:solidFill>
                  <a:srgbClr val="FF0000"/>
                </a:solidFill>
                <a:latin typeface="Arial" panose="020B0604020202020204" pitchFamily="34" charset="0"/>
                <a:cs typeface="Arial" panose="020B0604020202020204" pitchFamily="34" charset="0"/>
              </a:rPr>
              <a:t>khí hậu</a:t>
            </a:r>
            <a:r>
              <a:rPr lang="en-GB" sz="2400">
                <a:latin typeface="Arial" panose="020B0604020202020204" pitchFamily="34" charset="0"/>
                <a:cs typeface="Arial" panose="020B0604020202020204" pitchFamily="34" charset="0"/>
              </a:rPr>
              <a:t>, bảo vệ môi trường</a:t>
            </a:r>
            <a:r>
              <a:rPr lang="vi-VN" sz="2400">
                <a:solidFill>
                  <a:srgbClr val="242021"/>
                </a:solidFill>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p>
        </p:txBody>
      </p:sp>
      <p:pic>
        <p:nvPicPr>
          <p:cNvPr id="1134" name="image4.png">
            <a:extLst>
              <a:ext uri="{FF2B5EF4-FFF2-40B4-BE49-F238E27FC236}">
                <a16:creationId xmlns:a16="http://schemas.microsoft.com/office/drawing/2014/main" id="{12E4EBFA-8198-8608-1152-6EC41041F1A5}"/>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135" name="Group 11">
            <a:extLst>
              <a:ext uri="{FF2B5EF4-FFF2-40B4-BE49-F238E27FC236}">
                <a16:creationId xmlns:a16="http://schemas.microsoft.com/office/drawing/2014/main" id="{BA8C482B-71BC-7B03-7408-081BC7BEE61E}"/>
              </a:ext>
            </a:extLst>
          </p:cNvPr>
          <p:cNvGrpSpPr>
            <a:grpSpLocks/>
          </p:cNvGrpSpPr>
          <p:nvPr/>
        </p:nvGrpSpPr>
        <p:grpSpPr bwMode="auto">
          <a:xfrm>
            <a:off x="806095" y="167994"/>
            <a:ext cx="625171" cy="541918"/>
            <a:chOff x="0" y="0"/>
            <a:chExt cx="666" cy="559"/>
          </a:xfrm>
        </p:grpSpPr>
        <p:sp>
          <p:nvSpPr>
            <p:cNvPr id="1136" name="Freeform 12">
              <a:extLst>
                <a:ext uri="{FF2B5EF4-FFF2-40B4-BE49-F238E27FC236}">
                  <a16:creationId xmlns:a16="http://schemas.microsoft.com/office/drawing/2014/main" id="{070E3140-53C1-06DB-AEEE-74EB0DDD94C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137" name="Picture 1136" descr="A blue and white alarm clock with bells&#10;&#10;Description automatically generated">
            <a:extLst>
              <a:ext uri="{FF2B5EF4-FFF2-40B4-BE49-F238E27FC236}">
                <a16:creationId xmlns:a16="http://schemas.microsoft.com/office/drawing/2014/main" id="{2E2C2E23-7C6D-2084-408F-908C0F28781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138" name="Oval 1137">
            <a:extLst>
              <a:ext uri="{FF2B5EF4-FFF2-40B4-BE49-F238E27FC236}">
                <a16:creationId xmlns:a16="http://schemas.microsoft.com/office/drawing/2014/main" id="{D8248F18-0F3E-78AE-B1CF-54F1174A1F2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139" name="Oval 1138">
            <a:extLst>
              <a:ext uri="{FF2B5EF4-FFF2-40B4-BE49-F238E27FC236}">
                <a16:creationId xmlns:a16="http://schemas.microsoft.com/office/drawing/2014/main" id="{54C87273-1CA4-1987-FF27-5A009DA7F3C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140" name="Oval 1139">
            <a:extLst>
              <a:ext uri="{FF2B5EF4-FFF2-40B4-BE49-F238E27FC236}">
                <a16:creationId xmlns:a16="http://schemas.microsoft.com/office/drawing/2014/main" id="{C06CF023-1D82-C37A-8544-F889E41926A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141" name="Oval 1140">
            <a:extLst>
              <a:ext uri="{FF2B5EF4-FFF2-40B4-BE49-F238E27FC236}">
                <a16:creationId xmlns:a16="http://schemas.microsoft.com/office/drawing/2014/main" id="{81E59C03-5007-F77F-F305-316CAC0CD2A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142" name="Oval 1141">
            <a:extLst>
              <a:ext uri="{FF2B5EF4-FFF2-40B4-BE49-F238E27FC236}">
                <a16:creationId xmlns:a16="http://schemas.microsoft.com/office/drawing/2014/main" id="{CADE920D-2689-FFAB-A817-5B4C57AAFBB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143" name="Oval 1142">
            <a:extLst>
              <a:ext uri="{FF2B5EF4-FFF2-40B4-BE49-F238E27FC236}">
                <a16:creationId xmlns:a16="http://schemas.microsoft.com/office/drawing/2014/main" id="{7AD2805F-EDEE-BB24-9F4C-DEBD841AC07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144" name="Oval 1143">
            <a:extLst>
              <a:ext uri="{FF2B5EF4-FFF2-40B4-BE49-F238E27FC236}">
                <a16:creationId xmlns:a16="http://schemas.microsoft.com/office/drawing/2014/main" id="{EC8B8424-1A49-C223-4925-7BB37A3019A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145" name="Oval 1144">
            <a:extLst>
              <a:ext uri="{FF2B5EF4-FFF2-40B4-BE49-F238E27FC236}">
                <a16:creationId xmlns:a16="http://schemas.microsoft.com/office/drawing/2014/main" id="{E4F95CB5-0FF7-2F25-5AB0-F13643775CC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146" name="Oval 1145">
            <a:extLst>
              <a:ext uri="{FF2B5EF4-FFF2-40B4-BE49-F238E27FC236}">
                <a16:creationId xmlns:a16="http://schemas.microsoft.com/office/drawing/2014/main" id="{F660E6D2-215C-3046-602B-C2DEA0F6D95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147" name="Oval 1146">
            <a:extLst>
              <a:ext uri="{FF2B5EF4-FFF2-40B4-BE49-F238E27FC236}">
                <a16:creationId xmlns:a16="http://schemas.microsoft.com/office/drawing/2014/main" id="{89046504-470C-65E4-790B-C5B03B1D0A8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148" name="Oval 1147">
            <a:extLst>
              <a:ext uri="{FF2B5EF4-FFF2-40B4-BE49-F238E27FC236}">
                <a16:creationId xmlns:a16="http://schemas.microsoft.com/office/drawing/2014/main" id="{1B45849B-0FCD-7F60-BB5F-CFE2E2B68CEC}"/>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49" name="Oval 1148">
            <a:extLst>
              <a:ext uri="{FF2B5EF4-FFF2-40B4-BE49-F238E27FC236}">
                <a16:creationId xmlns:a16="http://schemas.microsoft.com/office/drawing/2014/main" id="{B3D80B7A-AE59-3B24-3E53-427F0FC43E5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50" name="Oval 1149">
            <a:extLst>
              <a:ext uri="{FF2B5EF4-FFF2-40B4-BE49-F238E27FC236}">
                <a16:creationId xmlns:a16="http://schemas.microsoft.com/office/drawing/2014/main" id="{0E4C2ECD-1E71-BB61-3DDD-EF731CD49ECC}"/>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51" name="Oval 1150">
            <a:extLst>
              <a:ext uri="{FF2B5EF4-FFF2-40B4-BE49-F238E27FC236}">
                <a16:creationId xmlns:a16="http://schemas.microsoft.com/office/drawing/2014/main" id="{58B95A91-ED84-0AD3-53F5-4684EEE8A86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35" name="Oval 1034">
            <a:extLst>
              <a:ext uri="{FF2B5EF4-FFF2-40B4-BE49-F238E27FC236}">
                <a16:creationId xmlns:a16="http://schemas.microsoft.com/office/drawing/2014/main" id="{BBC3AA45-0740-F88A-6F94-49E49473550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36" name="Oval 1035">
            <a:extLst>
              <a:ext uri="{FF2B5EF4-FFF2-40B4-BE49-F238E27FC236}">
                <a16:creationId xmlns:a16="http://schemas.microsoft.com/office/drawing/2014/main" id="{D46F0DB9-4AED-F6E7-188C-9F158BB9F076}"/>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251693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133"/>
                                        </p:tgtEl>
                                        <p:attrNameLst>
                                          <p:attrName>style.visibility</p:attrName>
                                        </p:attrNameLst>
                                      </p:cBhvr>
                                      <p:to>
                                        <p:strVal val="visible"/>
                                      </p:to>
                                    </p:set>
                                    <p:animEffect transition="in" filter="barn(inVertical)">
                                      <p:cBhvr>
                                        <p:cTn id="12" dur="500"/>
                                        <p:tgtEl>
                                          <p:spTgt spid="113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138"/>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139"/>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140"/>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141"/>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42"/>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143"/>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144"/>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145"/>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14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14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14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14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15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15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03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036"/>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138"/>
                  </p:tgtEl>
                </p:cond>
              </p:nextCondLst>
            </p:seq>
          </p:childTnLst>
        </p:cTn>
      </p:par>
    </p:tnLst>
    <p:bldLst>
      <p:bldP spid="15" grpId="0" animBg="1"/>
      <p:bldP spid="1133" grpId="0" animBg="1"/>
      <p:bldP spid="1139" grpId="0" animBg="1"/>
      <p:bldP spid="1140" grpId="0" animBg="1"/>
      <p:bldP spid="1141" grpId="0" animBg="1"/>
      <p:bldP spid="1142" grpId="0" animBg="1"/>
      <p:bldP spid="1143" grpId="0" animBg="1"/>
      <p:bldP spid="1144" grpId="0" animBg="1"/>
      <p:bldP spid="1145" grpId="0" animBg="1"/>
      <p:bldP spid="1146" grpId="0" animBg="1"/>
      <p:bldP spid="1147" grpId="0" animBg="1"/>
      <p:bldP spid="1148" grpId="0" animBg="1"/>
      <p:bldP spid="1149" grpId="0" animBg="1"/>
      <p:bldP spid="1150" grpId="0" animBg="1"/>
      <p:bldP spid="1151" grpId="0" animBg="1"/>
      <p:bldP spid="1035" grpId="0" animBg="1"/>
      <p:bldP spid="1036"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95965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7</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374900" y="291816"/>
            <a:ext cx="8045639" cy="1064673"/>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Lối</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hay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do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lặp</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lặp</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lâu</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quen</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khó</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thay</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đổi</a:t>
            </a:r>
            <a:endParaRPr lang="vi-VN" sz="71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180563" y="1757516"/>
            <a:ext cx="4402122" cy="1064673"/>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THÓI QU</a:t>
            </a:r>
            <a:r>
              <a:rPr lang="en-US" sz="3200" b="1">
                <a:solidFill>
                  <a:srgbClr val="FF0000"/>
                </a:solidFill>
                <a:latin typeface="Times New Roman" panose="02020603050405020304" pitchFamily="18" charset="0"/>
                <a:cs typeface="Times New Roman" panose="02020603050405020304" pitchFamily="18" charset="0"/>
              </a:rPr>
              <a:t>E</a:t>
            </a:r>
            <a:r>
              <a:rPr lang="en-US" sz="3200" b="1">
                <a:solidFill>
                  <a:schemeClr val="tx1"/>
                </a:solidFill>
                <a:latin typeface="Times New Roman" panose="02020603050405020304" pitchFamily="18" charset="0"/>
                <a:cs typeface="Times New Roman" panose="02020603050405020304" pitchFamily="18" charset="0"/>
              </a:rPr>
              <a:t>N</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5173D92B-3DD7-69AD-5C37-19C5E0E5498E}"/>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133" name="TextBox 1132">
            <a:extLst>
              <a:ext uri="{FF2B5EF4-FFF2-40B4-BE49-F238E27FC236}">
                <a16:creationId xmlns:a16="http://schemas.microsoft.com/office/drawing/2014/main" id="{BA9FFD49-08E6-1AC8-A8BD-22A8024AFB28}"/>
              </a:ext>
            </a:extLst>
          </p:cNvPr>
          <p:cNvSpPr txBox="1"/>
          <p:nvPr/>
        </p:nvSpPr>
        <p:spPr>
          <a:xfrm>
            <a:off x="1118680" y="3502988"/>
            <a:ext cx="10714559" cy="830997"/>
          </a:xfrm>
          <a:prstGeom prst="rect">
            <a:avLst/>
          </a:prstGeom>
          <a:solidFill>
            <a:schemeClr val="accent4">
              <a:lumMod val="20000"/>
              <a:lumOff val="80000"/>
            </a:schemeClr>
          </a:solidFill>
          <a:ln>
            <a:solidFill>
              <a:schemeClr val="accent6"/>
            </a:solidFill>
          </a:ln>
        </p:spPr>
        <p:txBody>
          <a:bodyPr wrap="square" rtlCol="0">
            <a:spAutoFit/>
          </a:bodyPr>
          <a:lstStyle/>
          <a:p>
            <a:pPr algn="just"/>
            <a:r>
              <a:rPr lang="en-GB" sz="2400">
                <a:solidFill>
                  <a:srgbClr val="00B050"/>
                </a:solidFill>
                <a:latin typeface="Arial" panose="020B0604020202020204" pitchFamily="34" charset="0"/>
                <a:cs typeface="Arial" panose="020B0604020202020204" pitchFamily="34" charset="0"/>
              </a:rPr>
              <a:t>Mục IV Bài 4 SGK: </a:t>
            </a:r>
            <a:r>
              <a:rPr lang="en-GB" sz="2400">
                <a:latin typeface="Arial" panose="020B0604020202020204" pitchFamily="34" charset="0"/>
                <a:cs typeface="Arial" panose="020B0604020202020204" pitchFamily="34" charset="0"/>
              </a:rPr>
              <a:t>“Một trong những việc thuộc trách nhiệm của công dân là rèn luyện </a:t>
            </a:r>
            <a:r>
              <a:rPr lang="en-GB" sz="2400">
                <a:solidFill>
                  <a:srgbClr val="FF0000"/>
                </a:solidFill>
                <a:latin typeface="Arial" panose="020B0604020202020204" pitchFamily="34" charset="0"/>
                <a:cs typeface="Arial" panose="020B0604020202020204" pitchFamily="34" charset="0"/>
              </a:rPr>
              <a:t>thói quen </a:t>
            </a:r>
            <a:r>
              <a:rPr lang="en-GB" sz="2400">
                <a:latin typeface="Arial" panose="020B0604020202020204" pitchFamily="34" charset="0"/>
                <a:cs typeface="Arial" panose="020B0604020202020204" pitchFamily="34" charset="0"/>
              </a:rPr>
              <a:t>ứng xử thân thiện với môi trường</a:t>
            </a:r>
            <a:r>
              <a:rPr lang="vi-VN" sz="2400">
                <a:solidFill>
                  <a:srgbClr val="242021"/>
                </a:solidFill>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p>
        </p:txBody>
      </p:sp>
      <p:pic>
        <p:nvPicPr>
          <p:cNvPr id="1134" name="image4.png">
            <a:extLst>
              <a:ext uri="{FF2B5EF4-FFF2-40B4-BE49-F238E27FC236}">
                <a16:creationId xmlns:a16="http://schemas.microsoft.com/office/drawing/2014/main" id="{76026B48-AEAC-1E5A-B85D-446513751544}"/>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135" name="Group 11">
            <a:extLst>
              <a:ext uri="{FF2B5EF4-FFF2-40B4-BE49-F238E27FC236}">
                <a16:creationId xmlns:a16="http://schemas.microsoft.com/office/drawing/2014/main" id="{06694688-6227-AC03-8B21-96F4B1C91DCE}"/>
              </a:ext>
            </a:extLst>
          </p:cNvPr>
          <p:cNvGrpSpPr>
            <a:grpSpLocks/>
          </p:cNvGrpSpPr>
          <p:nvPr/>
        </p:nvGrpSpPr>
        <p:grpSpPr bwMode="auto">
          <a:xfrm>
            <a:off x="806095" y="167994"/>
            <a:ext cx="625171" cy="541918"/>
            <a:chOff x="0" y="0"/>
            <a:chExt cx="666" cy="559"/>
          </a:xfrm>
        </p:grpSpPr>
        <p:sp>
          <p:nvSpPr>
            <p:cNvPr id="1136" name="Freeform 12">
              <a:extLst>
                <a:ext uri="{FF2B5EF4-FFF2-40B4-BE49-F238E27FC236}">
                  <a16:creationId xmlns:a16="http://schemas.microsoft.com/office/drawing/2014/main" id="{FD9BB02E-6300-6664-E02A-C7304532671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137" name="Picture 1136" descr="A blue and white alarm clock with bells&#10;&#10;Description automatically generated">
            <a:extLst>
              <a:ext uri="{FF2B5EF4-FFF2-40B4-BE49-F238E27FC236}">
                <a16:creationId xmlns:a16="http://schemas.microsoft.com/office/drawing/2014/main" id="{0EFE822C-C873-B973-FA58-E9F75430165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138" name="Oval 1137">
            <a:extLst>
              <a:ext uri="{FF2B5EF4-FFF2-40B4-BE49-F238E27FC236}">
                <a16:creationId xmlns:a16="http://schemas.microsoft.com/office/drawing/2014/main" id="{C318B380-D464-D048-90B7-A4BEBFDD73E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139" name="Oval 1138">
            <a:extLst>
              <a:ext uri="{FF2B5EF4-FFF2-40B4-BE49-F238E27FC236}">
                <a16:creationId xmlns:a16="http://schemas.microsoft.com/office/drawing/2014/main" id="{34CB8DD7-EB4D-AACA-DE96-680F8A8D451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140" name="Oval 1139">
            <a:extLst>
              <a:ext uri="{FF2B5EF4-FFF2-40B4-BE49-F238E27FC236}">
                <a16:creationId xmlns:a16="http://schemas.microsoft.com/office/drawing/2014/main" id="{F72E5417-D817-AD1B-5AE0-1017432BBDF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141" name="Oval 1140">
            <a:extLst>
              <a:ext uri="{FF2B5EF4-FFF2-40B4-BE49-F238E27FC236}">
                <a16:creationId xmlns:a16="http://schemas.microsoft.com/office/drawing/2014/main" id="{C927AFB2-0E84-AB4B-311A-5FF317A7B0D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142" name="Oval 1141">
            <a:extLst>
              <a:ext uri="{FF2B5EF4-FFF2-40B4-BE49-F238E27FC236}">
                <a16:creationId xmlns:a16="http://schemas.microsoft.com/office/drawing/2014/main" id="{8457EE92-A663-AE9D-DAC2-30E058D3533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143" name="Oval 1142">
            <a:extLst>
              <a:ext uri="{FF2B5EF4-FFF2-40B4-BE49-F238E27FC236}">
                <a16:creationId xmlns:a16="http://schemas.microsoft.com/office/drawing/2014/main" id="{3AE9ACCF-8932-8EC6-FD50-85D37E6C1F9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144" name="Oval 1143">
            <a:extLst>
              <a:ext uri="{FF2B5EF4-FFF2-40B4-BE49-F238E27FC236}">
                <a16:creationId xmlns:a16="http://schemas.microsoft.com/office/drawing/2014/main" id="{CA48E49A-0A0E-110B-0406-5E8DAD45B87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145" name="Oval 1144">
            <a:extLst>
              <a:ext uri="{FF2B5EF4-FFF2-40B4-BE49-F238E27FC236}">
                <a16:creationId xmlns:a16="http://schemas.microsoft.com/office/drawing/2014/main" id="{7412A599-0266-66E0-EE11-06C96B73B86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146" name="Oval 1145">
            <a:extLst>
              <a:ext uri="{FF2B5EF4-FFF2-40B4-BE49-F238E27FC236}">
                <a16:creationId xmlns:a16="http://schemas.microsoft.com/office/drawing/2014/main" id="{7DF8F86C-72A6-F49F-2AE3-FABDEE65A89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147" name="Oval 1146">
            <a:extLst>
              <a:ext uri="{FF2B5EF4-FFF2-40B4-BE49-F238E27FC236}">
                <a16:creationId xmlns:a16="http://schemas.microsoft.com/office/drawing/2014/main" id="{9C3CF84C-D742-22BA-8ACD-29F98223527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148" name="Oval 1147">
            <a:extLst>
              <a:ext uri="{FF2B5EF4-FFF2-40B4-BE49-F238E27FC236}">
                <a16:creationId xmlns:a16="http://schemas.microsoft.com/office/drawing/2014/main" id="{59200FDC-B68F-A442-36C3-F23F18295D3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49" name="Oval 1148">
            <a:extLst>
              <a:ext uri="{FF2B5EF4-FFF2-40B4-BE49-F238E27FC236}">
                <a16:creationId xmlns:a16="http://schemas.microsoft.com/office/drawing/2014/main" id="{F9BE69D0-5664-90B4-71AD-CE8B48BC188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50" name="Oval 1149">
            <a:extLst>
              <a:ext uri="{FF2B5EF4-FFF2-40B4-BE49-F238E27FC236}">
                <a16:creationId xmlns:a16="http://schemas.microsoft.com/office/drawing/2014/main" id="{A4AB68FE-29F3-183A-55B1-CFB346F1EE4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51" name="Oval 1150">
            <a:extLst>
              <a:ext uri="{FF2B5EF4-FFF2-40B4-BE49-F238E27FC236}">
                <a16:creationId xmlns:a16="http://schemas.microsoft.com/office/drawing/2014/main" id="{B8580DA4-6797-2CA8-FFB5-E64EFAFB92DF}"/>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35" name="Oval 1034">
            <a:extLst>
              <a:ext uri="{FF2B5EF4-FFF2-40B4-BE49-F238E27FC236}">
                <a16:creationId xmlns:a16="http://schemas.microsoft.com/office/drawing/2014/main" id="{1F9303A7-94BE-EB5C-A202-3FF33EDAEF9A}"/>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36" name="Oval 1035">
            <a:extLst>
              <a:ext uri="{FF2B5EF4-FFF2-40B4-BE49-F238E27FC236}">
                <a16:creationId xmlns:a16="http://schemas.microsoft.com/office/drawing/2014/main" id="{F7D35ADE-02F5-505E-FD6F-9FF73D71094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307706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133"/>
                                        </p:tgtEl>
                                        <p:attrNameLst>
                                          <p:attrName>style.visibility</p:attrName>
                                        </p:attrNameLst>
                                      </p:cBhvr>
                                      <p:to>
                                        <p:strVal val="visible"/>
                                      </p:to>
                                    </p:set>
                                    <p:animEffect transition="in" filter="barn(inVertical)">
                                      <p:cBhvr>
                                        <p:cTn id="12" dur="500"/>
                                        <p:tgtEl>
                                          <p:spTgt spid="113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138"/>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139"/>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140"/>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141"/>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42"/>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143"/>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144"/>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145"/>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14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14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14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14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15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15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03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036"/>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138"/>
                  </p:tgtEl>
                </p:cond>
              </p:nextCondLst>
            </p:seq>
          </p:childTnLst>
        </p:cTn>
      </p:par>
    </p:tnLst>
    <p:bldLst>
      <p:bldP spid="15" grpId="0" animBg="1"/>
      <p:bldP spid="1133" grpId="0" animBg="1"/>
      <p:bldP spid="1139" grpId="0" animBg="1"/>
      <p:bldP spid="1140" grpId="0" animBg="1"/>
      <p:bldP spid="1141" grpId="0" animBg="1"/>
      <p:bldP spid="1142" grpId="0" animBg="1"/>
      <p:bldP spid="1143" grpId="0" animBg="1"/>
      <p:bldP spid="1144" grpId="0" animBg="1"/>
      <p:bldP spid="1145" grpId="0" animBg="1"/>
      <p:bldP spid="1146" grpId="0" animBg="1"/>
      <p:bldP spid="1147" grpId="0" animBg="1"/>
      <p:bldP spid="1148" grpId="0" animBg="1"/>
      <p:bldP spid="1149" grpId="0" animBg="1"/>
      <p:bldP spid="1150" grpId="0" animBg="1"/>
      <p:bldP spid="1151" grpId="0" animBg="1"/>
      <p:bldP spid="1035" grpId="0" animBg="1"/>
      <p:bldP spid="1036"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96687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8</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1894783" y="284672"/>
            <a:ext cx="8516702" cy="979352"/>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Đáp lại và tỏ sự đồng tình ủng hộ bằng hành động</a:t>
            </a:r>
            <a:endParaRPr lang="vi-VN" sz="71400" b="1">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007745" y="1739900"/>
            <a:ext cx="4294283" cy="1114344"/>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HƯỞ</a:t>
            </a:r>
            <a:r>
              <a:rPr lang="en-US" sz="3200" b="1">
                <a:solidFill>
                  <a:srgbClr val="FF0000"/>
                </a:solidFill>
                <a:latin typeface="Times New Roman" panose="02020603050405020304" pitchFamily="18" charset="0"/>
                <a:cs typeface="Times New Roman" panose="02020603050405020304" pitchFamily="18" charset="0"/>
              </a:rPr>
              <a:t>N</a:t>
            </a:r>
            <a:r>
              <a:rPr lang="en-US" sz="3200" b="1">
                <a:solidFill>
                  <a:schemeClr val="tx1"/>
                </a:solidFill>
                <a:latin typeface="Times New Roman" panose="02020603050405020304" pitchFamily="18" charset="0"/>
                <a:cs typeface="Times New Roman" panose="02020603050405020304" pitchFamily="18" charset="0"/>
              </a:rPr>
              <a:t>G ỨNG</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9EA729DF-E891-4901-E7A7-974BC1464003}"/>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BFBE7FEF-4AAF-04F4-B074-7D5DEF4830FB}"/>
              </a:ext>
            </a:extLst>
          </p:cNvPr>
          <p:cNvSpPr txBox="1"/>
          <p:nvPr/>
        </p:nvSpPr>
        <p:spPr>
          <a:xfrm>
            <a:off x="641716" y="3222885"/>
            <a:ext cx="10908568" cy="1200329"/>
          </a:xfrm>
          <a:prstGeom prst="rect">
            <a:avLst/>
          </a:prstGeom>
          <a:solidFill>
            <a:schemeClr val="accent4">
              <a:lumMod val="20000"/>
              <a:lumOff val="80000"/>
            </a:schemeClr>
          </a:solidFill>
          <a:ln>
            <a:solidFill>
              <a:schemeClr val="accent6"/>
            </a:solidFill>
          </a:ln>
        </p:spPr>
        <p:txBody>
          <a:bodyPr wrap="square" rtlCol="0">
            <a:spAutoFit/>
          </a:bodyPr>
          <a:lstStyle/>
          <a:p>
            <a:pPr algn="just"/>
            <a:r>
              <a:rPr lang="en-GB" sz="2400">
                <a:solidFill>
                  <a:srgbClr val="00B050"/>
                </a:solidFill>
                <a:latin typeface="Arial" panose="020B0604020202020204" pitchFamily="34" charset="0"/>
                <a:cs typeface="Arial" panose="020B0604020202020204" pitchFamily="34" charset="0"/>
              </a:rPr>
              <a:t>Mục IV Bài 4 SGK: </a:t>
            </a:r>
            <a:r>
              <a:rPr lang="en-GB" sz="2400">
                <a:latin typeface="Arial" panose="020B0604020202020204" pitchFamily="34" charset="0"/>
                <a:cs typeface="Arial" panose="020B0604020202020204" pitchFamily="34" charset="0"/>
              </a:rPr>
              <a:t>“Một trong những việc thuộc trách nhiệm của học sinh là tích cực tham gia, </a:t>
            </a:r>
            <a:r>
              <a:rPr lang="en-GB" sz="2400">
                <a:solidFill>
                  <a:srgbClr val="FF0000"/>
                </a:solidFill>
                <a:latin typeface="Arial" panose="020B0604020202020204" pitchFamily="34" charset="0"/>
                <a:cs typeface="Arial" panose="020B0604020202020204" pitchFamily="34" charset="0"/>
              </a:rPr>
              <a:t>hưởng ứng </a:t>
            </a:r>
            <a:r>
              <a:rPr lang="en-GB" sz="2400">
                <a:latin typeface="Arial" panose="020B0604020202020204" pitchFamily="34" charset="0"/>
                <a:cs typeface="Arial" panose="020B0604020202020204" pitchFamily="34" charset="0"/>
              </a:rPr>
              <a:t>các hoạt động bảo vệ môi trường do nhà trường, cộng đồng và các tổ chức khác phát động</a:t>
            </a:r>
            <a:r>
              <a:rPr lang="vi-VN" sz="2400">
                <a:solidFill>
                  <a:srgbClr val="242021"/>
                </a:solidFill>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p>
        </p:txBody>
      </p:sp>
      <p:pic>
        <p:nvPicPr>
          <p:cNvPr id="1085" name="image4.png">
            <a:extLst>
              <a:ext uri="{FF2B5EF4-FFF2-40B4-BE49-F238E27FC236}">
                <a16:creationId xmlns:a16="http://schemas.microsoft.com/office/drawing/2014/main" id="{47B98CF0-1F34-C6E2-99F1-CF8CAFD6C90C}"/>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6" name="Group 11">
            <a:extLst>
              <a:ext uri="{FF2B5EF4-FFF2-40B4-BE49-F238E27FC236}">
                <a16:creationId xmlns:a16="http://schemas.microsoft.com/office/drawing/2014/main" id="{6BAF1362-E58C-256C-046E-6B8555295649}"/>
              </a:ext>
            </a:extLst>
          </p:cNvPr>
          <p:cNvGrpSpPr>
            <a:grpSpLocks/>
          </p:cNvGrpSpPr>
          <p:nvPr/>
        </p:nvGrpSpPr>
        <p:grpSpPr bwMode="auto">
          <a:xfrm>
            <a:off x="806095" y="167994"/>
            <a:ext cx="625171" cy="541918"/>
            <a:chOff x="0" y="0"/>
            <a:chExt cx="666" cy="559"/>
          </a:xfrm>
        </p:grpSpPr>
        <p:sp>
          <p:nvSpPr>
            <p:cNvPr id="1087" name="Freeform 12">
              <a:extLst>
                <a:ext uri="{FF2B5EF4-FFF2-40B4-BE49-F238E27FC236}">
                  <a16:creationId xmlns:a16="http://schemas.microsoft.com/office/drawing/2014/main" id="{20C6034C-F06A-04B9-4D1A-BE0CB1AA8B0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8" name="Picture 1087" descr="A blue and white alarm clock with bells&#10;&#10;Description automatically generated">
            <a:extLst>
              <a:ext uri="{FF2B5EF4-FFF2-40B4-BE49-F238E27FC236}">
                <a16:creationId xmlns:a16="http://schemas.microsoft.com/office/drawing/2014/main" id="{C9CC50D8-F8E5-DD64-2CAA-02787D42FEF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9" name="Oval 1088">
            <a:extLst>
              <a:ext uri="{FF2B5EF4-FFF2-40B4-BE49-F238E27FC236}">
                <a16:creationId xmlns:a16="http://schemas.microsoft.com/office/drawing/2014/main" id="{128AFA6C-4A0D-75DC-3E8C-5FBB9030010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90" name="Oval 1089">
            <a:extLst>
              <a:ext uri="{FF2B5EF4-FFF2-40B4-BE49-F238E27FC236}">
                <a16:creationId xmlns:a16="http://schemas.microsoft.com/office/drawing/2014/main" id="{28A342B2-81C3-61A1-5D0F-D879D6A58C6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1" name="Oval 1090">
            <a:extLst>
              <a:ext uri="{FF2B5EF4-FFF2-40B4-BE49-F238E27FC236}">
                <a16:creationId xmlns:a16="http://schemas.microsoft.com/office/drawing/2014/main" id="{07963A43-0AE0-3A76-9D31-5D71A95FBC4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2" name="Oval 1091">
            <a:extLst>
              <a:ext uri="{FF2B5EF4-FFF2-40B4-BE49-F238E27FC236}">
                <a16:creationId xmlns:a16="http://schemas.microsoft.com/office/drawing/2014/main" id="{F11FB672-8AFC-639F-14E3-60EC50B11CC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3" name="Oval 1092">
            <a:extLst>
              <a:ext uri="{FF2B5EF4-FFF2-40B4-BE49-F238E27FC236}">
                <a16:creationId xmlns:a16="http://schemas.microsoft.com/office/drawing/2014/main" id="{5A00D50E-8D80-9482-0F7A-EA507922C6C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4" name="Oval 1093">
            <a:extLst>
              <a:ext uri="{FF2B5EF4-FFF2-40B4-BE49-F238E27FC236}">
                <a16:creationId xmlns:a16="http://schemas.microsoft.com/office/drawing/2014/main" id="{42DC1151-B0E5-4758-8D2D-47C3858242F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5" name="Oval 1094">
            <a:extLst>
              <a:ext uri="{FF2B5EF4-FFF2-40B4-BE49-F238E27FC236}">
                <a16:creationId xmlns:a16="http://schemas.microsoft.com/office/drawing/2014/main" id="{E2C87637-E49F-6199-E965-FFB3A252E7B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6" name="Oval 1095">
            <a:extLst>
              <a:ext uri="{FF2B5EF4-FFF2-40B4-BE49-F238E27FC236}">
                <a16:creationId xmlns:a16="http://schemas.microsoft.com/office/drawing/2014/main" id="{8FCDC5A0-EBB2-5067-9875-C299F71F5BC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7" name="Oval 1096">
            <a:extLst>
              <a:ext uri="{FF2B5EF4-FFF2-40B4-BE49-F238E27FC236}">
                <a16:creationId xmlns:a16="http://schemas.microsoft.com/office/drawing/2014/main" id="{4066ED9B-5363-0F5C-2B2C-F57884F5E02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8" name="Oval 1097">
            <a:extLst>
              <a:ext uri="{FF2B5EF4-FFF2-40B4-BE49-F238E27FC236}">
                <a16:creationId xmlns:a16="http://schemas.microsoft.com/office/drawing/2014/main" id="{DA3D5AC1-2AA1-47F1-E0BC-FCFD9F64F6E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9" name="Oval 1098">
            <a:extLst>
              <a:ext uri="{FF2B5EF4-FFF2-40B4-BE49-F238E27FC236}">
                <a16:creationId xmlns:a16="http://schemas.microsoft.com/office/drawing/2014/main" id="{DE142084-0376-24A3-1C66-ABE41E06DB27}"/>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00" name="Oval 1099">
            <a:extLst>
              <a:ext uri="{FF2B5EF4-FFF2-40B4-BE49-F238E27FC236}">
                <a16:creationId xmlns:a16="http://schemas.microsoft.com/office/drawing/2014/main" id="{E2778D84-5A27-03A6-B35F-57734B02873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1" name="Oval 1100">
            <a:extLst>
              <a:ext uri="{FF2B5EF4-FFF2-40B4-BE49-F238E27FC236}">
                <a16:creationId xmlns:a16="http://schemas.microsoft.com/office/drawing/2014/main" id="{0A7E1C80-ADDE-ABE2-2125-A40624BCEF37}"/>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2" name="Oval 1101">
            <a:extLst>
              <a:ext uri="{FF2B5EF4-FFF2-40B4-BE49-F238E27FC236}">
                <a16:creationId xmlns:a16="http://schemas.microsoft.com/office/drawing/2014/main" id="{05D6A9E0-E0A4-8DCB-F997-45D33F58CF41}"/>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3" name="Oval 1102">
            <a:extLst>
              <a:ext uri="{FF2B5EF4-FFF2-40B4-BE49-F238E27FC236}">
                <a16:creationId xmlns:a16="http://schemas.microsoft.com/office/drawing/2014/main" id="{80F8245C-6C36-AD6A-FE5A-198F565CF0A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4" name="Oval 1103">
            <a:extLst>
              <a:ext uri="{FF2B5EF4-FFF2-40B4-BE49-F238E27FC236}">
                <a16:creationId xmlns:a16="http://schemas.microsoft.com/office/drawing/2014/main" id="{16749870-62F9-2378-BB9C-725C5B9D91E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52611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9"/>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4"/>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9"/>
                  </p:tgtEl>
                </p:cond>
              </p:nextCondLst>
            </p:seq>
          </p:childTnLst>
        </p:cTn>
      </p:par>
    </p:tnLst>
    <p:bldLst>
      <p:bldP spid="15" grpId="0" animBg="1"/>
      <p:bldP spid="1084"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id="{39A27E35-0917-4F19-AF04-DA6CC557188B}"/>
              </a:ext>
            </a:extLst>
          </p:cNvPr>
          <p:cNvSpPr txBox="1"/>
          <p:nvPr/>
        </p:nvSpPr>
        <p:spPr>
          <a:xfrm>
            <a:off x="958784" y="5572813"/>
            <a:ext cx="10691350" cy="412934"/>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a:t>
            </a:r>
            <a:r>
              <a:rPr lang="en-US" sz="2400" dirty="0">
                <a:latin typeface="Times New Roman" panose="02020603050405020304" pitchFamily="18" charset="0"/>
                <a:cs typeface="Times New Roman" panose="02020603050405020304" pitchFamily="18" charset="0"/>
              </a:rPr>
              <a:t>:</a:t>
            </a:r>
            <a:r>
              <a:rPr lang="en-US" sz="2400" i="1" dirty="0">
                <a:solidFill>
                  <a:srgbClr val="FF0000"/>
                </a:solidFill>
                <a:latin typeface="Times New Roman" panose="02020603050405020304" pitchFamily="18" charset="0"/>
                <a:cs typeface="Times New Roman" panose="02020603050405020304" pitchFamily="18" charset="0"/>
              </a:rPr>
              <a:t>“</a:t>
            </a:r>
            <a:r>
              <a:rPr lang="en-GB" sz="2400" i="1" dirty="0" err="1">
                <a:solidFill>
                  <a:srgbClr val="FF0000"/>
                </a:solidFill>
                <a:effectLst/>
                <a:latin typeface="Times New Roman" panose="02020603050405020304" pitchFamily="18" charset="0"/>
                <a:ea typeface="Calibri" panose="020F0502020204030204" pitchFamily="34" charset="0"/>
              </a:rPr>
              <a:t>Rèn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luyện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thói</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quen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ứng</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xử</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thân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thiện</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với</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môi</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trường</a:t>
            </a:r>
            <a:r>
              <a:rPr lang="en-US" sz="2400" i="1" dirty="0">
                <a:solidFill>
                  <a:srgbClr val="FF0000"/>
                </a:solidFill>
                <a:effectLst/>
                <a:latin typeface="Times New Roman" panose="02020603050405020304" pitchFamily="18" charset="0"/>
                <a:ea typeface="Calibri" panose="020F0502020204030204" pitchFamily="34" charset="0"/>
              </a:rPr>
              <a:t>.</a:t>
            </a:r>
            <a:r>
              <a:rPr lang="vi-VN" sz="2400" i="1" dirty="0">
                <a:solidFill>
                  <a:srgbClr val="FF0000"/>
                </a:solidFill>
                <a:latin typeface="Times New Roman" panose="02020603050405020304" pitchFamily="18" charset="0"/>
                <a:cs typeface="Times New Roman" panose="02020603050405020304" pitchFamily="18" charset="0"/>
              </a:rPr>
              <a:t>”</a:t>
            </a:r>
            <a:endParaRPr lang="en-US" sz="2400" i="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CD6042C-3D0D-415F-8C2C-7DEF056162DA}"/>
              </a:ext>
            </a:extLst>
          </p:cNvPr>
          <p:cNvSpPr txBox="1"/>
          <p:nvPr/>
        </p:nvSpPr>
        <p:spPr>
          <a:xfrm>
            <a:off x="4317560" y="296978"/>
            <a:ext cx="4111216"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 4”</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AE67759C-41F5-B17E-5751-7E3E551A04FC}"/>
              </a:ext>
            </a:extLst>
          </p:cNvPr>
          <p:cNvPicPr>
            <a:picLocks noChangeAspect="1"/>
          </p:cNvPicPr>
          <p:nvPr/>
        </p:nvPicPr>
        <p:blipFill>
          <a:blip r:embed="rId4"/>
          <a:stretch>
            <a:fillRect/>
          </a:stretch>
        </p:blipFill>
        <p:spPr>
          <a:xfrm>
            <a:off x="2991077" y="1082184"/>
            <a:ext cx="8659057" cy="4246534"/>
          </a:xfrm>
          <a:prstGeom prst="rect">
            <a:avLst/>
          </a:prstGeom>
          <a:ln>
            <a:solidFill>
              <a:srgbClr val="00B050"/>
            </a:solidFill>
          </a:ln>
        </p:spPr>
      </p:pic>
      <p:sp>
        <p:nvSpPr>
          <p:cNvPr id="10" name="TextBox 9">
            <a:extLst>
              <a:ext uri="{FF2B5EF4-FFF2-40B4-BE49-F238E27FC236}">
                <a16:creationId xmlns:a16="http://schemas.microsoft.com/office/drawing/2014/main" id="{13F314FF-B8F1-4A03-B860-97BF2E636419}"/>
              </a:ext>
            </a:extLst>
          </p:cNvPr>
          <p:cNvSpPr txBox="1"/>
          <p:nvPr/>
        </p:nvSpPr>
        <p:spPr>
          <a:xfrm>
            <a:off x="290197" y="1082184"/>
            <a:ext cx="2282138" cy="1054135"/>
          </a:xfrm>
          <a:prstGeom prst="rect">
            <a:avLst/>
          </a:prstGeom>
          <a:solidFill>
            <a:schemeClr val="accent2">
              <a:lumMod val="40000"/>
              <a:lumOff val="60000"/>
            </a:schemeClr>
          </a:solidFill>
          <a:ln>
            <a:solidFill>
              <a:srgbClr val="00B050"/>
            </a:solidFill>
          </a:ln>
        </p:spPr>
        <p:txBody>
          <a:bodyPr wrap="square">
            <a:spAutoFit/>
          </a:bodyPr>
          <a:lstStyle/>
          <a:p>
            <a:pPr marL="342900" indent="-342900" algn="just">
              <a:lnSpc>
                <a:spcPts val="2500"/>
              </a:lnSpc>
              <a:spcBef>
                <a:spcPts val="600"/>
              </a:spcBef>
              <a:spcAft>
                <a:spcPts val="600"/>
              </a:spcAft>
              <a:buFont typeface="Wingdings" panose="05000000000000000000" pitchFamily="2" charset="2"/>
              <a:buChar char="Ø"/>
            </a:pPr>
            <a:r>
              <a:rPr lang="vi-VN" sz="2400" spc="-50" dirty="0">
                <a:latin typeface="Times New Roman" panose="02020603050405020304" pitchFamily="18" charset="0"/>
                <a:cs typeface="Times New Roman" panose="02020603050405020304" pitchFamily="18" charset="0"/>
              </a:rPr>
              <a:t>Các nhóm nêu </a:t>
            </a:r>
            <a:r>
              <a:rPr lang="en-US" sz="2400" spc="-50" dirty="0" err="1">
                <a:latin typeface="Times New Roman" panose="02020603050405020304" pitchFamily="18" charset="0"/>
                <a:cs typeface="Times New Roman" panose="02020603050405020304" pitchFamily="18" charset="0"/>
              </a:rPr>
              <a:t>thông</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điệp</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của</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từ</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khoá</a:t>
            </a:r>
            <a:r>
              <a:rPr lang="vi-VN" sz="2400" spc="-50" dirty="0">
                <a:latin typeface="Times New Roman" panose="02020603050405020304" pitchFamily="18" charset="0"/>
                <a:cs typeface="Times New Roman" panose="02020603050405020304" pitchFamily="18" charset="0"/>
              </a:rPr>
              <a:t>.</a:t>
            </a:r>
            <a:endParaRPr lang="en-US" sz="2400" i="1" spc="-5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367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anim calcmode="lin" valueType="num">
                                      <p:cBhvr>
                                        <p:cTn id="33" dur="2000" fill="hold"/>
                                        <p:tgtEl>
                                          <p:spTgt spid="10"/>
                                        </p:tgtEl>
                                        <p:attrNameLst>
                                          <p:attrName>ppt_w</p:attrName>
                                        </p:attrNameLst>
                                      </p:cBhvr>
                                      <p:tavLst>
                                        <p:tav tm="0" fmla="#ppt_w*sin(2.5*pi*$)">
                                          <p:val>
                                            <p:fltVal val="0"/>
                                          </p:val>
                                        </p:tav>
                                        <p:tav tm="100000">
                                          <p:val>
                                            <p:fltVal val="1"/>
                                          </p:val>
                                        </p:tav>
                                      </p:tavLst>
                                    </p:anim>
                                    <p:anim calcmode="lin" valueType="num">
                                      <p:cBhvr>
                                        <p:cTn id="3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B20096-3D50-E4B3-BAC7-A3767F9B20E5}"/>
              </a:ext>
            </a:extLst>
          </p:cNvPr>
          <p:cNvSpPr txBox="1"/>
          <p:nvPr/>
        </p:nvSpPr>
        <p:spPr>
          <a:xfrm>
            <a:off x="1787689" y="709912"/>
            <a:ext cx="9464244" cy="5444376"/>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Rút</a:t>
            </a:r>
            <a:r>
              <a:rPr lang="en-GB" sz="2400" dirty="0">
                <a:latin typeface="TimesNewRomanPSMT"/>
              </a:rPr>
              <a:t> </a:t>
            </a:r>
            <a:r>
              <a:rPr lang="en-GB" sz="2400" dirty="0" err="1">
                <a:latin typeface="TimesNewRomanPSMT"/>
              </a:rPr>
              <a:t>thăm</a:t>
            </a:r>
            <a:r>
              <a:rPr lang="en-GB" sz="2400" dirty="0">
                <a:latin typeface="TimesNewRomanPSMT"/>
              </a:rPr>
              <a:t>: </a:t>
            </a:r>
            <a:r>
              <a:rPr lang="en-GB" sz="2400" dirty="0" err="1">
                <a:latin typeface="TimesNewRomanPSMT"/>
              </a:rPr>
              <a:t>ba</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tìm</a:t>
            </a:r>
            <a:r>
              <a:rPr lang="en-GB" sz="2400" dirty="0">
                <a:solidFill>
                  <a:srgbClr val="00B050"/>
                </a:solidFill>
                <a:latin typeface="TimesNewRomanPSMT"/>
              </a:rPr>
              <a:t> 2 </a:t>
            </a:r>
            <a:r>
              <a:rPr lang="en-GB" sz="2400" dirty="0" err="1">
                <a:latin typeface="TimesNewRomanPSMT"/>
              </a:rPr>
              <a:t>từ</a:t>
            </a:r>
            <a:r>
              <a:rPr lang="en-GB" sz="2400" dirty="0">
                <a:latin typeface="TimesNewRomanPSMT"/>
              </a:rPr>
              <a:t> </a:t>
            </a:r>
            <a:r>
              <a:rPr lang="en-GB" sz="2400" dirty="0" err="1">
                <a:latin typeface="TimesNewRomanPSMT"/>
              </a:rPr>
              <a:t>ngữ</a:t>
            </a:r>
            <a:r>
              <a:rPr lang="vi-VN" sz="2400" dirty="0">
                <a:latin typeface="TimesNewRomanPSMT"/>
              </a:rPr>
              <a:t>/đội</a:t>
            </a:r>
            <a:r>
              <a:rPr lang="en-GB" sz="2400" dirty="0">
                <a:latin typeface="TimesNewRomanPSMT"/>
              </a:rPr>
              <a:t>, </a:t>
            </a:r>
            <a:r>
              <a:rPr lang="en-GB" sz="2400" dirty="0" err="1">
                <a:latin typeface="TimesNewRomanPSMT"/>
              </a:rPr>
              <a:t>một</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tìm</a:t>
            </a:r>
            <a:r>
              <a:rPr lang="en-GB" sz="2400" dirty="0">
                <a:latin typeface="TimesNewRomanPSMT"/>
              </a:rPr>
              <a:t> </a:t>
            </a:r>
            <a:r>
              <a:rPr lang="en-GB" sz="2400" dirty="0">
                <a:solidFill>
                  <a:srgbClr val="00B050"/>
                </a:solidFill>
                <a:latin typeface="TimesNewRomanPSMT"/>
              </a:rPr>
              <a:t>3</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giao</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pic>
        <p:nvPicPr>
          <p:cNvPr id="2" name="image4.png">
            <a:extLst>
              <a:ext uri="{FF2B5EF4-FFF2-40B4-BE49-F238E27FC236}">
                <a16:creationId xmlns:a16="http://schemas.microsoft.com/office/drawing/2014/main" id="{9F8AC468-A3EA-8E82-46FD-6171DDFE1BBB}"/>
              </a:ext>
            </a:extLst>
          </p:cNvPr>
          <p:cNvPicPr>
            <a:picLocks noChangeAspect="1"/>
          </p:cNvPicPr>
          <p:nvPr/>
        </p:nvPicPr>
        <p:blipFill>
          <a:blip r:embed="rId3" cstate="print"/>
          <a:stretch>
            <a:fillRect/>
          </a:stretch>
        </p:blipFill>
        <p:spPr>
          <a:xfrm>
            <a:off x="25259" y="-5836"/>
            <a:ext cx="590190" cy="559401"/>
          </a:xfrm>
          <a:prstGeom prst="rect">
            <a:avLst/>
          </a:prstGeom>
        </p:spPr>
      </p:pic>
      <p:grpSp>
        <p:nvGrpSpPr>
          <p:cNvPr id="3" name="Group 11">
            <a:extLst>
              <a:ext uri="{FF2B5EF4-FFF2-40B4-BE49-F238E27FC236}">
                <a16:creationId xmlns:a16="http://schemas.microsoft.com/office/drawing/2014/main" id="{AFC1A7D1-5ADE-7135-3254-8152975711FA}"/>
              </a:ext>
            </a:extLst>
          </p:cNvPr>
          <p:cNvGrpSpPr>
            <a:grpSpLocks/>
          </p:cNvGrpSpPr>
          <p:nvPr/>
        </p:nvGrpSpPr>
        <p:grpSpPr bwMode="auto">
          <a:xfrm>
            <a:off x="641575" y="51793"/>
            <a:ext cx="590189" cy="495737"/>
            <a:chOff x="0" y="0"/>
            <a:chExt cx="666" cy="559"/>
          </a:xfrm>
        </p:grpSpPr>
        <p:sp>
          <p:nvSpPr>
            <p:cNvPr id="4" name="Freeform 12">
              <a:extLst>
                <a:ext uri="{FF2B5EF4-FFF2-40B4-BE49-F238E27FC236}">
                  <a16:creationId xmlns:a16="http://schemas.microsoft.com/office/drawing/2014/main" id="{49370540-9785-9F80-52EC-B4F2164F4392}"/>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90489890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39E32E6-7494-4177-8100-02CEF3B573B0}"/>
              </a:ext>
            </a:extLst>
          </p:cNvPr>
          <p:cNvSpPr txBox="1"/>
          <p:nvPr/>
        </p:nvSpPr>
        <p:spPr>
          <a:xfrm>
            <a:off x="1454728" y="125610"/>
            <a:ext cx="10200419" cy="1733808"/>
          </a:xfrm>
          <a:prstGeom prst="rect">
            <a:avLst/>
          </a:prstGeom>
          <a:solidFill>
            <a:schemeClr val="accent6">
              <a:lumMod val="40000"/>
              <a:lumOff val="60000"/>
            </a:schemeClr>
          </a:solidFill>
          <a:ln>
            <a:solidFill>
              <a:srgbClr val="00B050"/>
            </a:solidFill>
          </a:ln>
        </p:spPr>
        <p:txBody>
          <a:bodyPr wrap="square">
            <a:spAutoFit/>
          </a:bodyPr>
          <a:lstStyle/>
          <a:p>
            <a:pPr algn="just">
              <a:lnSpc>
                <a:spcPts val="2600"/>
              </a:lnSpc>
              <a:spcBef>
                <a:spcPts val="600"/>
              </a:spcBef>
              <a:spcAft>
                <a:spcPts val="600"/>
              </a:spcAft>
            </a:pPr>
            <a:r>
              <a:rPr lang="vi-VN" sz="2400" b="1" dirty="0">
                <a:solidFill>
                  <a:srgbClr val="00B0F0"/>
                </a:solidFill>
                <a:latin typeface="Times New Roman" panose="02020603050405020304" pitchFamily="18" charset="0"/>
                <a:cs typeface="Times New Roman" panose="02020603050405020304" pitchFamily="18" charset="0"/>
              </a:rPr>
              <a:t>Vận dụng. </a:t>
            </a:r>
            <a:r>
              <a:rPr lang="vi-VN" sz="2400" dirty="0">
                <a:latin typeface="Times New Roman" panose="02020603050405020304" pitchFamily="18" charset="0"/>
                <a:cs typeface="Times New Roman" panose="02020603050405020304" pitchFamily="18" charset="0"/>
              </a:rPr>
              <a:t>Em hãy chuẩn bị và trình bày trước lớp một trong hai chủ đề sau: </a:t>
            </a:r>
            <a:endParaRPr lang="en-GB" sz="2400" dirty="0">
              <a:latin typeface="Times New Roman" panose="02020603050405020304" pitchFamily="18" charset="0"/>
              <a:cs typeface="Times New Roman" panose="02020603050405020304" pitchFamily="18" charset="0"/>
            </a:endParaRPr>
          </a:p>
          <a:p>
            <a:pPr marL="342900" indent="-342900" algn="just">
              <a:lnSpc>
                <a:spcPts val="2600"/>
              </a:lnSpc>
              <a:spcBef>
                <a:spcPts val="600"/>
              </a:spcBef>
              <a:spcAft>
                <a:spcPts val="600"/>
              </a:spcAft>
              <a:buFont typeface="Wingdings" panose="05000000000000000000" pitchFamily="2" charset="2"/>
              <a:buChar char="v"/>
            </a:pPr>
            <a:r>
              <a:rPr lang="en-GB" sz="2400" dirty="0" err="1">
                <a:solidFill>
                  <a:srgbClr val="00B050"/>
                </a:solidFill>
                <a:latin typeface="Times New Roman" panose="02020603050405020304" pitchFamily="18" charset="0"/>
                <a:cs typeface="Times New Roman" panose="02020603050405020304" pitchFamily="18" charset="0"/>
              </a:rPr>
              <a:t>Chủ</a:t>
            </a:r>
            <a:r>
              <a:rPr lang="en-GB" sz="2400" dirty="0">
                <a:solidFill>
                  <a:srgbClr val="00B050"/>
                </a:solidFill>
                <a:latin typeface="Times New Roman" panose="02020603050405020304" pitchFamily="18" charset="0"/>
                <a:cs typeface="Times New Roman" panose="02020603050405020304" pitchFamily="18" charset="0"/>
              </a:rPr>
              <a:t> </a:t>
            </a:r>
            <a:r>
              <a:rPr lang="en-GB" sz="2400" dirty="0" err="1">
                <a:solidFill>
                  <a:srgbClr val="00B050"/>
                </a:solidFill>
                <a:latin typeface="Times New Roman" panose="02020603050405020304" pitchFamily="18" charset="0"/>
                <a:cs typeface="Times New Roman" panose="02020603050405020304" pitchFamily="18" charset="0"/>
              </a:rPr>
              <a:t>đề</a:t>
            </a:r>
            <a:r>
              <a:rPr lang="en-GB" sz="2400" dirty="0">
                <a:solidFill>
                  <a:srgbClr val="00B050"/>
                </a:solidFill>
                <a:latin typeface="Times New Roman" panose="02020603050405020304" pitchFamily="18" charset="0"/>
                <a:cs typeface="Times New Roman" panose="02020603050405020304" pitchFamily="18" charset="0"/>
              </a:rPr>
              <a:t> 1: </a:t>
            </a:r>
            <a:r>
              <a:rPr lang="vi-VN" sz="2400" dirty="0">
                <a:latin typeface="Times New Roman" panose="02020603050405020304" pitchFamily="18" charset="0"/>
                <a:cs typeface="Times New Roman" panose="02020603050405020304" pitchFamily="18" charset="0"/>
              </a:rPr>
              <a:t>Thích ứng với biến đổi khí hậu – Một số hoạt động của Việt Nam. </a:t>
            </a:r>
            <a:endParaRPr lang="en-GB" sz="2400" dirty="0">
              <a:latin typeface="Times New Roman" panose="02020603050405020304" pitchFamily="18" charset="0"/>
              <a:cs typeface="Times New Roman" panose="02020603050405020304" pitchFamily="18" charset="0"/>
            </a:endParaRPr>
          </a:p>
          <a:p>
            <a:pPr marL="342900" indent="-342900" algn="just">
              <a:lnSpc>
                <a:spcPts val="2600"/>
              </a:lnSpc>
              <a:spcBef>
                <a:spcPts val="600"/>
              </a:spcBef>
              <a:spcAft>
                <a:spcPts val="600"/>
              </a:spcAft>
              <a:buFont typeface="Wingdings" panose="05000000000000000000" pitchFamily="2" charset="2"/>
              <a:buChar char="v"/>
            </a:pPr>
            <a:r>
              <a:rPr lang="en-GB" sz="2400" dirty="0" err="1">
                <a:solidFill>
                  <a:srgbClr val="00B050"/>
                </a:solidFill>
                <a:latin typeface="Times New Roman" panose="02020603050405020304" pitchFamily="18" charset="0"/>
                <a:cs typeface="Times New Roman" panose="02020603050405020304" pitchFamily="18" charset="0"/>
              </a:rPr>
              <a:t>Chủ</a:t>
            </a:r>
            <a:r>
              <a:rPr lang="en-GB" sz="2400" dirty="0">
                <a:solidFill>
                  <a:srgbClr val="00B050"/>
                </a:solidFill>
                <a:latin typeface="Times New Roman" panose="02020603050405020304" pitchFamily="18" charset="0"/>
                <a:cs typeface="Times New Roman" panose="02020603050405020304" pitchFamily="18" charset="0"/>
              </a:rPr>
              <a:t> </a:t>
            </a:r>
            <a:r>
              <a:rPr lang="en-GB" sz="2400" dirty="0" err="1">
                <a:solidFill>
                  <a:srgbClr val="00B050"/>
                </a:solidFill>
                <a:latin typeface="Times New Roman" panose="02020603050405020304" pitchFamily="18" charset="0"/>
                <a:cs typeface="Times New Roman" panose="02020603050405020304" pitchFamily="18" charset="0"/>
              </a:rPr>
              <a:t>đề</a:t>
            </a:r>
            <a:r>
              <a:rPr lang="en-GB" sz="2400" dirty="0">
                <a:solidFill>
                  <a:srgbClr val="00B050"/>
                </a:solidFill>
                <a:latin typeface="Times New Roman" panose="02020603050405020304" pitchFamily="18" charset="0"/>
                <a:cs typeface="Times New Roman" panose="02020603050405020304" pitchFamily="18" charset="0"/>
              </a:rPr>
              <a:t> 2: </a:t>
            </a:r>
            <a:r>
              <a:rPr lang="vi-VN" sz="2400" dirty="0">
                <a:latin typeface="Times New Roman" panose="02020603050405020304" pitchFamily="18" charset="0"/>
                <a:cs typeface="Times New Roman" panose="02020603050405020304" pitchFamily="18" charset="0"/>
              </a:rPr>
              <a:t>Ngăn chặn các hành vi vi phạm pháp luật bảo vệ môi trường – Những việc cần làm ngay.</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A239894-B6EA-493F-BF20-CE67A4CDB862}"/>
              </a:ext>
            </a:extLst>
          </p:cNvPr>
          <p:cNvSpPr txBox="1"/>
          <p:nvPr/>
        </p:nvSpPr>
        <p:spPr>
          <a:xfrm>
            <a:off x="1454728" y="1959288"/>
            <a:ext cx="10200419" cy="4696157"/>
          </a:xfrm>
          <a:prstGeom prst="rect">
            <a:avLst/>
          </a:prstGeom>
          <a:noFill/>
          <a:ln>
            <a:solidFill>
              <a:srgbClr val="00B050"/>
            </a:solidFill>
          </a:ln>
        </p:spPr>
        <p:txBody>
          <a:bodyPr wrap="square">
            <a:spAutoFit/>
          </a:bodyPr>
          <a:lstStyle/>
          <a:p>
            <a:pPr algn="ctr">
              <a:lnSpc>
                <a:spcPts val="2500"/>
              </a:lnSpc>
              <a:spcBef>
                <a:spcPts val="300"/>
              </a:spcBef>
              <a:spcAft>
                <a:spcPts val="3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4.6</a:t>
            </a:r>
            <a:endParaRPr lang="en-US" sz="2400" i="1" dirty="0">
              <a:solidFill>
                <a:srgbClr val="FF0000"/>
              </a:solidFill>
              <a:latin typeface="Times New Roman" panose="02020603050405020304" pitchFamily="18" charset="0"/>
              <a:cs typeface="Times New Roman" panose="02020603050405020304" pitchFamily="18" charset="0"/>
            </a:endParaRPr>
          </a:p>
          <a:p>
            <a:pPr marL="285750" indent="-285750" algn="just">
              <a:lnSpc>
                <a:spcPts val="2800"/>
              </a:lnSpc>
              <a:spcBef>
                <a:spcPts val="300"/>
              </a:spcBef>
              <a:spcAft>
                <a:spcPts val="3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vi-VN" sz="2400" dirty="0">
                <a:latin typeface="Times New Roman" panose="02020603050405020304" pitchFamily="18" charset="0"/>
                <a:cs typeface="Times New Roman" panose="02020603050405020304" pitchFamily="18" charset="0"/>
              </a:rPr>
              <a:t> mẫu sau (</a:t>
            </a:r>
            <a:r>
              <a:rPr lang="en-GB" sz="2400" dirty="0" err="1">
                <a:latin typeface="Times New Roman" panose="02020603050405020304" pitchFamily="18" charset="0"/>
                <a:cs typeface="Times New Roman" panose="02020603050405020304" pitchFamily="18" charset="0"/>
              </a:rPr>
              <a:t>nhóm</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a:solidFill>
                  <a:srgbClr val="00B050"/>
                </a:solidFill>
                <a:latin typeface="Times New Roman" panose="02020603050405020304" pitchFamily="18" charset="0"/>
                <a:cs typeface="Times New Roman" panose="02020603050405020304" pitchFamily="18" charset="0"/>
              </a:rPr>
              <a:t>1, 2 </a:t>
            </a:r>
            <a:r>
              <a:rPr lang="en-GB" sz="2400" dirty="0" err="1">
                <a:latin typeface="Times New Roman" panose="02020603050405020304" pitchFamily="18" charset="0"/>
                <a:cs typeface="Times New Roman" panose="02020603050405020304" pitchFamily="18" charset="0"/>
              </a:rPr>
              <a:t>thực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hiện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Chủ</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đề</a:t>
            </a:r>
            <a:r>
              <a:rPr lang="en-GB" sz="2400" dirty="0">
                <a:latin typeface="Times New Roman" panose="02020603050405020304" pitchFamily="18" charset="0"/>
                <a:cs typeface="Times New Roman" panose="02020603050405020304" pitchFamily="18" charset="0"/>
              </a:rPr>
              <a:t> </a:t>
            </a:r>
            <a:r>
              <a:rPr lang="en-GB" sz="2400" dirty="0">
                <a:solidFill>
                  <a:srgbClr val="00B050"/>
                </a:solidFill>
                <a:latin typeface="Times New Roman" panose="02020603050405020304" pitchFamily="18" charset="0"/>
                <a:cs typeface="Times New Roman" panose="02020603050405020304" pitchFamily="18" charset="0"/>
              </a:rPr>
              <a:t>1</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nhóm</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a:solidFill>
                  <a:srgbClr val="00B050"/>
                </a:solidFill>
                <a:latin typeface="Times New Roman" panose="02020603050405020304" pitchFamily="18" charset="0"/>
                <a:cs typeface="Times New Roman" panose="02020603050405020304" pitchFamily="18" charset="0"/>
              </a:rPr>
              <a:t>3, 4 </a:t>
            </a:r>
            <a:r>
              <a:rPr lang="en-GB" sz="2400" dirty="0" err="1">
                <a:latin typeface="Times New Roman" panose="02020603050405020304" pitchFamily="18" charset="0"/>
                <a:cs typeface="Times New Roman" panose="02020603050405020304" pitchFamily="18" charset="0"/>
              </a:rPr>
              <a:t>thực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hiện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Chủ</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đề</a:t>
            </a:r>
            <a:r>
              <a:rPr lang="en-GB" sz="2400" dirty="0">
                <a:latin typeface="Times New Roman" panose="02020603050405020304" pitchFamily="18" charset="0"/>
                <a:cs typeface="Times New Roman" panose="02020603050405020304" pitchFamily="18" charset="0"/>
              </a:rPr>
              <a:t> </a:t>
            </a:r>
            <a:r>
              <a:rPr lang="en-GB" sz="2400" dirty="0">
                <a:solidFill>
                  <a:srgbClr val="00B050"/>
                </a:solidFill>
                <a:latin typeface="Times New Roman" panose="02020603050405020304" pitchFamily="18" charset="0"/>
                <a:cs typeface="Times New Roman" panose="02020603050405020304" pitchFamily="18" charset="0"/>
              </a:rPr>
              <a:t>2</a:t>
            </a:r>
            <a:r>
              <a:rPr lang="vi-VN" sz="2400" dirty="0">
                <a:solidFill>
                  <a:srgbClr val="00B050"/>
                </a:solidFill>
                <a:latin typeface="Times New Roman" panose="02020603050405020304" pitchFamily="18" charset="0"/>
                <a:cs typeface="Times New Roman" panose="02020603050405020304" pitchFamily="18" charset="0"/>
              </a:rPr>
              <a:t>)</a:t>
            </a:r>
          </a:p>
          <a:p>
            <a:pPr marL="285750" indent="-285750" algn="just">
              <a:lnSpc>
                <a:spcPts val="2800"/>
              </a:lnSpc>
              <a:spcBef>
                <a:spcPts val="300"/>
              </a:spcBef>
              <a:spcAft>
                <a:spcPts val="300"/>
              </a:spcAft>
              <a:buFont typeface="Wingdings" panose="05000000000000000000" pitchFamily="2" charset="2"/>
              <a:buChar char="v"/>
            </a:pPr>
            <a:r>
              <a:rPr lang="vi-VN" sz="2400" i="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just">
              <a:lnSpc>
                <a:spcPts val="2800"/>
              </a:lnSpc>
              <a:spcBef>
                <a:spcPts val="300"/>
              </a:spcBef>
              <a:spcAft>
                <a:spcPts val="300"/>
              </a:spcAft>
            </a:pPr>
            <a:r>
              <a:rPr lang="en-US" sz="2400" dirty="0">
                <a:latin typeface="Times New Roman" panose="02020603050405020304" pitchFamily="18" charset="0"/>
                <a:cs typeface="Times New Roman" panose="02020603050405020304" pitchFamily="18" charset="0"/>
              </a:rPr>
              <a:t> </a:t>
            </a:r>
          </a:p>
          <a:p>
            <a:pPr algn="just">
              <a:lnSpc>
                <a:spcPts val="2800"/>
              </a:lnSpc>
              <a:spcBef>
                <a:spcPts val="300"/>
              </a:spcBef>
              <a:spcAft>
                <a:spcPts val="300"/>
              </a:spcAft>
            </a:pPr>
            <a:endParaRPr lang="en-US" sz="2400" dirty="0">
              <a:latin typeface="Times New Roman" panose="02020603050405020304" pitchFamily="18" charset="0"/>
              <a:cs typeface="Times New Roman" panose="02020603050405020304" pitchFamily="18" charset="0"/>
            </a:endParaRPr>
          </a:p>
          <a:p>
            <a:pPr algn="just">
              <a:lnSpc>
                <a:spcPts val="2800"/>
              </a:lnSpc>
              <a:spcBef>
                <a:spcPts val="300"/>
              </a:spcBef>
              <a:spcAft>
                <a:spcPts val="300"/>
              </a:spcAft>
            </a:pPr>
            <a:endParaRPr lang="en-US" sz="2400" dirty="0">
              <a:latin typeface="Times New Roman" panose="02020603050405020304" pitchFamily="18" charset="0"/>
              <a:cs typeface="Times New Roman" panose="02020603050405020304" pitchFamily="18" charset="0"/>
            </a:endParaRPr>
          </a:p>
          <a:p>
            <a:pPr algn="just">
              <a:lnSpc>
                <a:spcPts val="2800"/>
              </a:lnSpc>
              <a:spcBef>
                <a:spcPts val="300"/>
              </a:spcBef>
              <a:spcAft>
                <a:spcPts val="300"/>
              </a:spcAft>
            </a:pPr>
            <a:endParaRPr lang="en-US" sz="2400" dirty="0">
              <a:latin typeface="Times New Roman" panose="02020603050405020304" pitchFamily="18" charset="0"/>
              <a:cs typeface="Times New Roman" panose="02020603050405020304" pitchFamily="18" charset="0"/>
            </a:endParaRPr>
          </a:p>
          <a:p>
            <a:pPr algn="just">
              <a:lnSpc>
                <a:spcPts val="2800"/>
              </a:lnSpc>
              <a:spcBef>
                <a:spcPts val="300"/>
              </a:spcBef>
              <a:spcAft>
                <a:spcPts val="300"/>
              </a:spcAft>
            </a:pPr>
            <a:endParaRPr lang="en-US" sz="2400" dirty="0">
              <a:latin typeface="Times New Roman" panose="02020603050405020304" pitchFamily="18" charset="0"/>
              <a:cs typeface="Times New Roman" panose="02020603050405020304" pitchFamily="18" charset="0"/>
            </a:endParaRPr>
          </a:p>
          <a:p>
            <a:pPr algn="just">
              <a:lnSpc>
                <a:spcPts val="2800"/>
              </a:lnSpc>
              <a:spcBef>
                <a:spcPts val="300"/>
              </a:spcBef>
              <a:spcAft>
                <a:spcPts val="300"/>
              </a:spcAft>
            </a:pPr>
            <a:endParaRPr lang="en-US" sz="2400" dirty="0">
              <a:latin typeface="Times New Roman" panose="02020603050405020304" pitchFamily="18" charset="0"/>
              <a:cs typeface="Times New Roman" panose="02020603050405020304" pitchFamily="18" charset="0"/>
            </a:endParaRPr>
          </a:p>
          <a:p>
            <a:pPr marL="342900" indent="-342900" algn="just">
              <a:lnSpc>
                <a:spcPts val="2800"/>
              </a:lnSpc>
              <a:spcBef>
                <a:spcPts val="300"/>
              </a:spcBef>
              <a:spcAft>
                <a:spcPts val="3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A23A"/>
                </a:solidFill>
                <a:latin typeface="Times New Roman" panose="02020603050405020304" pitchFamily="18" charset="0"/>
                <a:cs typeface="Times New Roman" panose="02020603050405020304" pitchFamily="18" charset="0"/>
              </a:rPr>
              <a:t>0</a:t>
            </a:r>
            <a:r>
              <a:rPr lang="en-US" sz="2400" dirty="0">
                <a:solidFill>
                  <a:srgbClr val="00A23A"/>
                </a:solidFill>
                <a:latin typeface="Times New Roman" panose="02020603050405020304" pitchFamily="18" charset="0"/>
                <a:cs typeface="Times New Roman" panose="02020603050405020304" pitchFamily="18" charset="0"/>
              </a:rPr>
              <a:t>5</a:t>
            </a:r>
            <a:r>
              <a:rPr lang="vi-VN" sz="2400" dirty="0">
                <a:latin typeface="Times New Roman" panose="02020603050405020304" pitchFamily="18" charset="0"/>
                <a:cs typeface="Times New Roman" panose="02020603050405020304" pitchFamily="18" charset="0"/>
              </a:rPr>
              <a:t> phút.</a:t>
            </a:r>
            <a:endParaRPr lang="en-US" sz="2400" dirty="0">
              <a:latin typeface="Times New Roman" panose="02020603050405020304" pitchFamily="18" charset="0"/>
              <a:cs typeface="Times New Roman" panose="02020603050405020304" pitchFamily="18" charset="0"/>
            </a:endParaRPr>
          </a:p>
        </p:txBody>
      </p:sp>
      <p:pic>
        <p:nvPicPr>
          <p:cNvPr id="2" name="image4.png">
            <a:extLst>
              <a:ext uri="{FF2B5EF4-FFF2-40B4-BE49-F238E27FC236}">
                <a16:creationId xmlns:a16="http://schemas.microsoft.com/office/drawing/2014/main" id="{4A0F6B2E-4ECA-F64F-88AA-710C8412BA4C}"/>
              </a:ext>
            </a:extLst>
          </p:cNvPr>
          <p:cNvPicPr>
            <a:picLocks noChangeAspect="1"/>
          </p:cNvPicPr>
          <p:nvPr/>
        </p:nvPicPr>
        <p:blipFill>
          <a:blip r:embed="rId3" cstate="print"/>
          <a:stretch>
            <a:fillRect/>
          </a:stretch>
        </p:blipFill>
        <p:spPr>
          <a:xfrm>
            <a:off x="23160" y="21951"/>
            <a:ext cx="557988" cy="559401"/>
          </a:xfrm>
          <a:prstGeom prst="rect">
            <a:avLst/>
          </a:prstGeom>
        </p:spPr>
      </p:pic>
      <p:grpSp>
        <p:nvGrpSpPr>
          <p:cNvPr id="3" name="Group 11">
            <a:extLst>
              <a:ext uri="{FF2B5EF4-FFF2-40B4-BE49-F238E27FC236}">
                <a16:creationId xmlns:a16="http://schemas.microsoft.com/office/drawing/2014/main" id="{59ADDCD0-02D4-008C-6E6C-69B44281CEE6}"/>
              </a:ext>
            </a:extLst>
          </p:cNvPr>
          <p:cNvGrpSpPr>
            <a:grpSpLocks/>
          </p:cNvGrpSpPr>
          <p:nvPr/>
        </p:nvGrpSpPr>
        <p:grpSpPr bwMode="auto">
          <a:xfrm>
            <a:off x="655690" y="77465"/>
            <a:ext cx="568337" cy="495261"/>
            <a:chOff x="0" y="0"/>
            <a:chExt cx="666" cy="559"/>
          </a:xfrm>
        </p:grpSpPr>
        <p:sp>
          <p:nvSpPr>
            <p:cNvPr id="4" name="Freeform 12">
              <a:extLst>
                <a:ext uri="{FF2B5EF4-FFF2-40B4-BE49-F238E27FC236}">
                  <a16:creationId xmlns:a16="http://schemas.microsoft.com/office/drawing/2014/main" id="{857A2347-2247-0373-EFBC-4E09B9CF513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aphicFrame>
        <p:nvGraphicFramePr>
          <p:cNvPr id="5" name="Table 4">
            <a:extLst>
              <a:ext uri="{FF2B5EF4-FFF2-40B4-BE49-F238E27FC236}">
                <a16:creationId xmlns:a16="http://schemas.microsoft.com/office/drawing/2014/main" id="{919A7CF5-7651-EC82-D87B-FC11120A61C7}"/>
              </a:ext>
            </a:extLst>
          </p:cNvPr>
          <p:cNvGraphicFramePr>
            <a:graphicFrameLocks noGrp="1"/>
          </p:cNvGraphicFramePr>
          <p:nvPr>
            <p:extLst>
              <p:ext uri="{D42A27DB-BD31-4B8C-83A1-F6EECF244321}">
                <p14:modId xmlns:p14="http://schemas.microsoft.com/office/powerpoint/2010/main" val="2780067511"/>
              </p:ext>
            </p:extLst>
          </p:nvPr>
        </p:nvGraphicFramePr>
        <p:xfrm>
          <a:off x="1545336" y="3198402"/>
          <a:ext cx="10021824" cy="2987040"/>
        </p:xfrm>
        <a:graphic>
          <a:graphicData uri="http://schemas.openxmlformats.org/drawingml/2006/table">
            <a:tbl>
              <a:tblPr firstRow="1" bandRow="1">
                <a:tableStyleId>{5C22544A-7EE6-4342-B048-85BDC9FD1C3A}</a:tableStyleId>
              </a:tblPr>
              <a:tblGrid>
                <a:gridCol w="10021824">
                  <a:extLst>
                    <a:ext uri="{9D8B030D-6E8A-4147-A177-3AD203B41FA5}">
                      <a16:colId xmlns:a16="http://schemas.microsoft.com/office/drawing/2014/main" val="1064091660"/>
                    </a:ext>
                  </a:extLst>
                </a:gridCol>
              </a:tblGrid>
              <a:tr h="0">
                <a:tc>
                  <a:txBody>
                    <a:bodyPr/>
                    <a:lstStyle/>
                    <a:p>
                      <a:pPr marL="0" indent="0" algn="ctr">
                        <a:lnSpc>
                          <a:spcPts val="2400"/>
                        </a:lnSpc>
                        <a:spcBef>
                          <a:spcPts val="300"/>
                        </a:spcBef>
                        <a:spcAft>
                          <a:spcPts val="300"/>
                        </a:spcAft>
                        <a:buFontTx/>
                        <a:buNone/>
                      </a:pPr>
                      <a:r>
                        <a:rPr lang="en-US" sz="2200" b="1" dirty="0">
                          <a:solidFill>
                            <a:schemeClr val="tx1"/>
                          </a:solidFill>
                          <a:latin typeface="Times New Roman" panose="02020603050405020304" pitchFamily="18" charset="0"/>
                          <a:cs typeface="Times New Roman" panose="02020603050405020304" pitchFamily="18" charset="0"/>
                        </a:rPr>
                        <a:t>KẾ HOẠCH THỰC HIỆN DỰ ÁN</a:t>
                      </a:r>
                    </a:p>
                    <a:p>
                      <a:pPr marL="0" indent="0" algn="ctr">
                        <a:lnSpc>
                          <a:spcPts val="2400"/>
                        </a:lnSpc>
                        <a:spcBef>
                          <a:spcPts val="300"/>
                        </a:spcBef>
                        <a:spcAft>
                          <a:spcPts val="300"/>
                        </a:spcAft>
                        <a:buFontTx/>
                        <a:buNone/>
                      </a:pPr>
                      <a:r>
                        <a:rPr lang="en-US" sz="2200" b="1" dirty="0" err="1">
                          <a:solidFill>
                            <a:schemeClr val="tx1"/>
                          </a:solidFill>
                          <a:latin typeface="Times New Roman" panose="02020603050405020304" pitchFamily="18" charset="0"/>
                          <a:cs typeface="Times New Roman" panose="02020603050405020304" pitchFamily="18" charset="0"/>
                        </a:rPr>
                        <a:t>Xâ</a:t>
                      </a:r>
                      <a:r>
                        <a:rPr lang="vi-VN" sz="2200" b="1" dirty="0">
                          <a:solidFill>
                            <a:schemeClr val="tx1"/>
                          </a:solidFill>
                          <a:latin typeface="Times New Roman" panose="02020603050405020304" pitchFamily="18" charset="0"/>
                          <a:cs typeface="Times New Roman" panose="02020603050405020304" pitchFamily="18" charset="0"/>
                        </a:rPr>
                        <a:t>y dựng và t</a:t>
                      </a:r>
                      <a:r>
                        <a:rPr lang="en-US" sz="2200" b="1" dirty="0" err="1">
                          <a:solidFill>
                            <a:schemeClr val="tx1"/>
                          </a:solidFill>
                          <a:latin typeface="Times New Roman" panose="02020603050405020304" pitchFamily="18" charset="0"/>
                          <a:cs typeface="Times New Roman" panose="02020603050405020304" pitchFamily="18" charset="0"/>
                        </a:rPr>
                        <a:t>huyết</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trình</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về</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chủ</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đề</a:t>
                      </a:r>
                      <a:r>
                        <a:rPr lang="en-US" sz="2200" b="1" dirty="0">
                          <a:solidFill>
                            <a:schemeClr val="tx1"/>
                          </a:solidFill>
                          <a:latin typeface="Times New Roman" panose="02020603050405020304" pitchFamily="18" charset="0"/>
                          <a:cs typeface="Times New Roman" panose="02020603050405020304" pitchFamily="18" charset="0"/>
                        </a:rPr>
                        <a:t> </a:t>
                      </a:r>
                      <a:r>
                        <a:rPr lang="en-US" sz="2200" b="0" i="1" dirty="0">
                          <a:solidFill>
                            <a:schemeClr val="tx1"/>
                          </a:solidFill>
                          <a:latin typeface="Times New Roman" panose="02020603050405020304" pitchFamily="18" charset="0"/>
                          <a:cs typeface="Times New Roman" panose="02020603050405020304" pitchFamily="18" charset="0"/>
                        </a:rPr>
                        <a:t>(</a:t>
                      </a:r>
                      <a:r>
                        <a:rPr lang="en-US" sz="2200" b="0" i="1" dirty="0" err="1">
                          <a:solidFill>
                            <a:schemeClr val="tx1"/>
                          </a:solidFill>
                          <a:latin typeface="Times New Roman" panose="02020603050405020304" pitchFamily="18" charset="0"/>
                          <a:cs typeface="Times New Roman" panose="02020603050405020304" pitchFamily="18" charset="0"/>
                        </a:rPr>
                        <a:t>ghi</a:t>
                      </a:r>
                      <a:r>
                        <a:rPr lang="en-US" sz="2200" b="0" i="1" dirty="0">
                          <a:solidFill>
                            <a:schemeClr val="tx1"/>
                          </a:solidFill>
                          <a:latin typeface="Times New Roman" panose="02020603050405020304" pitchFamily="18" charset="0"/>
                          <a:cs typeface="Times New Roman" panose="02020603050405020304" pitchFamily="18" charset="0"/>
                        </a:rPr>
                        <a:t> </a:t>
                      </a:r>
                      <a:r>
                        <a:rPr lang="en-US" sz="2200" b="0" i="1" dirty="0" err="1">
                          <a:solidFill>
                            <a:schemeClr val="tx1"/>
                          </a:solidFill>
                          <a:latin typeface="Times New Roman" panose="02020603050405020304" pitchFamily="18" charset="0"/>
                          <a:cs typeface="Times New Roman" panose="02020603050405020304" pitchFamily="18" charset="0"/>
                        </a:rPr>
                        <a:t>tên</a:t>
                      </a:r>
                      <a:r>
                        <a:rPr lang="en-US" sz="2200" b="0" i="1" dirty="0">
                          <a:solidFill>
                            <a:schemeClr val="tx1"/>
                          </a:solidFill>
                          <a:latin typeface="Times New Roman" panose="02020603050405020304" pitchFamily="18" charset="0"/>
                          <a:cs typeface="Times New Roman" panose="02020603050405020304" pitchFamily="18" charset="0"/>
                        </a:rPr>
                        <a:t> </a:t>
                      </a:r>
                      <a:r>
                        <a:rPr lang="en-US" sz="2200" b="0" i="1" dirty="0" err="1">
                          <a:solidFill>
                            <a:schemeClr val="tx1"/>
                          </a:solidFill>
                          <a:latin typeface="Times New Roman" panose="02020603050405020304" pitchFamily="18" charset="0"/>
                          <a:cs typeface="Times New Roman" panose="02020603050405020304" pitchFamily="18" charset="0"/>
                        </a:rPr>
                        <a:t>chủ</a:t>
                      </a:r>
                      <a:r>
                        <a:rPr lang="en-US" sz="2200" b="0" i="1" dirty="0">
                          <a:solidFill>
                            <a:schemeClr val="tx1"/>
                          </a:solidFill>
                          <a:latin typeface="Times New Roman" panose="02020603050405020304" pitchFamily="18" charset="0"/>
                          <a:cs typeface="Times New Roman" panose="02020603050405020304" pitchFamily="18" charset="0"/>
                        </a:rPr>
                        <a:t> </a:t>
                      </a:r>
                      <a:r>
                        <a:rPr lang="en-US" sz="2200" b="0" i="1" dirty="0" err="1">
                          <a:solidFill>
                            <a:schemeClr val="tx1"/>
                          </a:solidFill>
                          <a:latin typeface="Times New Roman" panose="02020603050405020304" pitchFamily="18" charset="0"/>
                          <a:cs typeface="Times New Roman" panose="02020603050405020304" pitchFamily="18" charset="0"/>
                        </a:rPr>
                        <a:t>đề</a:t>
                      </a:r>
                      <a:r>
                        <a:rPr lang="en-US" sz="2200" b="0" i="1" dirty="0">
                          <a:solidFill>
                            <a:schemeClr val="tx1"/>
                          </a:solidFill>
                          <a:latin typeface="Times New Roman" panose="02020603050405020304" pitchFamily="18" charset="0"/>
                          <a:cs typeface="Times New Roman" panose="02020603050405020304" pitchFamily="18" charset="0"/>
                        </a:rPr>
                        <a:t>)………</a:t>
                      </a:r>
                    </a:p>
                    <a:p>
                      <a:pPr marL="0" indent="0" algn="just">
                        <a:lnSpc>
                          <a:spcPts val="2400"/>
                        </a:lnSpc>
                        <a:spcBef>
                          <a:spcPts val="300"/>
                        </a:spcBef>
                        <a:spcAft>
                          <a:spcPts val="300"/>
                        </a:spcAft>
                        <a:buFontTx/>
                        <a:buNone/>
                      </a:pPr>
                      <a:r>
                        <a:rPr lang="en-US" sz="2200" b="0" dirty="0">
                          <a:solidFill>
                            <a:schemeClr val="tx1"/>
                          </a:solidFill>
                          <a:latin typeface="Times New Roman" panose="02020603050405020304" pitchFamily="18" charset="0"/>
                          <a:cs typeface="Times New Roman" panose="02020603050405020304" pitchFamily="18" charset="0"/>
                        </a:rPr>
                        <a:t>1. </a:t>
                      </a:r>
                      <a:r>
                        <a:rPr lang="en-US" sz="2200" b="0" dirty="0" err="1">
                          <a:solidFill>
                            <a:schemeClr val="tx1"/>
                          </a:solidFill>
                          <a:latin typeface="Times New Roman" panose="02020603050405020304" pitchFamily="18" charset="0"/>
                          <a:cs typeface="Times New Roman" panose="02020603050405020304" pitchFamily="18" charset="0"/>
                        </a:rPr>
                        <a:t>Mục</a:t>
                      </a:r>
                      <a:r>
                        <a:rPr lang="en-US" sz="2200" b="0" dirty="0">
                          <a:solidFill>
                            <a:schemeClr val="tx1"/>
                          </a:solidFill>
                          <a:latin typeface="Times New Roman" panose="02020603050405020304" pitchFamily="18" charset="0"/>
                          <a:cs typeface="Times New Roman" panose="02020603050405020304" pitchFamily="18" charset="0"/>
                        </a:rPr>
                        <a:t> </a:t>
                      </a:r>
                      <a:r>
                        <a:rPr lang="en-US" sz="2200" b="0" dirty="0" err="1">
                          <a:solidFill>
                            <a:schemeClr val="tx1"/>
                          </a:solidFill>
                          <a:latin typeface="Times New Roman" panose="02020603050405020304" pitchFamily="18" charset="0"/>
                          <a:cs typeface="Times New Roman" panose="02020603050405020304" pitchFamily="18" charset="0"/>
                        </a:rPr>
                        <a:t>tiêu</a:t>
                      </a:r>
                      <a:r>
                        <a:rPr lang="en-US" sz="2200" b="0" dirty="0">
                          <a:solidFill>
                            <a:schemeClr val="tx1"/>
                          </a:solidFill>
                          <a:latin typeface="Times New Roman" panose="02020603050405020304" pitchFamily="18" charset="0"/>
                          <a:cs typeface="Times New Roman" panose="02020603050405020304" pitchFamily="18" charset="0"/>
                        </a:rPr>
                        <a:t> </a:t>
                      </a:r>
                      <a:r>
                        <a:rPr lang="en-US" sz="2200" b="0" dirty="0" err="1">
                          <a:solidFill>
                            <a:schemeClr val="tx1"/>
                          </a:solidFill>
                          <a:latin typeface="Times New Roman" panose="02020603050405020304" pitchFamily="18" charset="0"/>
                          <a:cs typeface="Times New Roman" panose="02020603050405020304" pitchFamily="18" charset="0"/>
                        </a:rPr>
                        <a:t>của</a:t>
                      </a:r>
                      <a:r>
                        <a:rPr lang="en-US" sz="2200" b="0" dirty="0">
                          <a:solidFill>
                            <a:schemeClr val="tx1"/>
                          </a:solidFill>
                          <a:latin typeface="Times New Roman" panose="02020603050405020304" pitchFamily="18" charset="0"/>
                          <a:cs typeface="Times New Roman" panose="02020603050405020304" pitchFamily="18" charset="0"/>
                        </a:rPr>
                        <a:t> </a:t>
                      </a:r>
                      <a:r>
                        <a:rPr lang="en-US" sz="2200" b="0" dirty="0" err="1">
                          <a:solidFill>
                            <a:schemeClr val="tx1"/>
                          </a:solidFill>
                          <a:latin typeface="Times New Roman" panose="02020603050405020304" pitchFamily="18" charset="0"/>
                          <a:cs typeface="Times New Roman" panose="02020603050405020304" pitchFamily="18" charset="0"/>
                        </a:rPr>
                        <a:t>dự</a:t>
                      </a:r>
                      <a:r>
                        <a:rPr lang="en-US" sz="2200" b="0" dirty="0">
                          <a:solidFill>
                            <a:schemeClr val="tx1"/>
                          </a:solidFill>
                          <a:latin typeface="Times New Roman" panose="02020603050405020304" pitchFamily="18" charset="0"/>
                          <a:cs typeface="Times New Roman" panose="02020603050405020304" pitchFamily="18" charset="0"/>
                        </a:rPr>
                        <a:t> </a:t>
                      </a:r>
                      <a:r>
                        <a:rPr lang="en-US" sz="2200" b="0" dirty="0" err="1">
                          <a:solidFill>
                            <a:schemeClr val="tx1"/>
                          </a:solidFill>
                          <a:latin typeface="Times New Roman" panose="02020603050405020304" pitchFamily="18" charset="0"/>
                          <a:cs typeface="Times New Roman" panose="02020603050405020304" pitchFamily="18" charset="0"/>
                        </a:rPr>
                        <a:t>án</a:t>
                      </a:r>
                      <a:endParaRPr lang="en-US" sz="2200" b="0" dirty="0">
                        <a:solidFill>
                          <a:schemeClr val="tx1"/>
                        </a:solidFill>
                        <a:latin typeface="Times New Roman" panose="02020603050405020304" pitchFamily="18" charset="0"/>
                        <a:cs typeface="Times New Roman" panose="02020603050405020304" pitchFamily="18" charset="0"/>
                      </a:endParaRPr>
                    </a:p>
                    <a:p>
                      <a:pPr marL="0" indent="0" algn="just">
                        <a:lnSpc>
                          <a:spcPts val="2400"/>
                        </a:lnSpc>
                        <a:spcBef>
                          <a:spcPts val="300"/>
                        </a:spcBef>
                        <a:spcAft>
                          <a:spcPts val="300"/>
                        </a:spcAft>
                        <a:buFontTx/>
                        <a:buNone/>
                      </a:pPr>
                      <a:r>
                        <a:rPr lang="en-US" sz="2200" b="0" dirty="0">
                          <a:solidFill>
                            <a:schemeClr val="tx1"/>
                          </a:solidFill>
                          <a:latin typeface="Times New Roman" panose="02020603050405020304" pitchFamily="18" charset="0"/>
                          <a:cs typeface="Times New Roman" panose="02020603050405020304" pitchFamily="18" charset="0"/>
                        </a:rPr>
                        <a:t>2. </a:t>
                      </a:r>
                      <a:r>
                        <a:rPr lang="en-US" sz="2200" b="0" dirty="0" err="1">
                          <a:solidFill>
                            <a:schemeClr val="tx1"/>
                          </a:solidFill>
                          <a:latin typeface="Times New Roman" panose="02020603050405020304" pitchFamily="18" charset="0"/>
                          <a:cs typeface="Times New Roman" panose="02020603050405020304" pitchFamily="18" charset="0"/>
                        </a:rPr>
                        <a:t>Nội</a:t>
                      </a:r>
                      <a:r>
                        <a:rPr lang="en-US" sz="2200" b="0" dirty="0">
                          <a:solidFill>
                            <a:schemeClr val="tx1"/>
                          </a:solidFill>
                          <a:latin typeface="Times New Roman" panose="02020603050405020304" pitchFamily="18" charset="0"/>
                          <a:cs typeface="Times New Roman" panose="02020603050405020304" pitchFamily="18" charset="0"/>
                        </a:rPr>
                        <a:t> dung </a:t>
                      </a:r>
                      <a:r>
                        <a:rPr lang="en-US" sz="2200" b="0" dirty="0" err="1">
                          <a:solidFill>
                            <a:schemeClr val="tx1"/>
                          </a:solidFill>
                          <a:latin typeface="Times New Roman" panose="02020603050405020304" pitchFamily="18" charset="0"/>
                          <a:cs typeface="Times New Roman" panose="02020603050405020304" pitchFamily="18" charset="0"/>
                        </a:rPr>
                        <a:t>thuyết</a:t>
                      </a:r>
                      <a:r>
                        <a:rPr lang="en-US" sz="2200" b="0" dirty="0">
                          <a:solidFill>
                            <a:schemeClr val="tx1"/>
                          </a:solidFill>
                          <a:latin typeface="Times New Roman" panose="02020603050405020304" pitchFamily="18" charset="0"/>
                          <a:cs typeface="Times New Roman" panose="02020603050405020304" pitchFamily="18" charset="0"/>
                        </a:rPr>
                        <a:t> </a:t>
                      </a:r>
                      <a:r>
                        <a:rPr lang="en-US" sz="2200" b="0" dirty="0" err="1">
                          <a:solidFill>
                            <a:schemeClr val="tx1"/>
                          </a:solidFill>
                          <a:latin typeface="Times New Roman" panose="02020603050405020304" pitchFamily="18" charset="0"/>
                          <a:cs typeface="Times New Roman" panose="02020603050405020304" pitchFamily="18" charset="0"/>
                        </a:rPr>
                        <a:t>trình</a:t>
                      </a:r>
                      <a:endParaRPr lang="en-US" sz="2200" b="0" dirty="0">
                        <a:solidFill>
                          <a:schemeClr val="tx1"/>
                        </a:solidFill>
                        <a:latin typeface="Times New Roman" panose="02020603050405020304" pitchFamily="18" charset="0"/>
                        <a:cs typeface="Times New Roman" panose="02020603050405020304" pitchFamily="18" charset="0"/>
                      </a:endParaRPr>
                    </a:p>
                    <a:p>
                      <a:pPr marL="0" indent="0" algn="just">
                        <a:lnSpc>
                          <a:spcPts val="2400"/>
                        </a:lnSpc>
                        <a:spcBef>
                          <a:spcPts val="300"/>
                        </a:spcBef>
                        <a:spcAft>
                          <a:spcPts val="300"/>
                        </a:spcAft>
                        <a:buFontTx/>
                        <a:buNone/>
                      </a:pPr>
                      <a:r>
                        <a:rPr lang="en-US" sz="2200" b="0" dirty="0">
                          <a:solidFill>
                            <a:schemeClr val="tx1"/>
                          </a:solidFill>
                          <a:latin typeface="Times New Roman" panose="02020603050405020304" pitchFamily="18" charset="0"/>
                          <a:cs typeface="Times New Roman" panose="02020603050405020304" pitchFamily="18" charset="0"/>
                        </a:rPr>
                        <a:t>3. </a:t>
                      </a:r>
                      <a:r>
                        <a:rPr lang="en-US" sz="2200" b="0" dirty="0" err="1">
                          <a:solidFill>
                            <a:schemeClr val="tx1"/>
                          </a:solidFill>
                          <a:latin typeface="Times New Roman" panose="02020603050405020304" pitchFamily="18" charset="0"/>
                          <a:cs typeface="Times New Roman" panose="02020603050405020304" pitchFamily="18" charset="0"/>
                        </a:rPr>
                        <a:t>Đ</a:t>
                      </a:r>
                      <a:r>
                        <a:rPr lang="vi-VN" sz="2200" b="0" dirty="0">
                          <a:solidFill>
                            <a:schemeClr val="tx1"/>
                          </a:solidFill>
                          <a:latin typeface="Times New Roman" panose="02020603050405020304" pitchFamily="18" charset="0"/>
                          <a:cs typeface="Times New Roman" panose="02020603050405020304" pitchFamily="18" charset="0"/>
                        </a:rPr>
                        <a:t>ịa điểm và cách sưu tầm </a:t>
                      </a:r>
                      <a:r>
                        <a:rPr lang="en-GB" sz="2200" b="0" dirty="0" err="1">
                          <a:solidFill>
                            <a:schemeClr val="tx1"/>
                          </a:solidFill>
                          <a:latin typeface="Times New Roman" panose="02020603050405020304" pitchFamily="18" charset="0"/>
                          <a:cs typeface="Times New Roman" panose="02020603050405020304" pitchFamily="18" charset="0"/>
                        </a:rPr>
                        <a:t>thông</a:t>
                      </a:r>
                      <a:r>
                        <a:rPr lang="en-GB" sz="2200" b="0" dirty="0">
                          <a:solidFill>
                            <a:schemeClr val="tx1"/>
                          </a:solidFill>
                          <a:latin typeface="Times New Roman" panose="02020603050405020304" pitchFamily="18" charset="0"/>
                          <a:cs typeface="Times New Roman" panose="02020603050405020304" pitchFamily="18" charset="0"/>
                        </a:rPr>
                        <a:t> tin </a:t>
                      </a:r>
                      <a:r>
                        <a:rPr lang="en-US" sz="2200" b="0" dirty="0" err="1">
                          <a:solidFill>
                            <a:schemeClr val="tx1"/>
                          </a:solidFill>
                          <a:latin typeface="Times New Roman" panose="02020603050405020304" pitchFamily="18" charset="0"/>
                          <a:cs typeface="Times New Roman" panose="02020603050405020304" pitchFamily="18" charset="0"/>
                        </a:rPr>
                        <a:t>minh</a:t>
                      </a:r>
                      <a:r>
                        <a:rPr lang="en-US" sz="2200" b="0" dirty="0">
                          <a:solidFill>
                            <a:schemeClr val="tx1"/>
                          </a:solidFill>
                          <a:latin typeface="Times New Roman" panose="02020603050405020304" pitchFamily="18" charset="0"/>
                          <a:cs typeface="Times New Roman" panose="02020603050405020304" pitchFamily="18" charset="0"/>
                        </a:rPr>
                        <a:t> </a:t>
                      </a:r>
                      <a:r>
                        <a:rPr lang="en-US" sz="2200" b="0" dirty="0" err="1">
                          <a:solidFill>
                            <a:schemeClr val="tx1"/>
                          </a:solidFill>
                          <a:latin typeface="Times New Roman" panose="02020603050405020304" pitchFamily="18" charset="0"/>
                          <a:cs typeface="Times New Roman" panose="02020603050405020304" pitchFamily="18" charset="0"/>
                        </a:rPr>
                        <a:t>hoạ</a:t>
                      </a:r>
                      <a:r>
                        <a:rPr lang="en-US" sz="2200" b="0" dirty="0">
                          <a:solidFill>
                            <a:schemeClr val="tx1"/>
                          </a:solidFill>
                          <a:latin typeface="Times New Roman" panose="02020603050405020304" pitchFamily="18" charset="0"/>
                          <a:cs typeface="Times New Roman" panose="02020603050405020304" pitchFamily="18" charset="0"/>
                        </a:rPr>
                        <a:t> </a:t>
                      </a:r>
                      <a:r>
                        <a:rPr lang="en-US" sz="2200" b="0" dirty="0" err="1">
                          <a:solidFill>
                            <a:schemeClr val="tx1"/>
                          </a:solidFill>
                          <a:latin typeface="Times New Roman" panose="02020603050405020304" pitchFamily="18" charset="0"/>
                          <a:cs typeface="Times New Roman" panose="02020603050405020304" pitchFamily="18" charset="0"/>
                        </a:rPr>
                        <a:t>cho</a:t>
                      </a:r>
                      <a:r>
                        <a:rPr lang="en-US" sz="2200" b="0" dirty="0">
                          <a:solidFill>
                            <a:schemeClr val="tx1"/>
                          </a:solidFill>
                          <a:latin typeface="Times New Roman" panose="02020603050405020304" pitchFamily="18" charset="0"/>
                          <a:cs typeface="Times New Roman" panose="02020603050405020304" pitchFamily="18" charset="0"/>
                        </a:rPr>
                        <a:t> </a:t>
                      </a:r>
                      <a:r>
                        <a:rPr lang="en-US" sz="2200" b="0" dirty="0" err="1">
                          <a:solidFill>
                            <a:schemeClr val="tx1"/>
                          </a:solidFill>
                          <a:latin typeface="Times New Roman" panose="02020603050405020304" pitchFamily="18" charset="0"/>
                          <a:cs typeface="Times New Roman" panose="02020603050405020304" pitchFamily="18" charset="0"/>
                        </a:rPr>
                        <a:t>nội</a:t>
                      </a:r>
                      <a:r>
                        <a:rPr lang="en-US" sz="2200" b="0" dirty="0">
                          <a:solidFill>
                            <a:schemeClr val="tx1"/>
                          </a:solidFill>
                          <a:latin typeface="Times New Roman" panose="02020603050405020304" pitchFamily="18" charset="0"/>
                          <a:cs typeface="Times New Roman" panose="02020603050405020304" pitchFamily="18" charset="0"/>
                        </a:rPr>
                        <a:t> dung </a:t>
                      </a:r>
                      <a:r>
                        <a:rPr lang="en-US" sz="2200" b="0" dirty="0" err="1">
                          <a:solidFill>
                            <a:schemeClr val="tx1"/>
                          </a:solidFill>
                          <a:latin typeface="Times New Roman" panose="02020603050405020304" pitchFamily="18" charset="0"/>
                          <a:cs typeface="Times New Roman" panose="02020603050405020304" pitchFamily="18" charset="0"/>
                        </a:rPr>
                        <a:t>thuyết</a:t>
                      </a:r>
                      <a:r>
                        <a:rPr lang="en-US" sz="2200" b="0" dirty="0">
                          <a:solidFill>
                            <a:schemeClr val="tx1"/>
                          </a:solidFill>
                          <a:latin typeface="Times New Roman" panose="02020603050405020304" pitchFamily="18" charset="0"/>
                          <a:cs typeface="Times New Roman" panose="02020603050405020304" pitchFamily="18" charset="0"/>
                        </a:rPr>
                        <a:t> </a:t>
                      </a:r>
                      <a:r>
                        <a:rPr lang="en-US" sz="2200" b="0" dirty="0" err="1">
                          <a:solidFill>
                            <a:schemeClr val="tx1"/>
                          </a:solidFill>
                          <a:latin typeface="Times New Roman" panose="02020603050405020304" pitchFamily="18" charset="0"/>
                          <a:cs typeface="Times New Roman" panose="02020603050405020304" pitchFamily="18" charset="0"/>
                        </a:rPr>
                        <a:t>trình</a:t>
                      </a:r>
                      <a:endParaRPr lang="vi-VN" sz="2200" b="0" dirty="0">
                        <a:solidFill>
                          <a:schemeClr val="tx1"/>
                        </a:solidFill>
                        <a:latin typeface="Times New Roman" panose="02020603050405020304" pitchFamily="18" charset="0"/>
                        <a:cs typeface="Times New Roman" panose="02020603050405020304" pitchFamily="18" charset="0"/>
                      </a:endParaRPr>
                    </a:p>
                    <a:p>
                      <a:pPr marL="0" indent="0" algn="just">
                        <a:lnSpc>
                          <a:spcPts val="2400"/>
                        </a:lnSpc>
                        <a:spcBef>
                          <a:spcPts val="300"/>
                        </a:spcBef>
                        <a:spcAft>
                          <a:spcPts val="300"/>
                        </a:spcAft>
                        <a:buFontTx/>
                        <a:buNone/>
                      </a:pPr>
                      <a:r>
                        <a:rPr lang="vi-VN" sz="2200" b="0" dirty="0">
                          <a:solidFill>
                            <a:schemeClr val="tx1"/>
                          </a:solidFill>
                          <a:latin typeface="Times New Roman" panose="02020603050405020304" pitchFamily="18" charset="0"/>
                          <a:cs typeface="Times New Roman" panose="02020603050405020304" pitchFamily="18" charset="0"/>
                        </a:rPr>
                        <a:t>4. Thời gian thực hiện: 30 ngày (ngoài thời gian trên lớp)</a:t>
                      </a:r>
                      <a:endParaRPr lang="en-US" sz="2200" b="0" dirty="0">
                        <a:solidFill>
                          <a:schemeClr val="tx1"/>
                        </a:solidFill>
                        <a:latin typeface="Times New Roman" panose="02020603050405020304" pitchFamily="18" charset="0"/>
                        <a:cs typeface="Times New Roman" panose="02020603050405020304" pitchFamily="18" charset="0"/>
                      </a:endParaRPr>
                    </a:p>
                    <a:p>
                      <a:pPr marL="265113" indent="-265113" algn="just">
                        <a:lnSpc>
                          <a:spcPts val="2400"/>
                        </a:lnSpc>
                        <a:spcBef>
                          <a:spcPts val="300"/>
                        </a:spcBef>
                        <a:spcAft>
                          <a:spcPts val="300"/>
                        </a:spcAft>
                        <a:buFontTx/>
                        <a:buNone/>
                      </a:pPr>
                      <a:r>
                        <a:rPr lang="vi-VN" sz="2200" b="0" dirty="0">
                          <a:solidFill>
                            <a:schemeClr val="tx1"/>
                          </a:solidFill>
                          <a:latin typeface="Times New Roman" panose="02020603050405020304" pitchFamily="18" charset="0"/>
                          <a:cs typeface="Times New Roman" panose="02020603050405020304" pitchFamily="18" charset="0"/>
                        </a:rPr>
                        <a:t>5</a:t>
                      </a:r>
                      <a:r>
                        <a:rPr lang="en-US" sz="2200" b="0" dirty="0">
                          <a:solidFill>
                            <a:schemeClr val="tx1"/>
                          </a:solidFill>
                          <a:latin typeface="Times New Roman" panose="02020603050405020304" pitchFamily="18" charset="0"/>
                          <a:cs typeface="Times New Roman" panose="02020603050405020304" pitchFamily="18" charset="0"/>
                        </a:rPr>
                        <a:t>. </a:t>
                      </a:r>
                      <a:r>
                        <a:rPr lang="en-US" sz="2200" b="0" spc="0" baseline="0" dirty="0">
                          <a:solidFill>
                            <a:schemeClr val="tx1"/>
                          </a:solidFill>
                          <a:latin typeface="Times New Roman" panose="02020603050405020304" pitchFamily="18" charset="0"/>
                          <a:cs typeface="Times New Roman" panose="02020603050405020304" pitchFamily="18" charset="0"/>
                        </a:rPr>
                        <a:t>P</a:t>
                      </a:r>
                      <a:r>
                        <a:rPr lang="vi-VN" sz="2200" b="0" spc="0" baseline="0" dirty="0">
                          <a:solidFill>
                            <a:schemeClr val="tx1"/>
                          </a:solidFill>
                          <a:latin typeface="Times New Roman" panose="02020603050405020304" pitchFamily="18" charset="0"/>
                          <a:cs typeface="Times New Roman" panose="02020603050405020304" pitchFamily="18" charset="0"/>
                        </a:rPr>
                        <a:t>hân công</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Trưởng</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nhóm</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thư</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kí</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người</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biên</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tập</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nội</a:t>
                      </a:r>
                      <a:r>
                        <a:rPr lang="en-US" sz="2200" b="0" spc="0" baseline="0" dirty="0">
                          <a:solidFill>
                            <a:schemeClr val="tx1"/>
                          </a:solidFill>
                          <a:latin typeface="Times New Roman" panose="02020603050405020304" pitchFamily="18" charset="0"/>
                          <a:cs typeface="Times New Roman" panose="02020603050405020304" pitchFamily="18" charset="0"/>
                        </a:rPr>
                        <a:t> dung </a:t>
                      </a:r>
                      <a:r>
                        <a:rPr lang="en-US" sz="2200" b="0" spc="0" baseline="0" dirty="0" err="1">
                          <a:solidFill>
                            <a:schemeClr val="tx1"/>
                          </a:solidFill>
                          <a:latin typeface="Times New Roman" panose="02020603050405020304" pitchFamily="18" charset="0"/>
                          <a:cs typeface="Times New Roman" panose="02020603050405020304" pitchFamily="18" charset="0"/>
                        </a:rPr>
                        <a:t>thuyết</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trình</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vi-VN" sz="2200" b="0" spc="0" baseline="0" dirty="0">
                          <a:solidFill>
                            <a:schemeClr val="tx1"/>
                          </a:solidFill>
                          <a:latin typeface="Times New Roman" panose="02020603050405020304" pitchFamily="18" charset="0"/>
                          <a:cs typeface="Times New Roman" panose="02020603050405020304" pitchFamily="18" charset="0"/>
                        </a:rPr>
                        <a:t>sưu tầm</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hình</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ảnh</a:t>
                      </a:r>
                      <a:r>
                        <a:rPr lang="vi-VN" sz="2200" b="0" spc="0" baseline="0" dirty="0">
                          <a:solidFill>
                            <a:schemeClr val="tx1"/>
                          </a:solidFill>
                          <a:latin typeface="Times New Roman" panose="02020603050405020304" pitchFamily="18" charset="0"/>
                          <a:cs typeface="Times New Roman" panose="02020603050405020304" pitchFamily="18" charset="0"/>
                        </a:rPr>
                        <a:t>, viết lời thuyết minh, thiết kế bản trình chiếu, trình bày trước lớp</a:t>
                      </a:r>
                      <a:r>
                        <a:rPr lang="en-US" sz="2200" b="0" spc="0" baseline="0"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0126297"/>
                  </a:ext>
                </a:extLst>
              </a:tr>
            </a:tbl>
          </a:graphicData>
        </a:graphic>
      </p:graphicFrame>
    </p:spTree>
    <p:extLst>
      <p:ext uri="{BB962C8B-B14F-4D97-AF65-F5344CB8AC3E}">
        <p14:creationId xmlns:p14="http://schemas.microsoft.com/office/powerpoint/2010/main" val="102522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par>
                                <p:cTn id="15" presetID="6"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CC3C8A5-A0ED-7CEB-938C-2D37183B90A1}"/>
              </a:ext>
            </a:extLst>
          </p:cNvPr>
          <p:cNvGraphicFramePr>
            <a:graphicFrameLocks noGrp="1"/>
          </p:cNvGraphicFramePr>
          <p:nvPr/>
        </p:nvGraphicFramePr>
        <p:xfrm>
          <a:off x="1482891" y="575908"/>
          <a:ext cx="10188000" cy="6213326"/>
        </p:xfrm>
        <a:graphic>
          <a:graphicData uri="http://schemas.openxmlformats.org/drawingml/2006/table">
            <a:tbl>
              <a:tblPr firstRow="1" firstCol="1" bandRow="1">
                <a:tableStyleId>{5C22544A-7EE6-4342-B048-85BDC9FD1C3A}</a:tableStyleId>
              </a:tblPr>
              <a:tblGrid>
                <a:gridCol w="1970172">
                  <a:extLst>
                    <a:ext uri="{9D8B030D-6E8A-4147-A177-3AD203B41FA5}">
                      <a16:colId xmlns:a16="http://schemas.microsoft.com/office/drawing/2014/main" val="1874929346"/>
                    </a:ext>
                  </a:extLst>
                </a:gridCol>
                <a:gridCol w="5596995">
                  <a:extLst>
                    <a:ext uri="{9D8B030D-6E8A-4147-A177-3AD203B41FA5}">
                      <a16:colId xmlns:a16="http://schemas.microsoft.com/office/drawing/2014/main" val="3161489814"/>
                    </a:ext>
                  </a:extLst>
                </a:gridCol>
                <a:gridCol w="1237376">
                  <a:extLst>
                    <a:ext uri="{9D8B030D-6E8A-4147-A177-3AD203B41FA5}">
                      <a16:colId xmlns:a16="http://schemas.microsoft.com/office/drawing/2014/main" val="747232133"/>
                    </a:ext>
                  </a:extLst>
                </a:gridCol>
                <a:gridCol w="771855">
                  <a:extLst>
                    <a:ext uri="{9D8B030D-6E8A-4147-A177-3AD203B41FA5}">
                      <a16:colId xmlns:a16="http://schemas.microsoft.com/office/drawing/2014/main" val="3797692066"/>
                    </a:ext>
                  </a:extLst>
                </a:gridCol>
                <a:gridCol w="611602">
                  <a:extLst>
                    <a:ext uri="{9D8B030D-6E8A-4147-A177-3AD203B41FA5}">
                      <a16:colId xmlns:a16="http://schemas.microsoft.com/office/drawing/2014/main" val="1080751715"/>
                    </a:ext>
                  </a:extLst>
                </a:gridCol>
              </a:tblGrid>
              <a:tr h="227985">
                <a:tc rowSpan="2">
                  <a:txBody>
                    <a:bodyPr/>
                    <a:lstStyle/>
                    <a:p>
                      <a:pPr algn="ctr">
                        <a:lnSpc>
                          <a:spcPts val="1700"/>
                        </a:lnSpc>
                        <a:spcBef>
                          <a:spcPts val="300"/>
                        </a:spcBef>
                        <a:spcAft>
                          <a:spcPts val="300"/>
                        </a:spcAft>
                      </a:pPr>
                      <a:r>
                        <a:rPr lang="vi-VN" sz="1600" dirty="0">
                          <a:effectLst/>
                        </a:rPr>
                        <a:t>Tiêu chí</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rowSpan="2">
                  <a:txBody>
                    <a:bodyPr/>
                    <a:lstStyle/>
                    <a:p>
                      <a:pPr algn="ctr">
                        <a:lnSpc>
                          <a:spcPts val="1700"/>
                        </a:lnSpc>
                        <a:spcBef>
                          <a:spcPts val="300"/>
                        </a:spcBef>
                        <a:spcAft>
                          <a:spcPts val="300"/>
                        </a:spcAft>
                      </a:pPr>
                      <a:r>
                        <a:rPr lang="vi-VN" sz="1600" dirty="0">
                          <a:effectLst/>
                        </a:rPr>
                        <a:t>Mô tả tiêu chí</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gridSpan="3">
                  <a:txBody>
                    <a:bodyPr/>
                    <a:lstStyle/>
                    <a:p>
                      <a:pPr algn="ctr">
                        <a:lnSpc>
                          <a:spcPts val="2000"/>
                        </a:lnSpc>
                        <a:spcBef>
                          <a:spcPts val="300"/>
                        </a:spcBef>
                        <a:spcAft>
                          <a:spcPts val="300"/>
                        </a:spcAft>
                      </a:pPr>
                      <a:r>
                        <a:rPr lang="vi-VN" sz="1600" dirty="0">
                          <a:effectLst/>
                        </a:rPr>
                        <a:t>Mức độ/Điểm</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9319765"/>
                  </a:ext>
                </a:extLst>
              </a:tr>
              <a:tr h="402099">
                <a:tc vMerge="1">
                  <a:txBody>
                    <a:bodyPr/>
                    <a:lstStyle/>
                    <a:p>
                      <a:endParaRPr lang="en-GB"/>
                    </a:p>
                  </a:txBody>
                  <a:tcPr/>
                </a:tc>
                <a:tc vMerge="1">
                  <a:txBody>
                    <a:bodyPr/>
                    <a:lstStyle/>
                    <a:p>
                      <a:endParaRPr lang="en-GB"/>
                    </a:p>
                  </a:txBody>
                  <a:tcPr/>
                </a:tc>
                <a:tc>
                  <a:txBody>
                    <a:bodyPr/>
                    <a:lstStyle/>
                    <a:p>
                      <a:pPr algn="ctr">
                        <a:lnSpc>
                          <a:spcPts val="1700"/>
                        </a:lnSpc>
                        <a:spcBef>
                          <a:spcPts val="300"/>
                        </a:spcBef>
                        <a:spcAft>
                          <a:spcPts val="300"/>
                        </a:spcAft>
                      </a:pPr>
                      <a:r>
                        <a:rPr lang="vi-VN" sz="1600" dirty="0">
                          <a:effectLst/>
                        </a:rPr>
                        <a:t>Chưa đạt</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effectLst/>
                        </a:rPr>
                        <a:t>Đạt</a:t>
                      </a:r>
                      <a:endParaRPr lang="en-GB"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effectLst/>
                        </a:rPr>
                        <a:t>Tốt</a:t>
                      </a:r>
                      <a:endParaRPr lang="en-GB" sz="16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826434106"/>
                  </a:ext>
                </a:extLst>
              </a:tr>
              <a:tr h="1268158">
                <a:tc>
                  <a:txBody>
                    <a:bodyPr/>
                    <a:lstStyle/>
                    <a:p>
                      <a:pPr>
                        <a:lnSpc>
                          <a:spcPts val="1700"/>
                        </a:lnSpc>
                        <a:spcBef>
                          <a:spcPts val="300"/>
                        </a:spcBef>
                        <a:spcAft>
                          <a:spcPts val="300"/>
                        </a:spcAft>
                      </a:pPr>
                      <a:r>
                        <a:rPr lang="vi-VN" sz="1600" dirty="0">
                          <a:effectLst/>
                        </a:rPr>
                        <a:t>1.Xây dựng và triển khai kế hoạch thực hiện dự án</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Đạt: </a:t>
                      </a:r>
                      <a:r>
                        <a:rPr lang="vi-VN" sz="1600" dirty="0">
                          <a:effectLst/>
                        </a:rPr>
                        <a:t>Đủ nội dung theo mẫu; thuyết trình kế hoạch rõ ràng; đăng kí và nộp kết quả thực hiện dự án đúng thời hạn.</a:t>
                      </a:r>
                      <a:endParaRPr lang="en-GB" sz="1600" dirty="0">
                        <a:effectLst/>
                      </a:endParaRPr>
                    </a:p>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Tốt: </a:t>
                      </a:r>
                      <a:r>
                        <a:rPr lang="vi-VN" sz="1600" dirty="0">
                          <a:effectLst/>
                        </a:rPr>
                        <a:t>Đủ nội dung theo mẫu; thuyết trình kế hoạch rõ ràng; đăng kí và nộp kết quả thực hiện dự án trước thời hạn.</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0</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0.5</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1</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261023769"/>
                  </a:ext>
                </a:extLst>
              </a:tr>
              <a:tr h="1067109">
                <a:tc>
                  <a:txBody>
                    <a:bodyPr/>
                    <a:lstStyle/>
                    <a:p>
                      <a:pPr>
                        <a:lnSpc>
                          <a:spcPts val="1700"/>
                        </a:lnSpc>
                        <a:spcBef>
                          <a:spcPts val="300"/>
                        </a:spcBef>
                        <a:spcAft>
                          <a:spcPts val="300"/>
                        </a:spcAft>
                      </a:pPr>
                      <a:r>
                        <a:rPr lang="vi-VN" sz="1600" dirty="0">
                          <a:effectLst/>
                        </a:rPr>
                        <a:t>2.Nội dung dự án</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Đạt: </a:t>
                      </a:r>
                      <a:r>
                        <a:rPr lang="vi-VN" sz="1600" dirty="0">
                          <a:effectLst/>
                        </a:rPr>
                        <a:t>Đúng, đủ nội dung cơ bản theo yêu cầu của bài tập vận dụng; có 1 nội dung lạc chủ đề.</a:t>
                      </a:r>
                      <a:endParaRPr lang="en-GB" sz="1600" dirty="0">
                        <a:effectLst/>
                      </a:endParaRPr>
                    </a:p>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Tốt: </a:t>
                      </a:r>
                      <a:r>
                        <a:rPr lang="vi-VN" sz="1600" dirty="0">
                          <a:effectLst/>
                        </a:rPr>
                        <a:t>Đúng, đủ nội dung cơ bản theo yêu cầu của bài tập vận dụng; không có nội dung nào lạc chủ đề.</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0</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3.0</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4</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093221809"/>
                  </a:ext>
                </a:extLst>
              </a:tr>
              <a:tr h="1078867">
                <a:tc>
                  <a:txBody>
                    <a:bodyPr/>
                    <a:lstStyle/>
                    <a:p>
                      <a:pPr>
                        <a:lnSpc>
                          <a:spcPts val="1700"/>
                        </a:lnSpc>
                        <a:spcBef>
                          <a:spcPts val="300"/>
                        </a:spcBef>
                        <a:spcAft>
                          <a:spcPts val="300"/>
                        </a:spcAft>
                      </a:pPr>
                      <a:r>
                        <a:rPr lang="vi-VN" sz="1600" dirty="0">
                          <a:effectLst/>
                        </a:rPr>
                        <a:t>3. Hình thức sản phẩm báo cáo kết quả dự án</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Đạt: </a:t>
                      </a:r>
                      <a:r>
                        <a:rPr lang="vi-VN" sz="1600" dirty="0">
                          <a:effectLst/>
                        </a:rPr>
                        <a:t>Cấu trúc logic, rõ ràng; kênh chữ và kênh hình bảo đảm phù hợp.</a:t>
                      </a:r>
                      <a:endParaRPr lang="en-GB" sz="1600" dirty="0">
                        <a:effectLst/>
                      </a:endParaRPr>
                    </a:p>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Tốt: </a:t>
                      </a:r>
                      <a:r>
                        <a:rPr lang="vi-VN" sz="1600" dirty="0">
                          <a:effectLst/>
                        </a:rPr>
                        <a:t>Cấu trúc logic, rõ ràng; kênh chữ và kênh hình bảo đảm phù hợp; sáng tạo, độc đáo.</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0</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0.5</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1</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942847660"/>
                  </a:ext>
                </a:extLst>
              </a:tr>
              <a:tr h="854242">
                <a:tc>
                  <a:txBody>
                    <a:bodyPr/>
                    <a:lstStyle/>
                    <a:p>
                      <a:pPr>
                        <a:lnSpc>
                          <a:spcPts val="1700"/>
                        </a:lnSpc>
                        <a:spcBef>
                          <a:spcPts val="300"/>
                        </a:spcBef>
                        <a:spcAft>
                          <a:spcPts val="300"/>
                        </a:spcAft>
                      </a:pPr>
                      <a:r>
                        <a:rPr lang="vi-VN" sz="1600">
                          <a:effectLst/>
                        </a:rPr>
                        <a:t>4. Thuyết trình trước lớp về kết quả dự án</a:t>
                      </a:r>
                      <a:endParaRPr lang="en-GB"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Đạt: </a:t>
                      </a:r>
                      <a:r>
                        <a:rPr lang="vi-VN" sz="1600" dirty="0">
                          <a:effectLst/>
                        </a:rPr>
                        <a:t>Tự tin; nói to, rõ ràng, lưu loát</a:t>
                      </a:r>
                      <a:endParaRPr lang="en-GB" sz="1600" dirty="0">
                        <a:effectLst/>
                      </a:endParaRPr>
                    </a:p>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Tốt: </a:t>
                      </a:r>
                      <a:r>
                        <a:rPr lang="vi-VN" sz="1600" dirty="0">
                          <a:effectLst/>
                        </a:rPr>
                        <a:t>Tự tin; nói to, rõ ràng, lưu loát; thoát li tài liệu; truyền cảm, thuyết phục.</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0</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1.5</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2</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673209261"/>
                  </a:ext>
                </a:extLst>
              </a:tr>
              <a:tr h="1067109">
                <a:tc>
                  <a:txBody>
                    <a:bodyPr/>
                    <a:lstStyle/>
                    <a:p>
                      <a:pPr>
                        <a:lnSpc>
                          <a:spcPts val="1700"/>
                        </a:lnSpc>
                        <a:spcBef>
                          <a:spcPts val="300"/>
                        </a:spcBef>
                        <a:spcAft>
                          <a:spcPts val="300"/>
                        </a:spcAft>
                      </a:pPr>
                      <a:r>
                        <a:rPr lang="vi-VN" sz="1600" dirty="0">
                          <a:effectLst/>
                        </a:rPr>
                        <a:t>5. Ý kiến của nhóm đối với các nhóm khác</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Đạt: </a:t>
                      </a:r>
                      <a:r>
                        <a:rPr lang="vi-VN" sz="1600" dirty="0">
                          <a:effectLst/>
                        </a:rPr>
                        <a:t>Có 3 ý kiến (nhận xét/nêu câu hỏi/ phản biện/phát hiện tình huống có vấn đề...)</a:t>
                      </a:r>
                      <a:endParaRPr lang="en-GB" sz="1600" dirty="0">
                        <a:effectLst/>
                      </a:endParaRPr>
                    </a:p>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Tốt: </a:t>
                      </a:r>
                      <a:r>
                        <a:rPr lang="vi-VN" sz="1600" dirty="0">
                          <a:effectLst/>
                        </a:rPr>
                        <a:t>Có từ 4 ý kiến trở lên (nhận xét/nêu câu hỏi/phản biện/phát hiện tình huống có vấn đề...)</a:t>
                      </a:r>
                      <a:endParaRPr lang="en-GB"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0</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1.5</a:t>
                      </a:r>
                      <a:endParaRPr lang="en-GB" sz="160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2</a:t>
                      </a:r>
                      <a:endParaRPr lang="en-GB" sz="1600" dirty="0">
                        <a:solidFill>
                          <a:srgbClr val="0000FF"/>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740398113"/>
                  </a:ext>
                </a:extLst>
              </a:tr>
              <a:tr h="201049">
                <a:tc>
                  <a:txBody>
                    <a:bodyPr/>
                    <a:lstStyle/>
                    <a:p>
                      <a:pPr>
                        <a:lnSpc>
                          <a:spcPts val="1700"/>
                        </a:lnSpc>
                        <a:spcBef>
                          <a:spcPts val="300"/>
                        </a:spcBef>
                        <a:spcAft>
                          <a:spcPts val="300"/>
                        </a:spcAft>
                      </a:pPr>
                      <a:r>
                        <a:rPr lang="vi-VN" sz="1600" dirty="0">
                          <a:effectLst/>
                        </a:rPr>
                        <a:t> </a:t>
                      </a:r>
                      <a:endParaRPr lang="en-GB"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ts val="2000"/>
                        </a:lnSpc>
                        <a:spcBef>
                          <a:spcPts val="300"/>
                        </a:spcBef>
                        <a:spcAft>
                          <a:spcPts val="300"/>
                        </a:spcAft>
                      </a:pPr>
                      <a:r>
                        <a:rPr lang="vi-VN" sz="1600" dirty="0">
                          <a:solidFill>
                            <a:srgbClr val="FF0000"/>
                          </a:solidFill>
                          <a:effectLst/>
                        </a:rPr>
                        <a:t>Cộng</a:t>
                      </a:r>
                      <a:endParaRPr lang="en-GB" sz="16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2000"/>
                        </a:lnSpc>
                        <a:spcBef>
                          <a:spcPts val="300"/>
                        </a:spcBef>
                        <a:spcAft>
                          <a:spcPts val="300"/>
                        </a:spcAft>
                      </a:pPr>
                      <a:r>
                        <a:rPr lang="vi-VN" sz="1600" dirty="0">
                          <a:solidFill>
                            <a:srgbClr val="FF0000"/>
                          </a:solidFill>
                          <a:effectLst/>
                        </a:rPr>
                        <a:t>0</a:t>
                      </a:r>
                      <a:endParaRPr lang="en-GB" sz="16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2000"/>
                        </a:lnSpc>
                        <a:spcBef>
                          <a:spcPts val="300"/>
                        </a:spcBef>
                        <a:spcAft>
                          <a:spcPts val="300"/>
                        </a:spcAft>
                      </a:pPr>
                      <a:r>
                        <a:rPr lang="vi-VN" sz="1600" dirty="0">
                          <a:solidFill>
                            <a:srgbClr val="FF0000"/>
                          </a:solidFill>
                          <a:effectLst/>
                        </a:rPr>
                        <a:t>7</a:t>
                      </a:r>
                      <a:endParaRPr lang="en-GB" sz="16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ts val="2000"/>
                        </a:lnSpc>
                        <a:spcBef>
                          <a:spcPts val="300"/>
                        </a:spcBef>
                        <a:spcAft>
                          <a:spcPts val="300"/>
                        </a:spcAft>
                      </a:pPr>
                      <a:r>
                        <a:rPr lang="vi-VN" sz="1600" dirty="0">
                          <a:solidFill>
                            <a:srgbClr val="FF0000"/>
                          </a:solidFill>
                          <a:effectLst/>
                        </a:rPr>
                        <a:t>10</a:t>
                      </a:r>
                      <a:endParaRPr lang="en-GB" sz="1600" dirty="0">
                        <a:solidFill>
                          <a:srgbClr val="FF0000"/>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41089468"/>
                  </a:ext>
                </a:extLst>
              </a:tr>
            </a:tbl>
          </a:graphicData>
        </a:graphic>
      </p:graphicFrame>
      <p:sp>
        <p:nvSpPr>
          <p:cNvPr id="6" name="TextBox 5">
            <a:extLst>
              <a:ext uri="{FF2B5EF4-FFF2-40B4-BE49-F238E27FC236}">
                <a16:creationId xmlns:a16="http://schemas.microsoft.com/office/drawing/2014/main" id="{6FCAFFC4-3245-3D50-57A8-66CDAD1133DD}"/>
              </a:ext>
            </a:extLst>
          </p:cNvPr>
          <p:cNvSpPr txBox="1"/>
          <p:nvPr/>
        </p:nvSpPr>
        <p:spPr>
          <a:xfrm>
            <a:off x="2932948" y="97701"/>
            <a:ext cx="6093994" cy="461665"/>
          </a:xfrm>
          <a:prstGeom prst="rect">
            <a:avLst/>
          </a:prstGeom>
          <a:noFill/>
        </p:spPr>
        <p:txBody>
          <a:bodyPr wrap="square">
            <a:spAutoFit/>
          </a:bodyPr>
          <a:lstStyle/>
          <a:p>
            <a:pPr algn="ctr"/>
            <a:r>
              <a:rPr lang="vi-VN" sz="2400" b="1" dirty="0">
                <a:effectLst/>
                <a:latin typeface="Times New Roman" panose="02020603050405020304" pitchFamily="18" charset="0"/>
                <a:ea typeface="Calibri" panose="020F0502020204030204" pitchFamily="34" charset="0"/>
              </a:rPr>
              <a:t>Tiêu chí đánh giá </a:t>
            </a:r>
            <a:endParaRPr lang="en-GB" sz="2400" dirty="0"/>
          </a:p>
        </p:txBody>
      </p:sp>
      <p:pic>
        <p:nvPicPr>
          <p:cNvPr id="3" name="image4.png">
            <a:extLst>
              <a:ext uri="{FF2B5EF4-FFF2-40B4-BE49-F238E27FC236}">
                <a16:creationId xmlns:a16="http://schemas.microsoft.com/office/drawing/2014/main" id="{D9769257-5F73-ADE1-8407-518953676B2F}"/>
              </a:ext>
            </a:extLst>
          </p:cNvPr>
          <p:cNvPicPr>
            <a:picLocks noChangeAspect="1"/>
          </p:cNvPicPr>
          <p:nvPr/>
        </p:nvPicPr>
        <p:blipFill>
          <a:blip r:embed="rId3" cstate="print"/>
          <a:stretch>
            <a:fillRect/>
          </a:stretch>
        </p:blipFill>
        <p:spPr>
          <a:xfrm>
            <a:off x="23160" y="21951"/>
            <a:ext cx="557988" cy="559401"/>
          </a:xfrm>
          <a:prstGeom prst="rect">
            <a:avLst/>
          </a:prstGeom>
        </p:spPr>
      </p:pic>
      <p:grpSp>
        <p:nvGrpSpPr>
          <p:cNvPr id="4" name="Group 11">
            <a:extLst>
              <a:ext uri="{FF2B5EF4-FFF2-40B4-BE49-F238E27FC236}">
                <a16:creationId xmlns:a16="http://schemas.microsoft.com/office/drawing/2014/main" id="{137F8141-7501-A287-E0FF-9CABAB4A7412}"/>
              </a:ext>
            </a:extLst>
          </p:cNvPr>
          <p:cNvGrpSpPr>
            <a:grpSpLocks/>
          </p:cNvGrpSpPr>
          <p:nvPr/>
        </p:nvGrpSpPr>
        <p:grpSpPr bwMode="auto">
          <a:xfrm>
            <a:off x="655690" y="77465"/>
            <a:ext cx="568337" cy="495261"/>
            <a:chOff x="0" y="0"/>
            <a:chExt cx="666" cy="559"/>
          </a:xfrm>
        </p:grpSpPr>
        <p:sp>
          <p:nvSpPr>
            <p:cNvPr id="5" name="Freeform 12">
              <a:extLst>
                <a:ext uri="{FF2B5EF4-FFF2-40B4-BE49-F238E27FC236}">
                  <a16:creationId xmlns:a16="http://schemas.microsoft.com/office/drawing/2014/main" id="{F37F818B-86AA-8482-079E-F4AC8C7151D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89130270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id="{DBE816EA-8B71-4EF7-8163-06046CFD9409}"/>
              </a:ext>
            </a:extLst>
          </p:cNvPr>
          <p:cNvSpPr txBox="1"/>
          <p:nvPr/>
        </p:nvSpPr>
        <p:spPr>
          <a:xfrm>
            <a:off x="2726373" y="1637739"/>
            <a:ext cx="6739253" cy="1015663"/>
          </a:xfrm>
          <a:prstGeom prst="rect">
            <a:avLst/>
          </a:prstGeom>
          <a:solidFill>
            <a:schemeClr val="accent2">
              <a:lumMod val="60000"/>
              <a:lumOff val="40000"/>
            </a:schemeClr>
          </a:solidFill>
          <a:ln>
            <a:noFill/>
          </a:ln>
        </p:spPr>
        <p:txBody>
          <a:bodyPr wrap="square">
            <a:spAutoFit/>
          </a:bodyPr>
          <a:lstStyle/>
          <a:p>
            <a:pPr algn="ctr">
              <a:spcBef>
                <a:spcPts val="600"/>
              </a:spcBef>
              <a:spcAft>
                <a:spcPts val="600"/>
              </a:spcAft>
            </a:pPr>
            <a:r>
              <a:rPr lang="en-US"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TRẮC NGHIỆM</a:t>
            </a:r>
            <a:r>
              <a:rPr lang="vi-VN"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endParaRPr lang="en-US"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C42E4B6-87F9-4631-969C-7136444BF728}"/>
              </a:ext>
            </a:extLst>
          </p:cNvPr>
          <p:cNvSpPr txBox="1"/>
          <p:nvPr/>
        </p:nvSpPr>
        <p:spPr>
          <a:xfrm>
            <a:off x="2096610" y="3134703"/>
            <a:ext cx="9028590" cy="1538883"/>
          </a:xfrm>
          <a:prstGeom prst="rect">
            <a:avLst/>
          </a:prstGeom>
          <a:noFill/>
          <a:ln>
            <a:solidFill>
              <a:srgbClr val="00B050"/>
            </a:solidFill>
          </a:ln>
        </p:spPr>
        <p:txBody>
          <a:bodyPr wrap="square">
            <a:spAutoFit/>
          </a:bodyPr>
          <a:lstStyle/>
          <a:p>
            <a:pPr marL="180975" indent="-180975" algn="just">
              <a:spcBef>
                <a:spcPts val="600"/>
              </a:spcBef>
              <a:spcAft>
                <a:spcPts val="600"/>
              </a:spcAft>
              <a:buFont typeface="Wingdings" panose="05000000000000000000" pitchFamily="2" charset="2"/>
              <a:buChar char="v"/>
            </a:pPr>
            <a:r>
              <a:rPr lang="en-US" sz="2800" dirty="0" err="1">
                <a:solidFill>
                  <a:srgbClr val="00B050"/>
                </a:solidFill>
                <a:latin typeface="Times New Roman" panose="02020603050405020304" pitchFamily="18" charset="0"/>
                <a:cs typeface="Times New Roman" panose="02020603050405020304" pitchFamily="18" charset="0"/>
              </a:rPr>
              <a:t>Các</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câu</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hỏi</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chỉ</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sử</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dụng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kiến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thức</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trong</a:t>
            </a:r>
            <a:r>
              <a:rPr lang="en-US" sz="2800" dirty="0">
                <a:solidFill>
                  <a:srgbClr val="00B050"/>
                </a:solidFill>
                <a:latin typeface="Times New Roman" panose="02020603050405020304" pitchFamily="18" charset="0"/>
                <a:cs typeface="Times New Roman" panose="02020603050405020304" pitchFamily="18" charset="0"/>
              </a:rPr>
              <a:t> SGK </a:t>
            </a:r>
            <a:r>
              <a:rPr lang="en-US" sz="2800" dirty="0" err="1">
                <a:solidFill>
                  <a:srgbClr val="00B050"/>
                </a:solidFill>
                <a:latin typeface="Times New Roman" panose="02020603050405020304" pitchFamily="18" charset="0"/>
                <a:cs typeface="Times New Roman" panose="02020603050405020304" pitchFamily="18" charset="0"/>
              </a:rPr>
              <a:t>Giáo</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dục</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quốc</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phòng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và</a:t>
            </a:r>
            <a:r>
              <a:rPr lang="en-US" sz="2800" dirty="0">
                <a:solidFill>
                  <a:srgbClr val="00B050"/>
                </a:solidFill>
                <a:latin typeface="Times New Roman" panose="02020603050405020304" pitchFamily="18" charset="0"/>
                <a:cs typeface="Times New Roman" panose="02020603050405020304" pitchFamily="18" charset="0"/>
              </a:rPr>
              <a:t> an </a:t>
            </a:r>
            <a:r>
              <a:rPr lang="en-US" sz="2800" dirty="0" err="1">
                <a:solidFill>
                  <a:srgbClr val="00B050"/>
                </a:solidFill>
                <a:latin typeface="Times New Roman" panose="02020603050405020304" pitchFamily="18" charset="0"/>
                <a:cs typeface="Times New Roman" panose="02020603050405020304" pitchFamily="18" charset="0"/>
              </a:rPr>
              <a:t>ninh</a:t>
            </a:r>
            <a:r>
              <a:rPr lang="en-US" sz="2800" dirty="0">
                <a:solidFill>
                  <a:srgbClr val="00B050"/>
                </a:solidFill>
                <a:latin typeface="Times New Roman" panose="02020603050405020304" pitchFamily="18" charset="0"/>
                <a:cs typeface="Times New Roman" panose="02020603050405020304" pitchFamily="18" charset="0"/>
              </a:rPr>
              <a:t> 1</a:t>
            </a:r>
            <a:r>
              <a:rPr lang="vi-VN" sz="2800" dirty="0">
                <a:solidFill>
                  <a:srgbClr val="00B050"/>
                </a:solidFill>
                <a:latin typeface="Times New Roman" panose="02020603050405020304" pitchFamily="18" charset="0"/>
                <a:cs typeface="Times New Roman" panose="02020603050405020304" pitchFamily="18" charset="0"/>
              </a:rPr>
              <a:t>1</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bộ</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sách</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Cánh</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Diều</a:t>
            </a:r>
            <a:r>
              <a:rPr lang="en-US" sz="2800" dirty="0">
                <a:solidFill>
                  <a:srgbClr val="00B050"/>
                </a:solidFill>
                <a:latin typeface="Times New Roman" panose="02020603050405020304" pitchFamily="18" charset="0"/>
                <a:cs typeface="Times New Roman" panose="02020603050405020304" pitchFamily="18" charset="0"/>
              </a:rPr>
              <a:t>)</a:t>
            </a:r>
          </a:p>
          <a:p>
            <a:pPr marL="180975" indent="-180975" algn="just">
              <a:spcBef>
                <a:spcPts val="600"/>
              </a:spcBef>
              <a:spcAft>
                <a:spcPts val="600"/>
              </a:spcAft>
              <a:buFont typeface="Wingdings" panose="05000000000000000000" pitchFamily="2" charset="2"/>
              <a:buChar char="v"/>
            </a:pPr>
            <a:r>
              <a:rPr lang="en-US" sz="2800" dirty="0" err="1">
                <a:solidFill>
                  <a:srgbClr val="00B050"/>
                </a:solidFill>
                <a:latin typeface="Times New Roman" panose="02020603050405020304" pitchFamily="18" charset="0"/>
                <a:cs typeface="Times New Roman" panose="02020603050405020304" pitchFamily="18" charset="0"/>
              </a:rPr>
              <a:t>Mỗi</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câu</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hỏi</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chọn</a:t>
            </a:r>
            <a:r>
              <a:rPr lang="en-US" sz="2800" dirty="0">
                <a:solidFill>
                  <a:srgbClr val="00B050"/>
                </a:solidFill>
                <a:latin typeface="Times New Roman" panose="02020603050405020304" pitchFamily="18" charset="0"/>
                <a:cs typeface="Times New Roman" panose="02020603050405020304" pitchFamily="18" charset="0"/>
              </a:rPr>
              <a:t> 1 </a:t>
            </a:r>
            <a:r>
              <a:rPr lang="en-US" sz="2800" dirty="0" err="1">
                <a:solidFill>
                  <a:srgbClr val="00B050"/>
                </a:solidFill>
                <a:latin typeface="Times New Roman" panose="02020603050405020304" pitchFamily="18" charset="0"/>
                <a:cs typeface="Times New Roman" panose="02020603050405020304" pitchFamily="18" charset="0"/>
              </a:rPr>
              <a:t>phương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án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trong</a:t>
            </a:r>
            <a:r>
              <a:rPr lang="en-US" sz="2800" dirty="0">
                <a:solidFill>
                  <a:srgbClr val="00B050"/>
                </a:solidFill>
                <a:latin typeface="Times New Roman" panose="02020603050405020304" pitchFamily="18" charset="0"/>
                <a:cs typeface="Times New Roman" panose="02020603050405020304" pitchFamily="18" charset="0"/>
              </a:rPr>
              <a:t> 4 </a:t>
            </a:r>
            <a:r>
              <a:rPr lang="en-US" sz="2800" dirty="0" err="1">
                <a:solidFill>
                  <a:srgbClr val="00B050"/>
                </a:solidFill>
                <a:latin typeface="Times New Roman" panose="02020603050405020304" pitchFamily="18" charset="0"/>
                <a:cs typeface="Times New Roman" panose="02020603050405020304" pitchFamily="18" charset="0"/>
              </a:rPr>
              <a:t>phương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án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cho</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trước</a:t>
            </a:r>
            <a:endParaRPr lang="en-US" sz="28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178030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742683" y="933178"/>
            <a:ext cx="10705605" cy="223064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a:t>
            </a: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Cho thông tin sau: “Môi trường bao gồm các yếu tố vật chất tự nhiên và nhân tạo quan hệ mật thiết với nhau, bao quanh con người, có ảnh hưởng đến đời sống, kinh tế, xã hội, sự tồn tại, phát triển của (</a:t>
            </a:r>
            <a:r>
              <a:rPr lang="en-US" sz="2800" dirty="0">
                <a:solidFill>
                  <a:schemeClr val="tx1"/>
                </a:solidFill>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a:t>
            </a:r>
          </a:p>
          <a:p>
            <a:pPr algn="just"/>
            <a:r>
              <a:rPr lang="vi-VN" sz="2800" dirty="0">
                <a:solidFill>
                  <a:schemeClr val="tx1"/>
                </a:solidFill>
                <a:latin typeface="Times New Roman" panose="02020603050405020304" pitchFamily="18" charset="0"/>
                <a:cs typeface="Times New Roman" panose="02020603050405020304" pitchFamily="18" charset="0"/>
              </a:rPr>
              <a:t>Từ ngữ cần điền vào chỗ (…) trong câu trên để hoàn chỉnh khái niệm về môi</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trường là:</a:t>
            </a: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742682" y="3387090"/>
            <a:ext cx="5143769" cy="130951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vi-VN" sz="2800" dirty="0">
                <a:solidFill>
                  <a:schemeClr val="tx1"/>
                </a:solidFill>
                <a:latin typeface="Times New Roman" panose="02020603050405020304" pitchFamily="18" charset="0"/>
                <a:cs typeface="Times New Roman" panose="02020603050405020304" pitchFamily="18" charset="0"/>
              </a:rPr>
              <a:t>A. con người</a:t>
            </a: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742682" y="4919873"/>
            <a:ext cx="5143769" cy="130951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vi-VN" sz="2800" dirty="0">
                <a:solidFill>
                  <a:schemeClr val="tx1"/>
                </a:solidFill>
                <a:latin typeface="Times New Roman" panose="02020603050405020304" pitchFamily="18" charset="0"/>
                <a:cs typeface="Times New Roman" panose="02020603050405020304" pitchFamily="18" charset="0"/>
              </a:rPr>
              <a:t>C. con người, sinh vật và tự nhiên</a:t>
            </a: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305550" y="4919874"/>
            <a:ext cx="5143769" cy="130951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vi-VN" sz="2800" dirty="0">
                <a:solidFill>
                  <a:schemeClr val="tx1"/>
                </a:solidFill>
                <a:latin typeface="Times New Roman" panose="02020603050405020304" pitchFamily="18" charset="0"/>
                <a:cs typeface="Times New Roman" panose="02020603050405020304" pitchFamily="18" charset="0"/>
              </a:rPr>
              <a:t>D. con người, sinh vật, tự nhiên và xã hội</a:t>
            </a: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305550" y="3387090"/>
            <a:ext cx="5143769" cy="130951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vi-VN" sz="2800" dirty="0">
                <a:solidFill>
                  <a:schemeClr val="tx1"/>
                </a:solidFill>
                <a:latin typeface="Times New Roman" panose="02020603050405020304" pitchFamily="18" charset="0"/>
                <a:cs typeface="Times New Roman" panose="02020603050405020304" pitchFamily="18" charset="0"/>
              </a:rPr>
              <a:t>B. con người và sinh vật</a:t>
            </a: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03C61FA1-AAF3-0506-14F2-C5D54D1A64A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0" name="image4.png">
            <a:extLst>
              <a:ext uri="{FF2B5EF4-FFF2-40B4-BE49-F238E27FC236}">
                <a16:creationId xmlns:a16="http://schemas.microsoft.com/office/drawing/2014/main" id="{DB5FF86B-0D8D-CC8F-5BB3-9320B29EFEB3}"/>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1" name="Group 11">
            <a:extLst>
              <a:ext uri="{FF2B5EF4-FFF2-40B4-BE49-F238E27FC236}">
                <a16:creationId xmlns:a16="http://schemas.microsoft.com/office/drawing/2014/main" id="{4E21B5D0-2562-C838-4078-C5801B4C21DB}"/>
              </a:ext>
            </a:extLst>
          </p:cNvPr>
          <p:cNvGrpSpPr>
            <a:grpSpLocks/>
          </p:cNvGrpSpPr>
          <p:nvPr/>
        </p:nvGrpSpPr>
        <p:grpSpPr bwMode="auto">
          <a:xfrm>
            <a:off x="806095" y="167994"/>
            <a:ext cx="625171" cy="541918"/>
            <a:chOff x="0" y="0"/>
            <a:chExt cx="666" cy="559"/>
          </a:xfrm>
        </p:grpSpPr>
        <p:sp>
          <p:nvSpPr>
            <p:cNvPr id="12" name="Freeform 12">
              <a:extLst>
                <a:ext uri="{FF2B5EF4-FFF2-40B4-BE49-F238E27FC236}">
                  <a16:creationId xmlns:a16="http://schemas.microsoft.com/office/drawing/2014/main" id="{25569479-321B-CA17-4D6A-64C09775149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127093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530036" y="894398"/>
            <a:ext cx="9053465"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4.2</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Thành phần môi trường</a:t>
            </a: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553452" y="2474547"/>
            <a:ext cx="5327374" cy="176968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A. gồm đất, nước, không khí, sinh vật, âm thanh và ánh sáng.</a:t>
            </a: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553452" y="4428720"/>
            <a:ext cx="5327372" cy="176968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C. là yếu tố vật chất tạo thành môi trường gồm đất, nước</a:t>
            </a:r>
            <a:r>
              <a:rPr lang="vi-VN" sz="2800">
                <a:solidFill>
                  <a:schemeClr val="tx1"/>
                </a:solidFill>
                <a:latin typeface="Times New Roman" panose="02020603050405020304" pitchFamily="18" charset="0"/>
                <a:cs typeface="Times New Roman" panose="02020603050405020304" pitchFamily="18" charset="0"/>
              </a:rPr>
              <a:t>, không</a:t>
            </a:r>
            <a:r>
              <a:rPr lang="en-US" sz="2800">
                <a:solidFill>
                  <a:schemeClr val="tx1"/>
                </a:solidFill>
                <a:latin typeface="Times New Roman" panose="02020603050405020304" pitchFamily="18" charset="0"/>
                <a:cs typeface="Times New Roman" panose="02020603050405020304" pitchFamily="18" charset="0"/>
              </a:rPr>
              <a:t> </a:t>
            </a:r>
            <a:r>
              <a:rPr lang="vi-VN" sz="2800">
                <a:solidFill>
                  <a:schemeClr val="tx1"/>
                </a:solidFill>
                <a:latin typeface="Times New Roman" panose="02020603050405020304" pitchFamily="18" charset="0"/>
                <a:cs typeface="Times New Roman" panose="02020603050405020304" pitchFamily="18" charset="0"/>
              </a:rPr>
              <a:t>khí</a:t>
            </a:r>
            <a:r>
              <a:rPr lang="vi-VN" sz="2800" dirty="0">
                <a:solidFill>
                  <a:schemeClr val="tx1"/>
                </a:solidFill>
                <a:latin typeface="Times New Roman" panose="02020603050405020304" pitchFamily="18" charset="0"/>
                <a:cs typeface="Times New Roman" panose="02020603050405020304" pitchFamily="18" charset="0"/>
              </a:rPr>
              <a:t>, sinh vật, âm </a:t>
            </a:r>
            <a:r>
              <a:rPr lang="vi-VN" sz="2800">
                <a:solidFill>
                  <a:schemeClr val="tx1"/>
                </a:solidFill>
                <a:latin typeface="Times New Roman" panose="02020603050405020304" pitchFamily="18" charset="0"/>
                <a:cs typeface="Times New Roman" panose="02020603050405020304" pitchFamily="18" charset="0"/>
              </a:rPr>
              <a:t>thanh,</a:t>
            </a:r>
            <a:r>
              <a:rPr lang="en-US" sz="2800">
                <a:solidFill>
                  <a:schemeClr val="tx1"/>
                </a:solidFill>
                <a:latin typeface="Times New Roman" panose="02020603050405020304" pitchFamily="18" charset="0"/>
                <a:cs typeface="Times New Roman" panose="02020603050405020304" pitchFamily="18" charset="0"/>
              </a:rPr>
              <a:t> </a:t>
            </a:r>
            <a:r>
              <a:rPr lang="vi-VN" sz="2800">
                <a:solidFill>
                  <a:schemeClr val="tx1"/>
                </a:solidFill>
                <a:latin typeface="Times New Roman" panose="02020603050405020304" pitchFamily="18" charset="0"/>
                <a:cs typeface="Times New Roman" panose="02020603050405020304" pitchFamily="18" charset="0"/>
              </a:rPr>
              <a:t>ánh</a:t>
            </a:r>
            <a:r>
              <a:rPr lang="en-US" sz="2800">
                <a:solidFill>
                  <a:schemeClr val="tx1"/>
                </a:solidFill>
                <a:latin typeface="Times New Roman" panose="02020603050405020304" pitchFamily="18" charset="0"/>
                <a:cs typeface="Times New Roman" panose="02020603050405020304" pitchFamily="18" charset="0"/>
              </a:rPr>
              <a:t> </a:t>
            </a:r>
            <a:r>
              <a:rPr lang="vi-VN" sz="2800">
                <a:solidFill>
                  <a:schemeClr val="tx1"/>
                </a:solidFill>
                <a:latin typeface="Times New Roman" panose="02020603050405020304" pitchFamily="18" charset="0"/>
                <a:cs typeface="Times New Roman" panose="02020603050405020304" pitchFamily="18" charset="0"/>
              </a:rPr>
              <a:t>sáng </a:t>
            </a:r>
            <a:r>
              <a:rPr lang="vi-VN" sz="2800" dirty="0">
                <a:solidFill>
                  <a:schemeClr val="tx1"/>
                </a:solidFill>
                <a:latin typeface="Times New Roman" panose="02020603050405020304" pitchFamily="18" charset="0"/>
                <a:cs typeface="Times New Roman" panose="02020603050405020304" pitchFamily="18" charset="0"/>
              </a:rPr>
              <a:t>và các hình thái vật chất khác.</a:t>
            </a: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311175" y="4420701"/>
            <a:ext cx="5327372" cy="176968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D. là yếu tố vật chất tạo thành môi trường gồm đất, nước</a:t>
            </a:r>
            <a:r>
              <a:rPr lang="vi-VN" sz="2800">
                <a:solidFill>
                  <a:schemeClr val="tx1"/>
                </a:solidFill>
                <a:latin typeface="Times New Roman" panose="02020603050405020304" pitchFamily="18" charset="0"/>
                <a:cs typeface="Times New Roman" panose="02020603050405020304" pitchFamily="18" charset="0"/>
              </a:rPr>
              <a:t>, không</a:t>
            </a:r>
            <a:r>
              <a:rPr lang="en-US" sz="2800">
                <a:solidFill>
                  <a:schemeClr val="tx1"/>
                </a:solidFill>
                <a:latin typeface="Times New Roman" panose="02020603050405020304" pitchFamily="18" charset="0"/>
                <a:cs typeface="Times New Roman" panose="02020603050405020304" pitchFamily="18" charset="0"/>
              </a:rPr>
              <a:t> </a:t>
            </a:r>
            <a:r>
              <a:rPr lang="vi-VN" sz="2800">
                <a:solidFill>
                  <a:schemeClr val="tx1"/>
                </a:solidFill>
                <a:latin typeface="Times New Roman" panose="02020603050405020304" pitchFamily="18" charset="0"/>
                <a:cs typeface="Times New Roman" panose="02020603050405020304" pitchFamily="18" charset="0"/>
              </a:rPr>
              <a:t>khí</a:t>
            </a:r>
            <a:r>
              <a:rPr lang="vi-VN" sz="2800" dirty="0">
                <a:solidFill>
                  <a:schemeClr val="tx1"/>
                </a:solidFill>
                <a:latin typeface="Times New Roman" panose="02020603050405020304" pitchFamily="18" charset="0"/>
                <a:cs typeface="Times New Roman" panose="02020603050405020304" pitchFamily="18" charset="0"/>
              </a:rPr>
              <a:t>, sinh vật, âm thanh, ánh sáng.</a:t>
            </a: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311175" y="2474547"/>
            <a:ext cx="5327372" cy="176968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B. gồm đất, nước, không khí, sinh vật, âm thanh, ánh sáng và các hình thái vật chất khác.</a:t>
            </a: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03C61FA1-AAF3-0506-14F2-C5D54D1A64A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0" name="image4.png">
            <a:extLst>
              <a:ext uri="{FF2B5EF4-FFF2-40B4-BE49-F238E27FC236}">
                <a16:creationId xmlns:a16="http://schemas.microsoft.com/office/drawing/2014/main" id="{5495506A-E4BB-79FA-4697-FCCA77D8C053}"/>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1" name="Group 11">
            <a:extLst>
              <a:ext uri="{FF2B5EF4-FFF2-40B4-BE49-F238E27FC236}">
                <a16:creationId xmlns:a16="http://schemas.microsoft.com/office/drawing/2014/main" id="{78C7B1D5-B2C4-AD58-4FF2-7B178E673D8D}"/>
              </a:ext>
            </a:extLst>
          </p:cNvPr>
          <p:cNvGrpSpPr>
            <a:grpSpLocks/>
          </p:cNvGrpSpPr>
          <p:nvPr/>
        </p:nvGrpSpPr>
        <p:grpSpPr bwMode="auto">
          <a:xfrm>
            <a:off x="806095" y="167994"/>
            <a:ext cx="625171" cy="541918"/>
            <a:chOff x="0" y="0"/>
            <a:chExt cx="666" cy="559"/>
          </a:xfrm>
        </p:grpSpPr>
        <p:sp>
          <p:nvSpPr>
            <p:cNvPr id="12" name="Freeform 12">
              <a:extLst>
                <a:ext uri="{FF2B5EF4-FFF2-40B4-BE49-F238E27FC236}">
                  <a16:creationId xmlns:a16="http://schemas.microsoft.com/office/drawing/2014/main" id="{7BE64A96-0C3D-87D7-856E-2D30A51E64F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871329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553452" y="902417"/>
            <a:ext cx="11085095" cy="224203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4.3</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Cho thông tin sau: “Ô nhiễm môi trường là sự biến đổi (</a:t>
            </a:r>
            <a:r>
              <a:rPr lang="en-US" sz="2800" dirty="0">
                <a:solidFill>
                  <a:schemeClr val="tx1"/>
                </a:solidFill>
                <a:latin typeface="Times New Roman" panose="02020603050405020304" pitchFamily="18" charset="0"/>
                <a:cs typeface="Times New Roman" panose="02020603050405020304" pitchFamily="18" charset="0"/>
              </a:rPr>
              <a:t>…</a:t>
            </a:r>
            <a:r>
              <a:rPr lang="vi-VN" sz="2800">
                <a:solidFill>
                  <a:schemeClr val="tx1"/>
                </a:solidFill>
                <a:latin typeface="Times New Roman" panose="02020603050405020304" pitchFamily="18" charset="0"/>
                <a:cs typeface="Times New Roman" panose="02020603050405020304" pitchFamily="18" charset="0"/>
              </a:rPr>
              <a:t>) không</a:t>
            </a:r>
            <a:r>
              <a:rPr lang="en-US" sz="2800">
                <a:solidFill>
                  <a:schemeClr val="tx1"/>
                </a:solidFill>
                <a:latin typeface="Times New Roman" panose="02020603050405020304" pitchFamily="18" charset="0"/>
                <a:cs typeface="Times New Roman" panose="02020603050405020304" pitchFamily="18" charset="0"/>
              </a:rPr>
              <a:t> </a:t>
            </a:r>
            <a:r>
              <a:rPr lang="vi-VN" sz="2800">
                <a:solidFill>
                  <a:schemeClr val="tx1"/>
                </a:solidFill>
                <a:latin typeface="Times New Roman" panose="02020603050405020304" pitchFamily="18" charset="0"/>
                <a:cs typeface="Times New Roman" panose="02020603050405020304" pitchFamily="18" charset="0"/>
              </a:rPr>
              <a:t>phù </a:t>
            </a:r>
            <a:r>
              <a:rPr lang="vi-VN" sz="2800" dirty="0">
                <a:solidFill>
                  <a:schemeClr val="tx1"/>
                </a:solidFill>
                <a:latin typeface="Times New Roman" panose="02020603050405020304" pitchFamily="18" charset="0"/>
                <a:cs typeface="Times New Roman" panose="02020603050405020304" pitchFamily="18" charset="0"/>
              </a:rPr>
              <a:t>hợp với quy chuẩn kĩ thuật môi trường, tiêu chuẩn môi trường gây ảnh hưởng xấu đến sức khoẻ con người, sinh vật và tự nhiên”.</a:t>
            </a:r>
          </a:p>
          <a:p>
            <a:pPr algn="just"/>
            <a:r>
              <a:rPr lang="vi-VN" sz="2800" dirty="0">
                <a:solidFill>
                  <a:schemeClr val="tx1"/>
                </a:solidFill>
                <a:latin typeface="Times New Roman" panose="02020603050405020304" pitchFamily="18" charset="0"/>
                <a:cs typeface="Times New Roman" panose="02020603050405020304" pitchFamily="18" charset="0"/>
              </a:rPr>
              <a:t>Từ ngữ cần điền vào chỗ (</a:t>
            </a:r>
            <a:r>
              <a:rPr lang="en-US" sz="2800" dirty="0">
                <a:solidFill>
                  <a:schemeClr val="tx1"/>
                </a:solidFill>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trong câu trên để hoàn chỉnh khái niệm ô nhiễm môi trường là:</a:t>
            </a: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553452" y="3336961"/>
            <a:ext cx="5420626" cy="118931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A. tính chất của thành phần môi trườn</a:t>
            </a:r>
            <a:r>
              <a:rPr lang="en-US" sz="2800" dirty="0">
                <a:solidFill>
                  <a:schemeClr val="tx1"/>
                </a:solidFill>
                <a:latin typeface="Times New Roman" panose="02020603050405020304" pitchFamily="18" charset="0"/>
                <a:cs typeface="Times New Roman" panose="02020603050405020304" pitchFamily="18" charset="0"/>
              </a:rPr>
              <a:t>g</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553452" y="4716378"/>
            <a:ext cx="542062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C. tính chất vật lí, hoá học, sinh học của </a:t>
            </a:r>
            <a:r>
              <a:rPr lang="vi-VN" sz="2800">
                <a:solidFill>
                  <a:schemeClr val="tx1"/>
                </a:solidFill>
                <a:latin typeface="Times New Roman" panose="02020603050405020304" pitchFamily="18" charset="0"/>
                <a:cs typeface="Times New Roman" panose="02020603050405020304" pitchFamily="18" charset="0"/>
              </a:rPr>
              <a:t>thành phần</a:t>
            </a:r>
            <a:r>
              <a:rPr lang="en-US" sz="2800">
                <a:solidFill>
                  <a:schemeClr val="tx1"/>
                </a:solidFill>
                <a:latin typeface="Times New Roman" panose="02020603050405020304" pitchFamily="18" charset="0"/>
                <a:cs typeface="Times New Roman" panose="02020603050405020304" pitchFamily="18" charset="0"/>
              </a:rPr>
              <a:t> </a:t>
            </a:r>
            <a:r>
              <a:rPr lang="vi-VN" sz="2800">
                <a:solidFill>
                  <a:schemeClr val="tx1"/>
                </a:solidFill>
                <a:latin typeface="Times New Roman" panose="02020603050405020304" pitchFamily="18" charset="0"/>
                <a:cs typeface="Times New Roman" panose="02020603050405020304" pitchFamily="18" charset="0"/>
              </a:rPr>
              <a:t>môi trường</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217921" y="4716379"/>
            <a:ext cx="542062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D. tính chất vật lí, hoá học, sinh học, trạng </a:t>
            </a:r>
            <a:r>
              <a:rPr lang="vi-VN" sz="2800">
                <a:solidFill>
                  <a:schemeClr val="tx1"/>
                </a:solidFill>
                <a:latin typeface="Times New Roman" panose="02020603050405020304" pitchFamily="18" charset="0"/>
                <a:cs typeface="Times New Roman" panose="02020603050405020304" pitchFamily="18" charset="0"/>
              </a:rPr>
              <a:t>thái của</a:t>
            </a:r>
            <a:r>
              <a:rPr lang="en-US" sz="2800">
                <a:solidFill>
                  <a:schemeClr val="tx1"/>
                </a:solidFill>
                <a:latin typeface="Times New Roman" panose="02020603050405020304" pitchFamily="18" charset="0"/>
                <a:cs typeface="Times New Roman" panose="02020603050405020304" pitchFamily="18" charset="0"/>
              </a:rPr>
              <a:t> </a:t>
            </a:r>
            <a:r>
              <a:rPr lang="vi-VN" sz="2800">
                <a:solidFill>
                  <a:schemeClr val="tx1"/>
                </a:solidFill>
                <a:latin typeface="Times New Roman" panose="02020603050405020304" pitchFamily="18" charset="0"/>
                <a:cs typeface="Times New Roman" panose="02020603050405020304" pitchFamily="18" charset="0"/>
              </a:rPr>
              <a:t>thành </a:t>
            </a:r>
            <a:r>
              <a:rPr lang="vi-VN" sz="2800" dirty="0">
                <a:solidFill>
                  <a:schemeClr val="tx1"/>
                </a:solidFill>
                <a:latin typeface="Times New Roman" panose="02020603050405020304" pitchFamily="18" charset="0"/>
                <a:cs typeface="Times New Roman" panose="02020603050405020304" pitchFamily="18" charset="0"/>
              </a:rPr>
              <a:t>phần môi trường</a:t>
            </a: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217921" y="3336961"/>
            <a:ext cx="5420626" cy="118931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B. tính chất vật lí, hoá học của thành phần môi trường</a:t>
            </a: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03C61FA1-AAF3-0506-14F2-C5D54D1A64A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0" name="image4.png">
            <a:extLst>
              <a:ext uri="{FF2B5EF4-FFF2-40B4-BE49-F238E27FC236}">
                <a16:creationId xmlns:a16="http://schemas.microsoft.com/office/drawing/2014/main" id="{AD479E24-9BB8-F382-3294-CFCD98604D7C}"/>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1" name="Group 11">
            <a:extLst>
              <a:ext uri="{FF2B5EF4-FFF2-40B4-BE49-F238E27FC236}">
                <a16:creationId xmlns:a16="http://schemas.microsoft.com/office/drawing/2014/main" id="{EBF41BEC-3489-7EBF-59BA-74B2DFEE8220}"/>
              </a:ext>
            </a:extLst>
          </p:cNvPr>
          <p:cNvGrpSpPr>
            <a:grpSpLocks/>
          </p:cNvGrpSpPr>
          <p:nvPr/>
        </p:nvGrpSpPr>
        <p:grpSpPr bwMode="auto">
          <a:xfrm>
            <a:off x="806095" y="167994"/>
            <a:ext cx="625171" cy="541918"/>
            <a:chOff x="0" y="0"/>
            <a:chExt cx="666" cy="559"/>
          </a:xfrm>
        </p:grpSpPr>
        <p:sp>
          <p:nvSpPr>
            <p:cNvPr id="12" name="Freeform 12">
              <a:extLst>
                <a:ext uri="{FF2B5EF4-FFF2-40B4-BE49-F238E27FC236}">
                  <a16:creationId xmlns:a16="http://schemas.microsoft.com/office/drawing/2014/main" id="{ED953EB5-2F5F-091B-FAED-E3E33D3665E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321403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553452" y="978898"/>
            <a:ext cx="11085095"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4.4</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Phát biểu nào sau đây </a:t>
            </a:r>
            <a:r>
              <a:rPr lang="vi-VN" sz="2800" b="1" dirty="0">
                <a:solidFill>
                  <a:schemeClr val="tx1"/>
                </a:solidFill>
                <a:latin typeface="Times New Roman" panose="02020603050405020304" pitchFamily="18" charset="0"/>
                <a:cs typeface="Times New Roman" panose="02020603050405020304" pitchFamily="18" charset="0"/>
              </a:rPr>
              <a:t>không </a:t>
            </a:r>
            <a:r>
              <a:rPr lang="vi-VN" sz="2800" dirty="0">
                <a:solidFill>
                  <a:schemeClr val="tx1"/>
                </a:solidFill>
                <a:latin typeface="Times New Roman" panose="02020603050405020304" pitchFamily="18" charset="0"/>
                <a:cs typeface="Times New Roman" panose="02020603050405020304" pitchFamily="18" charset="0"/>
              </a:rPr>
              <a:t>phải là ý nghĩa của môi trường?</a:t>
            </a: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553454" y="2919663"/>
            <a:ext cx="5347077"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2800">
                <a:solidFill>
                  <a:schemeClr val="tx1"/>
                </a:solidFill>
                <a:latin typeface="Times New Roman" panose="02020603050405020304" pitchFamily="18" charset="0"/>
                <a:cs typeface="Times New Roman" panose="02020603050405020304" pitchFamily="18" charset="0"/>
              </a:rPr>
              <a:t>A. </a:t>
            </a:r>
            <a:r>
              <a:rPr lang="vi-VN" sz="2800">
                <a:solidFill>
                  <a:schemeClr val="tx1"/>
                </a:solidFill>
                <a:latin typeface="Times New Roman" panose="02020603050405020304" pitchFamily="18" charset="0"/>
                <a:cs typeface="Times New Roman" panose="02020603050405020304" pitchFamily="18" charset="0"/>
              </a:rPr>
              <a:t>Môi </a:t>
            </a:r>
            <a:r>
              <a:rPr lang="vi-VN" sz="2800" dirty="0">
                <a:solidFill>
                  <a:schemeClr val="tx1"/>
                </a:solidFill>
                <a:latin typeface="Times New Roman" panose="02020603050405020304" pitchFamily="18" charset="0"/>
                <a:cs typeface="Times New Roman" panose="02020603050405020304" pitchFamily="18" charset="0"/>
              </a:rPr>
              <a:t>trường là không gian sống của con người và </a:t>
            </a:r>
            <a:r>
              <a:rPr lang="vi-VN" sz="2800">
                <a:solidFill>
                  <a:schemeClr val="tx1"/>
                </a:solidFill>
                <a:latin typeface="Times New Roman" panose="02020603050405020304" pitchFamily="18" charset="0"/>
                <a:cs typeface="Times New Roman" panose="02020603050405020304" pitchFamily="18" charset="0"/>
              </a:rPr>
              <a:t>các loài</a:t>
            </a:r>
            <a:r>
              <a:rPr lang="en-US" sz="2800">
                <a:solidFill>
                  <a:schemeClr val="tx1"/>
                </a:solidFill>
                <a:latin typeface="Times New Roman" panose="02020603050405020304" pitchFamily="18" charset="0"/>
                <a:cs typeface="Times New Roman" panose="02020603050405020304" pitchFamily="18" charset="0"/>
              </a:rPr>
              <a:t> </a:t>
            </a:r>
            <a:r>
              <a:rPr lang="vi-VN" sz="2800">
                <a:solidFill>
                  <a:schemeClr val="tx1"/>
                </a:solidFill>
                <a:latin typeface="Times New Roman" panose="02020603050405020304" pitchFamily="18" charset="0"/>
                <a:cs typeface="Times New Roman" panose="02020603050405020304" pitchFamily="18" charset="0"/>
              </a:rPr>
              <a:t>sinh </a:t>
            </a:r>
            <a:r>
              <a:rPr lang="vi-VN" sz="2800" dirty="0">
                <a:solidFill>
                  <a:schemeClr val="tx1"/>
                </a:solidFill>
                <a:latin typeface="Times New Roman" panose="02020603050405020304" pitchFamily="18" charset="0"/>
                <a:cs typeface="Times New Roman" panose="02020603050405020304" pitchFamily="18" charset="0"/>
              </a:rPr>
              <a:t>vật.</a:t>
            </a: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553454" y="4716378"/>
            <a:ext cx="5347077"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C. Môi trường cung cấp nguồn thức ăn tự nhiên vô tận</a:t>
            </a:r>
            <a:r>
              <a:rPr lang="vi-VN" sz="2800">
                <a:solidFill>
                  <a:schemeClr val="tx1"/>
                </a:solidFill>
                <a:latin typeface="Times New Roman" panose="02020603050405020304" pitchFamily="18" charset="0"/>
                <a:cs typeface="Times New Roman" panose="02020603050405020304" pitchFamily="18" charset="0"/>
              </a:rPr>
              <a:t>, đáp</a:t>
            </a:r>
            <a:r>
              <a:rPr lang="en-US" sz="2800">
                <a:solidFill>
                  <a:schemeClr val="tx1"/>
                </a:solidFill>
                <a:latin typeface="Times New Roman" panose="02020603050405020304" pitchFamily="18" charset="0"/>
                <a:cs typeface="Times New Roman" panose="02020603050405020304" pitchFamily="18" charset="0"/>
              </a:rPr>
              <a:t> </a:t>
            </a:r>
            <a:r>
              <a:rPr lang="vi-VN" sz="2800">
                <a:solidFill>
                  <a:schemeClr val="tx1"/>
                </a:solidFill>
                <a:latin typeface="Times New Roman" panose="02020603050405020304" pitchFamily="18" charset="0"/>
                <a:cs typeface="Times New Roman" panose="02020603050405020304" pitchFamily="18" charset="0"/>
              </a:rPr>
              <a:t>ứng </a:t>
            </a:r>
            <a:r>
              <a:rPr lang="vi-VN" sz="2800" dirty="0">
                <a:solidFill>
                  <a:schemeClr val="tx1"/>
                </a:solidFill>
                <a:latin typeface="Times New Roman" panose="02020603050405020304" pitchFamily="18" charset="0"/>
                <a:cs typeface="Times New Roman" panose="02020603050405020304" pitchFamily="18" charset="0"/>
              </a:rPr>
              <a:t>nhu cầu con người.</a:t>
            </a: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291470" y="4716379"/>
            <a:ext cx="534707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D. Môi trường là nơi lưu giữ lịch sử tiến hoá của con người</a:t>
            </a:r>
            <a:r>
              <a:rPr lang="vi-VN" sz="2800">
                <a:solidFill>
                  <a:schemeClr val="tx1"/>
                </a:solidFill>
                <a:latin typeface="Times New Roman" panose="02020603050405020304" pitchFamily="18" charset="0"/>
                <a:cs typeface="Times New Roman" panose="02020603050405020304" pitchFamily="18" charset="0"/>
              </a:rPr>
              <a:t>, các</a:t>
            </a:r>
            <a:r>
              <a:rPr lang="en-US" sz="2800">
                <a:solidFill>
                  <a:schemeClr val="tx1"/>
                </a:solidFill>
                <a:latin typeface="Times New Roman" panose="02020603050405020304" pitchFamily="18" charset="0"/>
                <a:cs typeface="Times New Roman" panose="02020603050405020304" pitchFamily="18" charset="0"/>
              </a:rPr>
              <a:t> </a:t>
            </a:r>
            <a:r>
              <a:rPr lang="vi-VN" sz="2800">
                <a:solidFill>
                  <a:schemeClr val="tx1"/>
                </a:solidFill>
                <a:latin typeface="Times New Roman" panose="02020603050405020304" pitchFamily="18" charset="0"/>
                <a:cs typeface="Times New Roman" panose="02020603050405020304" pitchFamily="18" charset="0"/>
              </a:rPr>
              <a:t>loài </a:t>
            </a:r>
            <a:r>
              <a:rPr lang="vi-VN" sz="2800" dirty="0">
                <a:solidFill>
                  <a:schemeClr val="tx1"/>
                </a:solidFill>
                <a:latin typeface="Times New Roman" panose="02020603050405020304" pitchFamily="18" charset="0"/>
                <a:cs typeface="Times New Roman" panose="02020603050405020304" pitchFamily="18" charset="0"/>
              </a:rPr>
              <a:t>sinh vật và Trái Đất.</a:t>
            </a: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291469" y="2919663"/>
            <a:ext cx="5347077"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B. Môi trường cung cấp tài nguyên cần thiết cho cuộc sống và hoạt động sản xuất của con người.</a:t>
            </a: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03C61FA1-AAF3-0506-14F2-C5D54D1A64A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0" name="image4.png">
            <a:extLst>
              <a:ext uri="{FF2B5EF4-FFF2-40B4-BE49-F238E27FC236}">
                <a16:creationId xmlns:a16="http://schemas.microsoft.com/office/drawing/2014/main" id="{7F60761C-A00F-A780-C3C6-41CE21899A78}"/>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1" name="Group 11">
            <a:extLst>
              <a:ext uri="{FF2B5EF4-FFF2-40B4-BE49-F238E27FC236}">
                <a16:creationId xmlns:a16="http://schemas.microsoft.com/office/drawing/2014/main" id="{10282A7D-3D50-F0BC-35D2-7CE9CE3F3CF9}"/>
              </a:ext>
            </a:extLst>
          </p:cNvPr>
          <p:cNvGrpSpPr>
            <a:grpSpLocks/>
          </p:cNvGrpSpPr>
          <p:nvPr/>
        </p:nvGrpSpPr>
        <p:grpSpPr bwMode="auto">
          <a:xfrm>
            <a:off x="806095" y="167994"/>
            <a:ext cx="625171" cy="541918"/>
            <a:chOff x="0" y="0"/>
            <a:chExt cx="666" cy="559"/>
          </a:xfrm>
        </p:grpSpPr>
        <p:sp>
          <p:nvSpPr>
            <p:cNvPr id="12" name="Freeform 12">
              <a:extLst>
                <a:ext uri="{FF2B5EF4-FFF2-40B4-BE49-F238E27FC236}">
                  <a16:creationId xmlns:a16="http://schemas.microsoft.com/office/drawing/2014/main" id="{1FEE3810-A036-FC25-3995-46877D47592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788506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161331" y="956840"/>
            <a:ext cx="9869338" cy="194163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D1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D1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D10000"/>
                </a:solidFill>
                <a:latin typeface="Times New Roman" panose="02020603050405020304" pitchFamily="18" charset="0"/>
                <a:ea typeface="Times New Roman" panose="02020603050405020304" pitchFamily="18" charset="0"/>
                <a:cs typeface="Times New Roman" panose="02020603050405020304" pitchFamily="18" charset="0"/>
              </a:rPr>
              <a:t>4.5.</a:t>
            </a:r>
            <a:r>
              <a:rPr lang="en-US" sz="2800" b="1" dirty="0">
                <a:solidFill>
                  <a:srgbClr val="D1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Cho thông tin sau: “</a:t>
            </a:r>
            <a:r>
              <a:rPr lang="vi-VN" sz="2800" dirty="0">
                <a:solidFill>
                  <a:schemeClr val="tx1"/>
                </a:solidFill>
                <a:latin typeface="Times New Roman" panose="02020603050405020304" pitchFamily="18" charset="0"/>
                <a:cs typeface="Times New Roman" panose="02020603050405020304" pitchFamily="18" charset="0"/>
              </a:rPr>
              <a:t>An ninh môi trường là hệ thống các yếu tố cấu thành môi trường (.....) để bảo đảm điều kiện sống và phát triển của con người cùng các loài sinh vật trong hệ thống đó.”</a:t>
            </a:r>
          </a:p>
          <a:p>
            <a:pPr algn="just"/>
            <a:r>
              <a:rPr lang="vi-VN" sz="2800" dirty="0">
                <a:solidFill>
                  <a:schemeClr val="tx1"/>
                </a:solidFill>
                <a:latin typeface="Times New Roman" panose="02020603050405020304" pitchFamily="18" charset="0"/>
                <a:cs typeface="Times New Roman" panose="02020603050405020304" pitchFamily="18" charset="0"/>
              </a:rPr>
              <a:t>Từ ngữ cần điền vào chỗ (.....) trong câu trên là: </a:t>
            </a: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1750615" y="3633196"/>
            <a:ext cx="3560632" cy="100272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2800" dirty="0">
                <a:solidFill>
                  <a:schemeClr val="tx1"/>
                </a:solidFill>
                <a:latin typeface="Times New Roman" panose="02020603050405020304" pitchFamily="18" charset="0"/>
                <a:cs typeface="Times New Roman" panose="02020603050405020304" pitchFamily="18" charset="0"/>
              </a:rPr>
              <a:t>A.</a:t>
            </a:r>
            <a:r>
              <a:rPr lang="vi-VN" sz="2800" dirty="0">
                <a:solidFill>
                  <a:schemeClr val="tx1"/>
                </a:solidFill>
                <a:latin typeface="Times New Roman" panose="02020603050405020304" pitchFamily="18" charset="0"/>
                <a:cs typeface="Times New Roman" panose="02020603050405020304" pitchFamily="18" charset="0"/>
              </a:rPr>
              <a:t> an toàn</a:t>
            </a:r>
            <a:r>
              <a:rPr lang="vi-VN" sz="2800" b="0" i="0" dirty="0">
                <a:solidFill>
                  <a:schemeClr val="tx1"/>
                </a:solidFill>
                <a:effectLst/>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6618889" y="3656905"/>
            <a:ext cx="3785311" cy="98126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B.</a:t>
            </a:r>
            <a:r>
              <a:rPr lang="vi-VN" dirty="0"/>
              <a:t> </a:t>
            </a:r>
            <a:r>
              <a:rPr lang="vi-VN" sz="2800" dirty="0">
                <a:solidFill>
                  <a:schemeClr val="tx1"/>
                </a:solidFill>
                <a:latin typeface="Times New Roman" panose="02020603050405020304" pitchFamily="18" charset="0"/>
                <a:cs typeface="Times New Roman" panose="02020603050405020304" pitchFamily="18" charset="0"/>
              </a:rPr>
              <a:t>cân bằng </a:t>
            </a: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618889" y="5151241"/>
            <a:ext cx="3798190" cy="98126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D.</a:t>
            </a:r>
            <a:r>
              <a:rPr lang="vi-VN" sz="2800" b="0" i="0" dirty="0">
                <a:solidFill>
                  <a:schemeClr val="tx1"/>
                </a:solidFill>
                <a:effectLst/>
                <a:latin typeface="Times New Roman" panose="02020603050405020304" pitchFamily="18" charset="0"/>
                <a:cs typeface="Times New Roman" panose="02020603050405020304" pitchFamily="18" charset="0"/>
              </a:rPr>
              <a:t> c</a:t>
            </a:r>
            <a:r>
              <a:rPr lang="vi-VN" sz="2800" dirty="0">
                <a:solidFill>
                  <a:schemeClr val="tx1"/>
                </a:solidFill>
                <a:latin typeface="Times New Roman" panose="02020603050405020304" pitchFamily="18" charset="0"/>
                <a:cs typeface="Times New Roman" panose="02020603050405020304" pitchFamily="18" charset="0"/>
              </a:rPr>
              <a:t>ân đối</a:t>
            </a: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1761521" y="5151240"/>
            <a:ext cx="3626532" cy="98126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C. ổn định</a:t>
            </a: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03C61FA1-AAF3-0506-14F2-C5D54D1A64A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0" name="image4.png">
            <a:extLst>
              <a:ext uri="{FF2B5EF4-FFF2-40B4-BE49-F238E27FC236}">
                <a16:creationId xmlns:a16="http://schemas.microsoft.com/office/drawing/2014/main" id="{7F60761C-A00F-A780-C3C6-41CE21899A78}"/>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1" name="Group 11">
            <a:extLst>
              <a:ext uri="{FF2B5EF4-FFF2-40B4-BE49-F238E27FC236}">
                <a16:creationId xmlns:a16="http://schemas.microsoft.com/office/drawing/2014/main" id="{10282A7D-3D50-F0BC-35D2-7CE9CE3F3CF9}"/>
              </a:ext>
            </a:extLst>
          </p:cNvPr>
          <p:cNvGrpSpPr>
            <a:grpSpLocks/>
          </p:cNvGrpSpPr>
          <p:nvPr/>
        </p:nvGrpSpPr>
        <p:grpSpPr bwMode="auto">
          <a:xfrm>
            <a:off x="806095" y="167994"/>
            <a:ext cx="625171" cy="541918"/>
            <a:chOff x="0" y="0"/>
            <a:chExt cx="666" cy="559"/>
          </a:xfrm>
        </p:grpSpPr>
        <p:sp>
          <p:nvSpPr>
            <p:cNvPr id="12" name="Freeform 12">
              <a:extLst>
                <a:ext uri="{FF2B5EF4-FFF2-40B4-BE49-F238E27FC236}">
                  <a16:creationId xmlns:a16="http://schemas.microsoft.com/office/drawing/2014/main" id="{1FEE3810-A036-FC25-3995-46877D47592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640937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161331" y="956840"/>
            <a:ext cx="9869338" cy="226796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D1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D1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D10000"/>
                </a:solidFill>
                <a:latin typeface="Times New Roman" panose="02020603050405020304" pitchFamily="18" charset="0"/>
                <a:ea typeface="Times New Roman" panose="02020603050405020304" pitchFamily="18" charset="0"/>
                <a:cs typeface="Times New Roman" panose="02020603050405020304" pitchFamily="18" charset="0"/>
              </a:rPr>
              <a:t>4.6.</a:t>
            </a:r>
            <a:r>
              <a:rPr lang="en-US" sz="2800" b="1" dirty="0">
                <a:solidFill>
                  <a:srgbClr val="D1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Cho thông tin sau: </a:t>
            </a:r>
            <a:r>
              <a:rPr lang="vi-VN" sz="2800" dirty="0">
                <a:solidFill>
                  <a:schemeClr val="tx1"/>
                </a:solidFill>
                <a:latin typeface="Times New Roman" panose="02020603050405020304" pitchFamily="18" charset="0"/>
                <a:cs typeface="Times New Roman" panose="02020603050405020304" pitchFamily="18" charset="0"/>
              </a:rPr>
              <a:t>“Biến đổi khí hậu là sự thay đổi của khí hậu chủ yếu do hoạt động của (.....) làm thay đổi thành phần khí quyển toàn cầu và sự thay đổi này làm tăng khả năng biến động tự nhiên của khí hậu.”</a:t>
            </a:r>
          </a:p>
          <a:p>
            <a:pPr algn="just"/>
            <a:r>
              <a:rPr lang="vi-VN" sz="2800" dirty="0">
                <a:solidFill>
                  <a:schemeClr val="tx1"/>
                </a:solidFill>
                <a:latin typeface="Times New Roman" panose="02020603050405020304" pitchFamily="18" charset="0"/>
                <a:cs typeface="Times New Roman" panose="02020603050405020304" pitchFamily="18" charset="0"/>
              </a:rPr>
              <a:t>Từ ngữ cần điền vào chỗ (.....) trong câu trên là: </a:t>
            </a: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1750615" y="3633196"/>
            <a:ext cx="3560632" cy="100272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2800" dirty="0">
                <a:solidFill>
                  <a:schemeClr val="tx1"/>
                </a:solidFill>
                <a:latin typeface="Times New Roman" panose="02020603050405020304" pitchFamily="18" charset="0"/>
                <a:cs typeface="Times New Roman" panose="02020603050405020304" pitchFamily="18" charset="0"/>
              </a:rPr>
              <a:t>A.</a:t>
            </a:r>
            <a:r>
              <a:rPr lang="vi-VN" sz="2800" dirty="0">
                <a:solidFill>
                  <a:schemeClr val="tx1"/>
                </a:solidFill>
                <a:latin typeface="Times New Roman" panose="02020603050405020304" pitchFamily="18" charset="0"/>
                <a:cs typeface="Times New Roman" panose="02020603050405020304" pitchFamily="18" charset="0"/>
              </a:rPr>
              <a:t> vũ trụ</a:t>
            </a:r>
            <a:r>
              <a:rPr lang="vi-VN" sz="2800" b="0" i="0" dirty="0">
                <a:solidFill>
                  <a:schemeClr val="tx1"/>
                </a:solidFill>
                <a:effectLst/>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1787801" y="5151241"/>
            <a:ext cx="3785311" cy="98126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C. con người </a:t>
            </a: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618889" y="5151241"/>
            <a:ext cx="3798190" cy="98126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D.</a:t>
            </a:r>
            <a:r>
              <a:rPr lang="vi-VN" sz="2800" b="0" i="0" dirty="0">
                <a:solidFill>
                  <a:schemeClr val="tx1"/>
                </a:solidFill>
                <a:effectLst/>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t</a:t>
            </a:r>
            <a:r>
              <a:rPr lang="vi-VN" sz="2800" b="0" i="0" dirty="0">
                <a:solidFill>
                  <a:schemeClr val="tx1"/>
                </a:solidFill>
                <a:effectLst/>
                <a:latin typeface="Times New Roman" panose="02020603050405020304" pitchFamily="18" charset="0"/>
                <a:cs typeface="Times New Roman" panose="02020603050405020304" pitchFamily="18" charset="0"/>
              </a:rPr>
              <a:t>hời tiết</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618889" y="3643924"/>
            <a:ext cx="3626532" cy="98126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B. tự nhiên </a:t>
            </a: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03C61FA1-AAF3-0506-14F2-C5D54D1A64A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0" name="image4.png">
            <a:extLst>
              <a:ext uri="{FF2B5EF4-FFF2-40B4-BE49-F238E27FC236}">
                <a16:creationId xmlns:a16="http://schemas.microsoft.com/office/drawing/2014/main" id="{7F60761C-A00F-A780-C3C6-41CE21899A78}"/>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1" name="Group 11">
            <a:extLst>
              <a:ext uri="{FF2B5EF4-FFF2-40B4-BE49-F238E27FC236}">
                <a16:creationId xmlns:a16="http://schemas.microsoft.com/office/drawing/2014/main" id="{10282A7D-3D50-F0BC-35D2-7CE9CE3F3CF9}"/>
              </a:ext>
            </a:extLst>
          </p:cNvPr>
          <p:cNvGrpSpPr>
            <a:grpSpLocks/>
          </p:cNvGrpSpPr>
          <p:nvPr/>
        </p:nvGrpSpPr>
        <p:grpSpPr bwMode="auto">
          <a:xfrm>
            <a:off x="806095" y="167994"/>
            <a:ext cx="625171" cy="541918"/>
            <a:chOff x="0" y="0"/>
            <a:chExt cx="666" cy="559"/>
          </a:xfrm>
        </p:grpSpPr>
        <p:sp>
          <p:nvSpPr>
            <p:cNvPr id="12" name="Freeform 12">
              <a:extLst>
                <a:ext uri="{FF2B5EF4-FFF2-40B4-BE49-F238E27FC236}">
                  <a16:creationId xmlns:a16="http://schemas.microsoft.com/office/drawing/2014/main" id="{1FEE3810-A036-FC25-3995-46877D47592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841534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161331" y="956840"/>
            <a:ext cx="9869338" cy="226796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D1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D1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D10000"/>
                </a:solidFill>
                <a:latin typeface="Times New Roman" panose="02020603050405020304" pitchFamily="18" charset="0"/>
                <a:ea typeface="Times New Roman" panose="02020603050405020304" pitchFamily="18" charset="0"/>
                <a:cs typeface="Times New Roman" panose="02020603050405020304" pitchFamily="18" charset="0"/>
              </a:rPr>
              <a:t>4.7.</a:t>
            </a:r>
            <a:r>
              <a:rPr lang="en-US" sz="2800" b="1" dirty="0">
                <a:solidFill>
                  <a:srgbClr val="D1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Cho thông tin sau: </a:t>
            </a:r>
            <a:r>
              <a:rPr lang="vi-VN" sz="2800" dirty="0">
                <a:solidFill>
                  <a:schemeClr val="tx1"/>
                </a:solidFill>
                <a:latin typeface="Times New Roman" panose="02020603050405020304" pitchFamily="18" charset="0"/>
                <a:cs typeface="Times New Roman" panose="02020603050405020304" pitchFamily="18" charset="0"/>
              </a:rPr>
              <a:t>“Di cư tự do là hiện tượng người dân rời bỏ nơi cư trú truyền thống của mình đến nơi khác do (.....), điều kiện sống không bảo đảm và gây nguy hiểm cho cuộc sống của họ.”</a:t>
            </a:r>
          </a:p>
          <a:p>
            <a:pPr algn="just"/>
            <a:r>
              <a:rPr lang="vi-VN" sz="2800" dirty="0">
                <a:solidFill>
                  <a:schemeClr val="tx1"/>
                </a:solidFill>
                <a:latin typeface="Times New Roman" panose="02020603050405020304" pitchFamily="18" charset="0"/>
                <a:cs typeface="Times New Roman" panose="02020603050405020304" pitchFamily="18" charset="0"/>
              </a:rPr>
              <a:t>Từ ngữ cần điền vào chỗ (.....) trong câu trên là: </a:t>
            </a: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1787802" y="5022856"/>
            <a:ext cx="4233436" cy="100272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C</a:t>
            </a:r>
            <a:r>
              <a:rPr lang="en-US" sz="2800" dirty="0">
                <a:solidFill>
                  <a:schemeClr val="tx1"/>
                </a:solidFill>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thời tiết thất thường</a:t>
            </a:r>
            <a:r>
              <a:rPr lang="vi-VN" sz="2800" b="0" i="0" dirty="0">
                <a:solidFill>
                  <a:schemeClr val="tx1"/>
                </a:solidFill>
                <a:effectLst/>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1787801" y="3771216"/>
            <a:ext cx="4233437" cy="98126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A. môi trường bị huỷ hoại</a:t>
            </a: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618889" y="5039103"/>
            <a:ext cx="3798190" cy="98126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D.</a:t>
            </a:r>
            <a:r>
              <a:rPr lang="vi-VN" sz="2800" b="0" i="0" dirty="0">
                <a:solidFill>
                  <a:schemeClr val="tx1"/>
                </a:solidFill>
                <a:effectLst/>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h</a:t>
            </a:r>
            <a:r>
              <a:rPr lang="vi-VN" sz="2800" b="0" i="0" dirty="0">
                <a:solidFill>
                  <a:schemeClr val="tx1"/>
                </a:solidFill>
                <a:effectLst/>
                <a:latin typeface="Times New Roman" panose="02020603050405020304" pitchFamily="18" charset="0"/>
                <a:cs typeface="Times New Roman" panose="02020603050405020304" pitchFamily="18" charset="0"/>
              </a:rPr>
              <a:t>ạn hán kéo dài</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618889" y="3781943"/>
            <a:ext cx="3785310" cy="98126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B. lương thực cạn kiệt </a:t>
            </a: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03C61FA1-AAF3-0506-14F2-C5D54D1A64A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0" name="image4.png">
            <a:extLst>
              <a:ext uri="{FF2B5EF4-FFF2-40B4-BE49-F238E27FC236}">
                <a16:creationId xmlns:a16="http://schemas.microsoft.com/office/drawing/2014/main" id="{7F60761C-A00F-A780-C3C6-41CE21899A78}"/>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1" name="Group 11">
            <a:extLst>
              <a:ext uri="{FF2B5EF4-FFF2-40B4-BE49-F238E27FC236}">
                <a16:creationId xmlns:a16="http://schemas.microsoft.com/office/drawing/2014/main" id="{10282A7D-3D50-F0BC-35D2-7CE9CE3F3CF9}"/>
              </a:ext>
            </a:extLst>
          </p:cNvPr>
          <p:cNvGrpSpPr>
            <a:grpSpLocks/>
          </p:cNvGrpSpPr>
          <p:nvPr/>
        </p:nvGrpSpPr>
        <p:grpSpPr bwMode="auto">
          <a:xfrm>
            <a:off x="806095" y="167994"/>
            <a:ext cx="625171" cy="541918"/>
            <a:chOff x="0" y="0"/>
            <a:chExt cx="666" cy="559"/>
          </a:xfrm>
        </p:grpSpPr>
        <p:sp>
          <p:nvSpPr>
            <p:cNvPr id="12" name="Freeform 12">
              <a:extLst>
                <a:ext uri="{FF2B5EF4-FFF2-40B4-BE49-F238E27FC236}">
                  <a16:creationId xmlns:a16="http://schemas.microsoft.com/office/drawing/2014/main" id="{1FEE3810-A036-FC25-3995-46877D47592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342371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B0F4EFF-D11D-DDAB-3E1B-F65A1C8917D8}"/>
              </a:ext>
            </a:extLst>
          </p:cNvPr>
          <p:cNvSpPr txBox="1"/>
          <p:nvPr/>
        </p:nvSpPr>
        <p:spPr>
          <a:xfrm>
            <a:off x="5083635" y="200741"/>
            <a:ext cx="2686293" cy="443391"/>
          </a:xfrm>
          <a:prstGeom prst="rect">
            <a:avLst/>
          </a:prstGeom>
          <a:noFill/>
          <a:ln>
            <a:noFill/>
          </a:ln>
        </p:spPr>
        <p:txBody>
          <a:bodyPr wrap="square">
            <a:spAutoFit/>
            <a:scene3d>
              <a:camera prst="orthographicFront"/>
              <a:lightRig rig="soft" dir="t">
                <a:rot lat="0" lon="0" rev="15600000"/>
              </a:lightRig>
            </a:scene3d>
            <a:sp3d extrusionH="57150" prstMaterial="softEdge">
              <a:bevelT w="25400" h="38100"/>
            </a:sp3d>
          </a:bodyPr>
          <a:lstStyle/>
          <a:p>
            <a:pPr algn="ctr">
              <a:lnSpc>
                <a:spcPts val="2880"/>
              </a:lnSpc>
              <a:spcBef>
                <a:spcPts val="300"/>
              </a:spcBef>
              <a:spcAft>
                <a:spcPts val="300"/>
              </a:spcAft>
            </a:pPr>
            <a:r>
              <a:rPr lang="vi-VN" sz="2400" b="1" dirty="0">
                <a:ln w="6600">
                  <a:solidFill>
                    <a:schemeClr val="accent2"/>
                  </a:solidFill>
                  <a:prstDash val="solid"/>
                </a:ln>
                <a:solidFill>
                  <a:srgbClr val="FFFFFF"/>
                </a:solidFill>
                <a:effectLst>
                  <a:outerShdw dist="38100" dir="2700000" algn="tl" rotWithShape="0">
                    <a:schemeClr val="accent2"/>
                  </a:outerShdw>
                </a:effectLst>
                <a:latin typeface="TimesNewRomanPSMT"/>
              </a:rPr>
              <a:t>BẢNG Ô CHỮ</a:t>
            </a:r>
          </a:p>
        </p:txBody>
      </p:sp>
      <p:sp>
        <p:nvSpPr>
          <p:cNvPr id="36" name="Câu 1">
            <a:hlinkClick r:id="rId3" action="ppaction://hlinksldjump"/>
            <a:extLst>
              <a:ext uri="{FF2B5EF4-FFF2-40B4-BE49-F238E27FC236}">
                <a16:creationId xmlns:a16="http://schemas.microsoft.com/office/drawing/2014/main" id="{F6BE8396-F635-29FC-84F0-E2124D7A892A}"/>
              </a:ext>
            </a:extLst>
          </p:cNvPr>
          <p:cNvSpPr/>
          <p:nvPr/>
        </p:nvSpPr>
        <p:spPr>
          <a:xfrm>
            <a:off x="2629678" y="1435963"/>
            <a:ext cx="717200" cy="399683"/>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600" b="1" dirty="0">
                <a:latin typeface="UTM Avo" panose="02040603050506020204" pitchFamily="18" charset="0"/>
              </a:rPr>
              <a:t>1</a:t>
            </a:r>
            <a:endParaRPr lang="en-US" sz="1600" b="1" dirty="0">
              <a:latin typeface="UTM Avo" panose="02040603050506020204" pitchFamily="18" charset="0"/>
            </a:endParaRPr>
          </a:p>
        </p:txBody>
      </p:sp>
      <p:sp>
        <p:nvSpPr>
          <p:cNvPr id="37" name="Câu 2">
            <a:hlinkClick r:id="rId4" action="ppaction://hlinksldjump"/>
            <a:extLst>
              <a:ext uri="{FF2B5EF4-FFF2-40B4-BE49-F238E27FC236}">
                <a16:creationId xmlns:a16="http://schemas.microsoft.com/office/drawing/2014/main" id="{60632A92-185E-B500-3B42-90B59C214887}"/>
              </a:ext>
            </a:extLst>
          </p:cNvPr>
          <p:cNvSpPr/>
          <p:nvPr/>
        </p:nvSpPr>
        <p:spPr>
          <a:xfrm>
            <a:off x="2629678" y="1923334"/>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2</a:t>
            </a:r>
          </a:p>
        </p:txBody>
      </p:sp>
      <p:sp>
        <p:nvSpPr>
          <p:cNvPr id="38" name="Câu 3">
            <a:hlinkClick r:id="rId5" action="ppaction://hlinksldjump"/>
            <a:extLst>
              <a:ext uri="{FF2B5EF4-FFF2-40B4-BE49-F238E27FC236}">
                <a16:creationId xmlns:a16="http://schemas.microsoft.com/office/drawing/2014/main" id="{0005179A-DBB6-72CB-576D-6419FA8B5E35}"/>
              </a:ext>
            </a:extLst>
          </p:cNvPr>
          <p:cNvSpPr/>
          <p:nvPr/>
        </p:nvSpPr>
        <p:spPr>
          <a:xfrm>
            <a:off x="2629678" y="2408450"/>
            <a:ext cx="717200" cy="39743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3</a:t>
            </a:r>
          </a:p>
        </p:txBody>
      </p:sp>
      <p:sp>
        <p:nvSpPr>
          <p:cNvPr id="39" name="Câu 4">
            <a:hlinkClick r:id="rId6" action="ppaction://hlinksldjump"/>
            <a:extLst>
              <a:ext uri="{FF2B5EF4-FFF2-40B4-BE49-F238E27FC236}">
                <a16:creationId xmlns:a16="http://schemas.microsoft.com/office/drawing/2014/main" id="{3FBCB6FE-557D-31B8-038A-894113B52B52}"/>
              </a:ext>
            </a:extLst>
          </p:cNvPr>
          <p:cNvSpPr/>
          <p:nvPr/>
        </p:nvSpPr>
        <p:spPr>
          <a:xfrm>
            <a:off x="2629678" y="2893568"/>
            <a:ext cx="717200" cy="39968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4</a:t>
            </a:r>
          </a:p>
        </p:txBody>
      </p:sp>
      <p:sp>
        <p:nvSpPr>
          <p:cNvPr id="40" name="Câu 5">
            <a:hlinkClick r:id="rId7" action="ppaction://hlinksldjump"/>
            <a:extLst>
              <a:ext uri="{FF2B5EF4-FFF2-40B4-BE49-F238E27FC236}">
                <a16:creationId xmlns:a16="http://schemas.microsoft.com/office/drawing/2014/main" id="{B177BFA6-5316-5E29-B08D-565250C733B3}"/>
              </a:ext>
            </a:extLst>
          </p:cNvPr>
          <p:cNvSpPr/>
          <p:nvPr/>
        </p:nvSpPr>
        <p:spPr>
          <a:xfrm>
            <a:off x="2629678" y="3380938"/>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5</a:t>
            </a:r>
          </a:p>
        </p:txBody>
      </p:sp>
      <p:sp>
        <p:nvSpPr>
          <p:cNvPr id="41" name="Câu 6">
            <a:hlinkClick r:id="rId8" action="ppaction://hlinksldjump"/>
            <a:extLst>
              <a:ext uri="{FF2B5EF4-FFF2-40B4-BE49-F238E27FC236}">
                <a16:creationId xmlns:a16="http://schemas.microsoft.com/office/drawing/2014/main" id="{3D9C2256-552E-2014-41F4-F8AF7B728EC6}"/>
              </a:ext>
            </a:extLst>
          </p:cNvPr>
          <p:cNvSpPr/>
          <p:nvPr/>
        </p:nvSpPr>
        <p:spPr>
          <a:xfrm>
            <a:off x="2629678" y="3866054"/>
            <a:ext cx="717200" cy="39743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6</a:t>
            </a:r>
          </a:p>
        </p:txBody>
      </p:sp>
      <p:sp>
        <p:nvSpPr>
          <p:cNvPr id="42" name="Câu 7">
            <a:hlinkClick r:id="rId9" action="ppaction://hlinksldjump"/>
            <a:extLst>
              <a:ext uri="{FF2B5EF4-FFF2-40B4-BE49-F238E27FC236}">
                <a16:creationId xmlns:a16="http://schemas.microsoft.com/office/drawing/2014/main" id="{F87700F7-3CCB-6333-7F5D-9A9D8353E46E}"/>
              </a:ext>
            </a:extLst>
          </p:cNvPr>
          <p:cNvSpPr/>
          <p:nvPr/>
        </p:nvSpPr>
        <p:spPr>
          <a:xfrm>
            <a:off x="2629678" y="4351172"/>
            <a:ext cx="717200" cy="39968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7</a:t>
            </a:r>
          </a:p>
        </p:txBody>
      </p:sp>
      <p:sp>
        <p:nvSpPr>
          <p:cNvPr id="43" name="Câu 8">
            <a:hlinkClick r:id="rId10" action="ppaction://hlinksldjump"/>
            <a:extLst>
              <a:ext uri="{FF2B5EF4-FFF2-40B4-BE49-F238E27FC236}">
                <a16:creationId xmlns:a16="http://schemas.microsoft.com/office/drawing/2014/main" id="{3BA11B98-F0D5-A2EF-2827-4FFAE347161D}"/>
              </a:ext>
            </a:extLst>
          </p:cNvPr>
          <p:cNvSpPr/>
          <p:nvPr/>
        </p:nvSpPr>
        <p:spPr>
          <a:xfrm>
            <a:off x="2629678" y="4838542"/>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8</a:t>
            </a:r>
          </a:p>
        </p:txBody>
      </p:sp>
      <p:sp>
        <p:nvSpPr>
          <p:cNvPr id="44" name="Câu 9">
            <a:hlinkClick r:id="rId11" action="ppaction://hlinksldjump"/>
            <a:extLst>
              <a:ext uri="{FF2B5EF4-FFF2-40B4-BE49-F238E27FC236}">
                <a16:creationId xmlns:a16="http://schemas.microsoft.com/office/drawing/2014/main" id="{FC67F030-6A19-A347-D589-DD7C99587CAA}"/>
              </a:ext>
            </a:extLst>
          </p:cNvPr>
          <p:cNvSpPr/>
          <p:nvPr/>
        </p:nvSpPr>
        <p:spPr>
          <a:xfrm>
            <a:off x="2629678" y="5323658"/>
            <a:ext cx="717200" cy="39743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9</a:t>
            </a:r>
          </a:p>
        </p:txBody>
      </p:sp>
      <p:sp>
        <p:nvSpPr>
          <p:cNvPr id="46" name="Rectangle 45">
            <a:extLst>
              <a:ext uri="{FF2B5EF4-FFF2-40B4-BE49-F238E27FC236}">
                <a16:creationId xmlns:a16="http://schemas.microsoft.com/office/drawing/2014/main" id="{DA1FD77D-5B27-513B-66B5-FB3123B1DD70}"/>
              </a:ext>
            </a:extLst>
          </p:cNvPr>
          <p:cNvSpPr/>
          <p:nvPr/>
        </p:nvSpPr>
        <p:spPr>
          <a:xfrm>
            <a:off x="6324808" y="1453215"/>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7" name="Rectangle 46">
            <a:extLst>
              <a:ext uri="{FF2B5EF4-FFF2-40B4-BE49-F238E27FC236}">
                <a16:creationId xmlns:a16="http://schemas.microsoft.com/office/drawing/2014/main" id="{6B8EB7C7-24F4-CD35-E0D4-A912544217F2}"/>
              </a:ext>
            </a:extLst>
          </p:cNvPr>
          <p:cNvSpPr/>
          <p:nvPr/>
        </p:nvSpPr>
        <p:spPr>
          <a:xfrm>
            <a:off x="6778411" y="145321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8" name="Rectangle 47">
            <a:extLst>
              <a:ext uri="{FF2B5EF4-FFF2-40B4-BE49-F238E27FC236}">
                <a16:creationId xmlns:a16="http://schemas.microsoft.com/office/drawing/2014/main" id="{764EDD00-CA79-9F91-1699-D726824DE257}"/>
              </a:ext>
            </a:extLst>
          </p:cNvPr>
          <p:cNvSpPr/>
          <p:nvPr/>
        </p:nvSpPr>
        <p:spPr>
          <a:xfrm>
            <a:off x="7686829" y="145559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0" name="Rectangle 49">
            <a:extLst>
              <a:ext uri="{FF2B5EF4-FFF2-40B4-BE49-F238E27FC236}">
                <a16:creationId xmlns:a16="http://schemas.microsoft.com/office/drawing/2014/main" id="{92A726C0-D9CE-A989-E998-EE9B0E19E606}"/>
              </a:ext>
            </a:extLst>
          </p:cNvPr>
          <p:cNvSpPr/>
          <p:nvPr/>
        </p:nvSpPr>
        <p:spPr>
          <a:xfrm>
            <a:off x="7685615" y="194153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1" name="Rectangle 50">
            <a:extLst>
              <a:ext uri="{FF2B5EF4-FFF2-40B4-BE49-F238E27FC236}">
                <a16:creationId xmlns:a16="http://schemas.microsoft.com/office/drawing/2014/main" id="{DCE79452-5C78-14C5-F842-9D62BF454A1A}"/>
              </a:ext>
            </a:extLst>
          </p:cNvPr>
          <p:cNvSpPr/>
          <p:nvPr/>
        </p:nvSpPr>
        <p:spPr>
          <a:xfrm>
            <a:off x="8585305" y="194364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2" name="Rectangle 51">
            <a:extLst>
              <a:ext uri="{FF2B5EF4-FFF2-40B4-BE49-F238E27FC236}">
                <a16:creationId xmlns:a16="http://schemas.microsoft.com/office/drawing/2014/main" id="{88194553-3E0E-994A-B596-136F9DE91CB3}"/>
              </a:ext>
            </a:extLst>
          </p:cNvPr>
          <p:cNvSpPr/>
          <p:nvPr/>
        </p:nvSpPr>
        <p:spPr>
          <a:xfrm>
            <a:off x="5415812" y="19388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3" name="Rectangle 52">
            <a:extLst>
              <a:ext uri="{FF2B5EF4-FFF2-40B4-BE49-F238E27FC236}">
                <a16:creationId xmlns:a16="http://schemas.microsoft.com/office/drawing/2014/main" id="{3530FB1C-6973-D8FF-5C8F-82078290EF4A}"/>
              </a:ext>
            </a:extLst>
          </p:cNvPr>
          <p:cNvSpPr/>
          <p:nvPr/>
        </p:nvSpPr>
        <p:spPr>
          <a:xfrm>
            <a:off x="5869415" y="19388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5" name="Rectangle 54">
            <a:extLst>
              <a:ext uri="{FF2B5EF4-FFF2-40B4-BE49-F238E27FC236}">
                <a16:creationId xmlns:a16="http://schemas.microsoft.com/office/drawing/2014/main" id="{85DE365F-8070-5FF7-7867-1DB2EFABCB4C}"/>
              </a:ext>
            </a:extLst>
          </p:cNvPr>
          <p:cNvSpPr/>
          <p:nvPr/>
        </p:nvSpPr>
        <p:spPr>
          <a:xfrm>
            <a:off x="6324808" y="1936511"/>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6" name="Rectangle 55">
            <a:extLst>
              <a:ext uri="{FF2B5EF4-FFF2-40B4-BE49-F238E27FC236}">
                <a16:creationId xmlns:a16="http://schemas.microsoft.com/office/drawing/2014/main" id="{8EDCBB67-FC0E-70C9-6C0E-A597C7A7465A}"/>
              </a:ext>
            </a:extLst>
          </p:cNvPr>
          <p:cNvSpPr/>
          <p:nvPr/>
        </p:nvSpPr>
        <p:spPr>
          <a:xfrm>
            <a:off x="6778411" y="193651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7" name="Rectangle 56">
            <a:extLst>
              <a:ext uri="{FF2B5EF4-FFF2-40B4-BE49-F238E27FC236}">
                <a16:creationId xmlns:a16="http://schemas.microsoft.com/office/drawing/2014/main" id="{904E0F0B-8187-7AEC-8493-8EBD29FCC426}"/>
              </a:ext>
            </a:extLst>
          </p:cNvPr>
          <p:cNvSpPr/>
          <p:nvPr/>
        </p:nvSpPr>
        <p:spPr>
          <a:xfrm>
            <a:off x="7232013" y="194032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8" name="TextBox 57">
            <a:extLst>
              <a:ext uri="{FF2B5EF4-FFF2-40B4-BE49-F238E27FC236}">
                <a16:creationId xmlns:a16="http://schemas.microsoft.com/office/drawing/2014/main" id="{8BA839A3-2266-880B-8BF4-BD86D45EE9D6}"/>
              </a:ext>
            </a:extLst>
          </p:cNvPr>
          <p:cNvSpPr txBox="1"/>
          <p:nvPr/>
        </p:nvSpPr>
        <p:spPr>
          <a:xfrm>
            <a:off x="7716479" y="1964684"/>
            <a:ext cx="311304" cy="369332"/>
          </a:xfrm>
          <a:prstGeom prst="rect">
            <a:avLst/>
          </a:prstGeom>
          <a:noFill/>
        </p:spPr>
        <p:txBody>
          <a:bodyPr wrap="none" rtlCol="0">
            <a:spAutoFit/>
          </a:bodyPr>
          <a:lstStyle/>
          <a:p>
            <a:pPr algn="ctr"/>
            <a:r>
              <a:rPr lang="en-US" b="1"/>
              <a:t>K</a:t>
            </a:r>
            <a:endParaRPr lang="en-US" b="1" dirty="0"/>
          </a:p>
        </p:txBody>
      </p:sp>
      <p:sp>
        <p:nvSpPr>
          <p:cNvPr id="59" name="TextBox 58">
            <a:extLst>
              <a:ext uri="{FF2B5EF4-FFF2-40B4-BE49-F238E27FC236}">
                <a16:creationId xmlns:a16="http://schemas.microsoft.com/office/drawing/2014/main" id="{023231E4-E5C6-33AD-D523-8ECB868B897F}"/>
              </a:ext>
            </a:extLst>
          </p:cNvPr>
          <p:cNvSpPr txBox="1"/>
          <p:nvPr/>
        </p:nvSpPr>
        <p:spPr>
          <a:xfrm>
            <a:off x="8649033" y="1966795"/>
            <a:ext cx="245580" cy="369332"/>
          </a:xfrm>
          <a:prstGeom prst="rect">
            <a:avLst/>
          </a:prstGeom>
          <a:noFill/>
        </p:spPr>
        <p:txBody>
          <a:bodyPr wrap="none" rtlCol="0">
            <a:spAutoFit/>
          </a:bodyPr>
          <a:lstStyle/>
          <a:p>
            <a:pPr algn="ctr"/>
            <a:r>
              <a:rPr lang="en-US" b="1"/>
              <a:t>Í</a:t>
            </a:r>
            <a:endParaRPr lang="en-US" b="1" dirty="0"/>
          </a:p>
        </p:txBody>
      </p:sp>
      <p:sp>
        <p:nvSpPr>
          <p:cNvPr id="60" name="TextBox 59">
            <a:extLst>
              <a:ext uri="{FF2B5EF4-FFF2-40B4-BE49-F238E27FC236}">
                <a16:creationId xmlns:a16="http://schemas.microsoft.com/office/drawing/2014/main" id="{FD3F21EC-6A67-5DB4-F289-A09DF2843ED5}"/>
              </a:ext>
            </a:extLst>
          </p:cNvPr>
          <p:cNvSpPr txBox="1"/>
          <p:nvPr/>
        </p:nvSpPr>
        <p:spPr>
          <a:xfrm>
            <a:off x="5446678" y="1962033"/>
            <a:ext cx="311303" cy="369332"/>
          </a:xfrm>
          <a:prstGeom prst="rect">
            <a:avLst/>
          </a:prstGeom>
          <a:noFill/>
        </p:spPr>
        <p:txBody>
          <a:bodyPr wrap="none" rtlCol="0">
            <a:spAutoFit/>
          </a:bodyPr>
          <a:lstStyle/>
          <a:p>
            <a:pPr algn="ctr"/>
            <a:r>
              <a:rPr lang="en-US" b="1"/>
              <a:t>K</a:t>
            </a:r>
            <a:endParaRPr lang="en-US" b="1" dirty="0"/>
          </a:p>
        </p:txBody>
      </p:sp>
      <p:sp>
        <p:nvSpPr>
          <p:cNvPr id="61" name="TextBox 60">
            <a:extLst>
              <a:ext uri="{FF2B5EF4-FFF2-40B4-BE49-F238E27FC236}">
                <a16:creationId xmlns:a16="http://schemas.microsoft.com/office/drawing/2014/main" id="{971E6451-A0FF-0F0C-6508-F67A2403A803}"/>
              </a:ext>
            </a:extLst>
          </p:cNvPr>
          <p:cNvSpPr txBox="1"/>
          <p:nvPr/>
        </p:nvSpPr>
        <p:spPr>
          <a:xfrm>
            <a:off x="5887456" y="1962033"/>
            <a:ext cx="336952" cy="369332"/>
          </a:xfrm>
          <a:prstGeom prst="rect">
            <a:avLst/>
          </a:prstGeom>
          <a:noFill/>
        </p:spPr>
        <p:txBody>
          <a:bodyPr wrap="none" rtlCol="0">
            <a:spAutoFit/>
          </a:bodyPr>
          <a:lstStyle/>
          <a:p>
            <a:pPr algn="ctr"/>
            <a:r>
              <a:rPr lang="en-US" b="1"/>
              <a:t>H</a:t>
            </a:r>
            <a:endParaRPr lang="en-US" b="1" dirty="0"/>
          </a:p>
        </p:txBody>
      </p:sp>
      <p:sp>
        <p:nvSpPr>
          <p:cNvPr id="62" name="TextBox 61">
            <a:extLst>
              <a:ext uri="{FF2B5EF4-FFF2-40B4-BE49-F238E27FC236}">
                <a16:creationId xmlns:a16="http://schemas.microsoft.com/office/drawing/2014/main" id="{B9B2FD08-274E-3C03-B244-655F0D88BF3F}"/>
              </a:ext>
            </a:extLst>
          </p:cNvPr>
          <p:cNvSpPr txBox="1"/>
          <p:nvPr/>
        </p:nvSpPr>
        <p:spPr>
          <a:xfrm>
            <a:off x="6348391" y="1959661"/>
            <a:ext cx="340158" cy="369332"/>
          </a:xfrm>
          <a:prstGeom prst="rect">
            <a:avLst/>
          </a:prstGeom>
          <a:noFill/>
          <a:ln>
            <a:noFill/>
          </a:ln>
        </p:spPr>
        <p:txBody>
          <a:bodyPr wrap="none" rtlCol="0">
            <a:spAutoFit/>
          </a:bodyPr>
          <a:lstStyle/>
          <a:p>
            <a:pPr algn="ctr"/>
            <a:r>
              <a:rPr lang="en-US" b="1">
                <a:solidFill>
                  <a:srgbClr val="FF0000"/>
                </a:solidFill>
              </a:rPr>
              <a:t>Ô</a:t>
            </a:r>
            <a:endParaRPr lang="en-US" b="1" dirty="0">
              <a:solidFill>
                <a:srgbClr val="FF0000"/>
              </a:solidFill>
            </a:endParaRPr>
          </a:p>
        </p:txBody>
      </p:sp>
      <p:sp>
        <p:nvSpPr>
          <p:cNvPr id="63" name="TextBox 62">
            <a:extLst>
              <a:ext uri="{FF2B5EF4-FFF2-40B4-BE49-F238E27FC236}">
                <a16:creationId xmlns:a16="http://schemas.microsoft.com/office/drawing/2014/main" id="{FDFAEBAC-DC53-B4D4-925E-BAB6510CF231}"/>
              </a:ext>
            </a:extLst>
          </p:cNvPr>
          <p:cNvSpPr txBox="1"/>
          <p:nvPr/>
        </p:nvSpPr>
        <p:spPr>
          <a:xfrm>
            <a:off x="6796452" y="1959661"/>
            <a:ext cx="336952" cy="369332"/>
          </a:xfrm>
          <a:prstGeom prst="rect">
            <a:avLst/>
          </a:prstGeom>
          <a:noFill/>
        </p:spPr>
        <p:txBody>
          <a:bodyPr wrap="none" rtlCol="0">
            <a:spAutoFit/>
          </a:bodyPr>
          <a:lstStyle/>
          <a:p>
            <a:pPr algn="ctr"/>
            <a:r>
              <a:rPr lang="en-US" b="1"/>
              <a:t>N</a:t>
            </a:r>
            <a:endParaRPr lang="en-US" b="1" dirty="0"/>
          </a:p>
        </p:txBody>
      </p:sp>
      <p:sp>
        <p:nvSpPr>
          <p:cNvPr id="1792" name="TextBox 1791">
            <a:extLst>
              <a:ext uri="{FF2B5EF4-FFF2-40B4-BE49-F238E27FC236}">
                <a16:creationId xmlns:a16="http://schemas.microsoft.com/office/drawing/2014/main" id="{05B87DD3-5EA8-F008-6FCE-F98656954202}"/>
              </a:ext>
            </a:extLst>
          </p:cNvPr>
          <p:cNvSpPr txBox="1"/>
          <p:nvPr/>
        </p:nvSpPr>
        <p:spPr>
          <a:xfrm>
            <a:off x="7252459" y="1963471"/>
            <a:ext cx="332142" cy="369332"/>
          </a:xfrm>
          <a:prstGeom prst="rect">
            <a:avLst/>
          </a:prstGeom>
          <a:noFill/>
        </p:spPr>
        <p:txBody>
          <a:bodyPr wrap="none" rtlCol="0">
            <a:spAutoFit/>
          </a:bodyPr>
          <a:lstStyle/>
          <a:p>
            <a:pPr algn="ctr"/>
            <a:r>
              <a:rPr lang="en-US" b="1"/>
              <a:t>G</a:t>
            </a:r>
            <a:endParaRPr lang="en-US" b="1" dirty="0"/>
          </a:p>
        </p:txBody>
      </p:sp>
      <p:sp>
        <p:nvSpPr>
          <p:cNvPr id="1793" name="Rectangle 1792">
            <a:extLst>
              <a:ext uri="{FF2B5EF4-FFF2-40B4-BE49-F238E27FC236}">
                <a16:creationId xmlns:a16="http://schemas.microsoft.com/office/drawing/2014/main" id="{EF462BA1-4B95-8C90-351D-A0C9CB432696}"/>
              </a:ext>
            </a:extLst>
          </p:cNvPr>
          <p:cNvSpPr/>
          <p:nvPr/>
        </p:nvSpPr>
        <p:spPr>
          <a:xfrm>
            <a:off x="8135932" y="241980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94" name="Rectangle 1793">
            <a:extLst>
              <a:ext uri="{FF2B5EF4-FFF2-40B4-BE49-F238E27FC236}">
                <a16:creationId xmlns:a16="http://schemas.microsoft.com/office/drawing/2014/main" id="{220535C8-E3F7-A6B5-F484-23BDE3A01EA4}"/>
              </a:ext>
            </a:extLst>
          </p:cNvPr>
          <p:cNvSpPr/>
          <p:nvPr/>
        </p:nvSpPr>
        <p:spPr>
          <a:xfrm>
            <a:off x="8590082" y="241935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95" name="Rectangle 1794">
            <a:extLst>
              <a:ext uri="{FF2B5EF4-FFF2-40B4-BE49-F238E27FC236}">
                <a16:creationId xmlns:a16="http://schemas.microsoft.com/office/drawing/2014/main" id="{B547537A-87E9-AB3E-532E-D411C2C4D36D}"/>
              </a:ext>
            </a:extLst>
          </p:cNvPr>
          <p:cNvSpPr/>
          <p:nvPr/>
        </p:nvSpPr>
        <p:spPr>
          <a:xfrm>
            <a:off x="5870659" y="241980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99" name="Rectangle 1798">
            <a:extLst>
              <a:ext uri="{FF2B5EF4-FFF2-40B4-BE49-F238E27FC236}">
                <a16:creationId xmlns:a16="http://schemas.microsoft.com/office/drawing/2014/main" id="{A233EF7A-4A82-9B5B-906C-F7EA3236FD95}"/>
              </a:ext>
            </a:extLst>
          </p:cNvPr>
          <p:cNvSpPr/>
          <p:nvPr/>
        </p:nvSpPr>
        <p:spPr>
          <a:xfrm>
            <a:off x="6324808" y="2419807"/>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0" name="Rectangle 1799">
            <a:extLst>
              <a:ext uri="{FF2B5EF4-FFF2-40B4-BE49-F238E27FC236}">
                <a16:creationId xmlns:a16="http://schemas.microsoft.com/office/drawing/2014/main" id="{F954A85D-AB1B-52B6-55FB-615280C22775}"/>
              </a:ext>
            </a:extLst>
          </p:cNvPr>
          <p:cNvSpPr/>
          <p:nvPr/>
        </p:nvSpPr>
        <p:spPr>
          <a:xfrm>
            <a:off x="6778411" y="241980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1" name="Rectangle 1800">
            <a:extLst>
              <a:ext uri="{FF2B5EF4-FFF2-40B4-BE49-F238E27FC236}">
                <a16:creationId xmlns:a16="http://schemas.microsoft.com/office/drawing/2014/main" id="{0FE97125-F33C-FB1B-2A90-FC1E0AAB4F96}"/>
              </a:ext>
            </a:extLst>
          </p:cNvPr>
          <p:cNvSpPr/>
          <p:nvPr/>
        </p:nvSpPr>
        <p:spPr>
          <a:xfrm>
            <a:off x="7232013" y="241980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2" name="Rectangle 1801">
            <a:extLst>
              <a:ext uri="{FF2B5EF4-FFF2-40B4-BE49-F238E27FC236}">
                <a16:creationId xmlns:a16="http://schemas.microsoft.com/office/drawing/2014/main" id="{8C77AB5B-B506-34C2-FB9C-5B779AAB0433}"/>
              </a:ext>
            </a:extLst>
          </p:cNvPr>
          <p:cNvSpPr/>
          <p:nvPr/>
        </p:nvSpPr>
        <p:spPr>
          <a:xfrm>
            <a:off x="7685616" y="241980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3" name="Rectangle 1802">
            <a:extLst>
              <a:ext uri="{FF2B5EF4-FFF2-40B4-BE49-F238E27FC236}">
                <a16:creationId xmlns:a16="http://schemas.microsoft.com/office/drawing/2014/main" id="{CBB7A781-2B25-8D7C-A7FA-CFA6AC023EA2}"/>
              </a:ext>
            </a:extLst>
          </p:cNvPr>
          <p:cNvSpPr/>
          <p:nvPr/>
        </p:nvSpPr>
        <p:spPr>
          <a:xfrm>
            <a:off x="7689311" y="290406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4" name="Rectangle 1803">
            <a:extLst>
              <a:ext uri="{FF2B5EF4-FFF2-40B4-BE49-F238E27FC236}">
                <a16:creationId xmlns:a16="http://schemas.microsoft.com/office/drawing/2014/main" id="{AA56B815-413A-6B22-D07E-5DDEE9F54BA6}"/>
              </a:ext>
            </a:extLst>
          </p:cNvPr>
          <p:cNvSpPr/>
          <p:nvPr/>
        </p:nvSpPr>
        <p:spPr>
          <a:xfrm>
            <a:off x="4964327" y="291089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5" name="Rectangle 1804">
            <a:extLst>
              <a:ext uri="{FF2B5EF4-FFF2-40B4-BE49-F238E27FC236}">
                <a16:creationId xmlns:a16="http://schemas.microsoft.com/office/drawing/2014/main" id="{E07C3F23-C5D0-658D-B637-CB76D3E13A3D}"/>
              </a:ext>
            </a:extLst>
          </p:cNvPr>
          <p:cNvSpPr/>
          <p:nvPr/>
        </p:nvSpPr>
        <p:spPr>
          <a:xfrm>
            <a:off x="5870659" y="290310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6" name="Rectangle 1805">
            <a:extLst>
              <a:ext uri="{FF2B5EF4-FFF2-40B4-BE49-F238E27FC236}">
                <a16:creationId xmlns:a16="http://schemas.microsoft.com/office/drawing/2014/main" id="{DEFD379C-C3D6-45E9-FFF2-7E76B95BE254}"/>
              </a:ext>
            </a:extLst>
          </p:cNvPr>
          <p:cNvSpPr/>
          <p:nvPr/>
        </p:nvSpPr>
        <p:spPr>
          <a:xfrm>
            <a:off x="6324808" y="2903103"/>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9" name="Rectangle 1808">
            <a:extLst>
              <a:ext uri="{FF2B5EF4-FFF2-40B4-BE49-F238E27FC236}">
                <a16:creationId xmlns:a16="http://schemas.microsoft.com/office/drawing/2014/main" id="{9B691B95-2F28-804E-501D-32EB5757137A}"/>
              </a:ext>
            </a:extLst>
          </p:cNvPr>
          <p:cNvSpPr/>
          <p:nvPr/>
        </p:nvSpPr>
        <p:spPr>
          <a:xfrm>
            <a:off x="6778411" y="290367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0" name="Rectangle 1809">
            <a:extLst>
              <a:ext uri="{FF2B5EF4-FFF2-40B4-BE49-F238E27FC236}">
                <a16:creationId xmlns:a16="http://schemas.microsoft.com/office/drawing/2014/main" id="{E80AB1DE-11F7-0F4F-D50B-B1A1068C9F0E}"/>
              </a:ext>
            </a:extLst>
          </p:cNvPr>
          <p:cNvSpPr/>
          <p:nvPr/>
        </p:nvSpPr>
        <p:spPr>
          <a:xfrm>
            <a:off x="7228645" y="33863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3" name="Rectangle 1812">
            <a:extLst>
              <a:ext uri="{FF2B5EF4-FFF2-40B4-BE49-F238E27FC236}">
                <a16:creationId xmlns:a16="http://schemas.microsoft.com/office/drawing/2014/main" id="{DAA971D0-89CB-4408-5E7D-D1027749C4AA}"/>
              </a:ext>
            </a:extLst>
          </p:cNvPr>
          <p:cNvSpPr/>
          <p:nvPr/>
        </p:nvSpPr>
        <p:spPr>
          <a:xfrm>
            <a:off x="7682248" y="33863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5" name="Rectangle 1814">
            <a:extLst>
              <a:ext uri="{FF2B5EF4-FFF2-40B4-BE49-F238E27FC236}">
                <a16:creationId xmlns:a16="http://schemas.microsoft.com/office/drawing/2014/main" id="{2D91368C-8993-8BA6-A225-22C8617D3AA5}"/>
              </a:ext>
            </a:extLst>
          </p:cNvPr>
          <p:cNvSpPr/>
          <p:nvPr/>
        </p:nvSpPr>
        <p:spPr>
          <a:xfrm>
            <a:off x="5870659" y="33863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6" name="Rectangle 1815">
            <a:extLst>
              <a:ext uri="{FF2B5EF4-FFF2-40B4-BE49-F238E27FC236}">
                <a16:creationId xmlns:a16="http://schemas.microsoft.com/office/drawing/2014/main" id="{DF112497-E2AE-19AE-D572-BA261DD5095F}"/>
              </a:ext>
            </a:extLst>
          </p:cNvPr>
          <p:cNvSpPr/>
          <p:nvPr/>
        </p:nvSpPr>
        <p:spPr>
          <a:xfrm>
            <a:off x="6324808" y="3386399"/>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7" name="Rectangle 1816">
            <a:extLst>
              <a:ext uri="{FF2B5EF4-FFF2-40B4-BE49-F238E27FC236}">
                <a16:creationId xmlns:a16="http://schemas.microsoft.com/office/drawing/2014/main" id="{62369D55-0302-80A4-F983-FB7624FFC560}"/>
              </a:ext>
            </a:extLst>
          </p:cNvPr>
          <p:cNvSpPr/>
          <p:nvPr/>
        </p:nvSpPr>
        <p:spPr>
          <a:xfrm>
            <a:off x="6778411" y="33863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8" name="TextBox 1817">
            <a:extLst>
              <a:ext uri="{FF2B5EF4-FFF2-40B4-BE49-F238E27FC236}">
                <a16:creationId xmlns:a16="http://schemas.microsoft.com/office/drawing/2014/main" id="{FD4548FB-5ED1-A62C-D134-2C4818C20FFA}"/>
              </a:ext>
            </a:extLst>
          </p:cNvPr>
          <p:cNvSpPr txBox="1"/>
          <p:nvPr/>
        </p:nvSpPr>
        <p:spPr>
          <a:xfrm>
            <a:off x="7292373" y="3409549"/>
            <a:ext cx="245580" cy="369332"/>
          </a:xfrm>
          <a:prstGeom prst="rect">
            <a:avLst/>
          </a:prstGeom>
          <a:noFill/>
        </p:spPr>
        <p:txBody>
          <a:bodyPr wrap="none" rtlCol="0">
            <a:spAutoFit/>
          </a:bodyPr>
          <a:lstStyle/>
          <a:p>
            <a:pPr algn="ctr"/>
            <a:r>
              <a:rPr lang="en-US" b="1"/>
              <a:t>I</a:t>
            </a:r>
            <a:endParaRPr lang="en-US" b="1" dirty="0"/>
          </a:p>
        </p:txBody>
      </p:sp>
      <p:sp>
        <p:nvSpPr>
          <p:cNvPr id="1822" name="TextBox 1821">
            <a:extLst>
              <a:ext uri="{FF2B5EF4-FFF2-40B4-BE49-F238E27FC236}">
                <a16:creationId xmlns:a16="http://schemas.microsoft.com/office/drawing/2014/main" id="{F5851DEA-7A15-B795-2D17-72936BF49247}"/>
              </a:ext>
            </a:extLst>
          </p:cNvPr>
          <p:cNvSpPr txBox="1"/>
          <p:nvPr/>
        </p:nvSpPr>
        <p:spPr>
          <a:xfrm>
            <a:off x="7702693" y="3409549"/>
            <a:ext cx="332143" cy="369332"/>
          </a:xfrm>
          <a:prstGeom prst="rect">
            <a:avLst/>
          </a:prstGeom>
          <a:noFill/>
        </p:spPr>
        <p:txBody>
          <a:bodyPr wrap="none" rtlCol="0">
            <a:spAutoFit/>
          </a:bodyPr>
          <a:lstStyle/>
          <a:p>
            <a:pPr algn="ctr"/>
            <a:r>
              <a:rPr lang="en-US" b="1"/>
              <a:t>Đ</a:t>
            </a:r>
            <a:endParaRPr lang="en-US" b="1" dirty="0"/>
          </a:p>
        </p:txBody>
      </p:sp>
      <p:sp>
        <p:nvSpPr>
          <p:cNvPr id="1824" name="TextBox 1823">
            <a:extLst>
              <a:ext uri="{FF2B5EF4-FFF2-40B4-BE49-F238E27FC236}">
                <a16:creationId xmlns:a16="http://schemas.microsoft.com/office/drawing/2014/main" id="{13D64694-8891-A0F2-5151-26CA917A2156}"/>
              </a:ext>
            </a:extLst>
          </p:cNvPr>
          <p:cNvSpPr txBox="1"/>
          <p:nvPr/>
        </p:nvSpPr>
        <p:spPr>
          <a:xfrm>
            <a:off x="5907936" y="3409549"/>
            <a:ext cx="298480" cy="369332"/>
          </a:xfrm>
          <a:prstGeom prst="rect">
            <a:avLst/>
          </a:prstGeom>
          <a:noFill/>
        </p:spPr>
        <p:txBody>
          <a:bodyPr wrap="none" rtlCol="0">
            <a:spAutoFit/>
          </a:bodyPr>
          <a:lstStyle/>
          <a:p>
            <a:pPr algn="ctr"/>
            <a:r>
              <a:rPr lang="en-US" b="1"/>
              <a:t>T</a:t>
            </a:r>
            <a:endParaRPr lang="en-US" b="1" dirty="0"/>
          </a:p>
        </p:txBody>
      </p:sp>
      <p:sp>
        <p:nvSpPr>
          <p:cNvPr id="1825" name="TextBox 1824">
            <a:extLst>
              <a:ext uri="{FF2B5EF4-FFF2-40B4-BE49-F238E27FC236}">
                <a16:creationId xmlns:a16="http://schemas.microsoft.com/office/drawing/2014/main" id="{E0C6393C-ABEC-F387-2F24-4E6E0C4A8FF3}"/>
              </a:ext>
            </a:extLst>
          </p:cNvPr>
          <p:cNvSpPr txBox="1"/>
          <p:nvPr/>
        </p:nvSpPr>
        <p:spPr>
          <a:xfrm>
            <a:off x="6361215" y="3409549"/>
            <a:ext cx="314510" cy="369332"/>
          </a:xfrm>
          <a:prstGeom prst="rect">
            <a:avLst/>
          </a:prstGeom>
          <a:noFill/>
          <a:ln>
            <a:noFill/>
          </a:ln>
        </p:spPr>
        <p:txBody>
          <a:bodyPr wrap="none" rtlCol="0">
            <a:spAutoFit/>
          </a:bodyPr>
          <a:lstStyle/>
          <a:p>
            <a:pPr algn="ctr"/>
            <a:r>
              <a:rPr lang="en-US" b="1">
                <a:solidFill>
                  <a:srgbClr val="FF0000"/>
                </a:solidFill>
              </a:rPr>
              <a:t>R</a:t>
            </a:r>
            <a:endParaRPr lang="en-US" b="1" dirty="0">
              <a:solidFill>
                <a:srgbClr val="FF0000"/>
              </a:solidFill>
            </a:endParaRPr>
          </a:p>
        </p:txBody>
      </p:sp>
      <p:sp>
        <p:nvSpPr>
          <p:cNvPr id="1826" name="TextBox 1825">
            <a:extLst>
              <a:ext uri="{FF2B5EF4-FFF2-40B4-BE49-F238E27FC236}">
                <a16:creationId xmlns:a16="http://schemas.microsoft.com/office/drawing/2014/main" id="{70823553-9CB6-0D17-B241-0A443CF57E85}"/>
              </a:ext>
            </a:extLst>
          </p:cNvPr>
          <p:cNvSpPr txBox="1"/>
          <p:nvPr/>
        </p:nvSpPr>
        <p:spPr>
          <a:xfrm>
            <a:off x="6802864" y="3409549"/>
            <a:ext cx="324128" cy="369332"/>
          </a:xfrm>
          <a:prstGeom prst="rect">
            <a:avLst/>
          </a:prstGeom>
          <a:noFill/>
        </p:spPr>
        <p:txBody>
          <a:bodyPr wrap="none" rtlCol="0">
            <a:spAutoFit/>
          </a:bodyPr>
          <a:lstStyle/>
          <a:p>
            <a:pPr algn="ctr"/>
            <a:r>
              <a:rPr lang="en-US" b="1"/>
              <a:t>Á</a:t>
            </a:r>
            <a:endParaRPr lang="en-US" b="1" dirty="0"/>
          </a:p>
        </p:txBody>
      </p:sp>
      <p:sp>
        <p:nvSpPr>
          <p:cNvPr id="1827" name="Rectangle 1826">
            <a:extLst>
              <a:ext uri="{FF2B5EF4-FFF2-40B4-BE49-F238E27FC236}">
                <a16:creationId xmlns:a16="http://schemas.microsoft.com/office/drawing/2014/main" id="{32AC82F0-DEAD-2759-ADB2-708941C300E3}"/>
              </a:ext>
            </a:extLst>
          </p:cNvPr>
          <p:cNvSpPr/>
          <p:nvPr/>
        </p:nvSpPr>
        <p:spPr>
          <a:xfrm>
            <a:off x="7691117" y="435634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30" name="Rectangle 1829">
            <a:extLst>
              <a:ext uri="{FF2B5EF4-FFF2-40B4-BE49-F238E27FC236}">
                <a16:creationId xmlns:a16="http://schemas.microsoft.com/office/drawing/2014/main" id="{DC56C0B2-D1A7-876D-C1AB-748CA253EACE}"/>
              </a:ext>
            </a:extLst>
          </p:cNvPr>
          <p:cNvSpPr/>
          <p:nvPr/>
        </p:nvSpPr>
        <p:spPr>
          <a:xfrm>
            <a:off x="6324808" y="3869695"/>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33" name="Rectangle 1832">
            <a:extLst>
              <a:ext uri="{FF2B5EF4-FFF2-40B4-BE49-F238E27FC236}">
                <a16:creationId xmlns:a16="http://schemas.microsoft.com/office/drawing/2014/main" id="{F97FCC5E-922F-A16C-7F2E-944CD4997AE6}"/>
              </a:ext>
            </a:extLst>
          </p:cNvPr>
          <p:cNvSpPr/>
          <p:nvPr/>
        </p:nvSpPr>
        <p:spPr>
          <a:xfrm>
            <a:off x="5415201" y="387207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35" name="Rectangle 1834">
            <a:extLst>
              <a:ext uri="{FF2B5EF4-FFF2-40B4-BE49-F238E27FC236}">
                <a16:creationId xmlns:a16="http://schemas.microsoft.com/office/drawing/2014/main" id="{00E16E2A-85D0-20AE-B28A-762A17449C2D}"/>
              </a:ext>
            </a:extLst>
          </p:cNvPr>
          <p:cNvSpPr/>
          <p:nvPr/>
        </p:nvSpPr>
        <p:spPr>
          <a:xfrm>
            <a:off x="8145266" y="435826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38" name="Rectangle 1837">
            <a:extLst>
              <a:ext uri="{FF2B5EF4-FFF2-40B4-BE49-F238E27FC236}">
                <a16:creationId xmlns:a16="http://schemas.microsoft.com/office/drawing/2014/main" id="{DD985545-25FD-BE07-DF4F-D5D9EFC54F76}"/>
              </a:ext>
            </a:extLst>
          </p:cNvPr>
          <p:cNvSpPr/>
          <p:nvPr/>
        </p:nvSpPr>
        <p:spPr>
          <a:xfrm>
            <a:off x="8598869" y="435826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45" name="Rectangle 1844">
            <a:extLst>
              <a:ext uri="{FF2B5EF4-FFF2-40B4-BE49-F238E27FC236}">
                <a16:creationId xmlns:a16="http://schemas.microsoft.com/office/drawing/2014/main" id="{A43AEE9D-0C49-623B-8A27-758F3A1B5376}"/>
              </a:ext>
            </a:extLst>
          </p:cNvPr>
          <p:cNvSpPr/>
          <p:nvPr/>
        </p:nvSpPr>
        <p:spPr>
          <a:xfrm>
            <a:off x="6324808" y="4352991"/>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48" name="Rectangle 1847">
            <a:extLst>
              <a:ext uri="{FF2B5EF4-FFF2-40B4-BE49-F238E27FC236}">
                <a16:creationId xmlns:a16="http://schemas.microsoft.com/office/drawing/2014/main" id="{D59CCA12-5720-1597-31E1-521FBCAD7EAC}"/>
              </a:ext>
            </a:extLst>
          </p:cNvPr>
          <p:cNvSpPr/>
          <p:nvPr/>
        </p:nvSpPr>
        <p:spPr>
          <a:xfrm>
            <a:off x="6780246" y="435634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50" name="Rectangle 1849">
            <a:extLst>
              <a:ext uri="{FF2B5EF4-FFF2-40B4-BE49-F238E27FC236}">
                <a16:creationId xmlns:a16="http://schemas.microsoft.com/office/drawing/2014/main" id="{E922F12F-A0FD-52D5-3258-7BF1A56D6F84}"/>
              </a:ext>
            </a:extLst>
          </p:cNvPr>
          <p:cNvSpPr/>
          <p:nvPr/>
        </p:nvSpPr>
        <p:spPr>
          <a:xfrm>
            <a:off x="7233848" y="435634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48" name="Rectangle 1347">
            <a:extLst>
              <a:ext uri="{FF2B5EF4-FFF2-40B4-BE49-F238E27FC236}">
                <a16:creationId xmlns:a16="http://schemas.microsoft.com/office/drawing/2014/main" id="{80EAE4DD-09A4-65D0-B8E5-F0504C8FE305}"/>
              </a:ext>
            </a:extLst>
          </p:cNvPr>
          <p:cNvSpPr/>
          <p:nvPr/>
        </p:nvSpPr>
        <p:spPr>
          <a:xfrm>
            <a:off x="8145266" y="484085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49" name="Rectangle 1348">
            <a:extLst>
              <a:ext uri="{FF2B5EF4-FFF2-40B4-BE49-F238E27FC236}">
                <a16:creationId xmlns:a16="http://schemas.microsoft.com/office/drawing/2014/main" id="{A63D67A9-153B-83F9-510E-489BA6F0CA53}"/>
              </a:ext>
            </a:extLst>
          </p:cNvPr>
          <p:cNvSpPr/>
          <p:nvPr/>
        </p:nvSpPr>
        <p:spPr>
          <a:xfrm>
            <a:off x="5417683" y="483353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0" name="Rectangle 1349">
            <a:extLst>
              <a:ext uri="{FF2B5EF4-FFF2-40B4-BE49-F238E27FC236}">
                <a16:creationId xmlns:a16="http://schemas.microsoft.com/office/drawing/2014/main" id="{831DB8EA-1897-612E-30BE-3BBAB926FE45}"/>
              </a:ext>
            </a:extLst>
          </p:cNvPr>
          <p:cNvSpPr/>
          <p:nvPr/>
        </p:nvSpPr>
        <p:spPr>
          <a:xfrm>
            <a:off x="5870659" y="483628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1" name="Rectangle 1350">
            <a:extLst>
              <a:ext uri="{FF2B5EF4-FFF2-40B4-BE49-F238E27FC236}">
                <a16:creationId xmlns:a16="http://schemas.microsoft.com/office/drawing/2014/main" id="{34AC3903-E879-29E9-549E-78FF0638728D}"/>
              </a:ext>
            </a:extLst>
          </p:cNvPr>
          <p:cNvSpPr/>
          <p:nvPr/>
        </p:nvSpPr>
        <p:spPr>
          <a:xfrm>
            <a:off x="6324808" y="4836287"/>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3" name="Rectangle 1352">
            <a:extLst>
              <a:ext uri="{FF2B5EF4-FFF2-40B4-BE49-F238E27FC236}">
                <a16:creationId xmlns:a16="http://schemas.microsoft.com/office/drawing/2014/main" id="{87AB3F4C-96AB-21FF-9F49-93DE899CD5F2}"/>
              </a:ext>
            </a:extLst>
          </p:cNvPr>
          <p:cNvSpPr/>
          <p:nvPr/>
        </p:nvSpPr>
        <p:spPr>
          <a:xfrm>
            <a:off x="7241089" y="483674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8" name="Rectangle 1357">
            <a:extLst>
              <a:ext uri="{FF2B5EF4-FFF2-40B4-BE49-F238E27FC236}">
                <a16:creationId xmlns:a16="http://schemas.microsoft.com/office/drawing/2014/main" id="{ED792F6E-9DDD-8610-DCE9-70C0C92BD229}"/>
              </a:ext>
            </a:extLst>
          </p:cNvPr>
          <p:cNvSpPr/>
          <p:nvPr/>
        </p:nvSpPr>
        <p:spPr>
          <a:xfrm>
            <a:off x="7687452" y="483761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9" name="TextBox 1358">
            <a:extLst>
              <a:ext uri="{FF2B5EF4-FFF2-40B4-BE49-F238E27FC236}">
                <a16:creationId xmlns:a16="http://schemas.microsoft.com/office/drawing/2014/main" id="{BCD8EFE2-D70C-DB6C-C4AF-B4B672FF6048}"/>
              </a:ext>
            </a:extLst>
          </p:cNvPr>
          <p:cNvSpPr txBox="1"/>
          <p:nvPr/>
        </p:nvSpPr>
        <p:spPr>
          <a:xfrm>
            <a:off x="8165713" y="4864002"/>
            <a:ext cx="332142" cy="369332"/>
          </a:xfrm>
          <a:prstGeom prst="rect">
            <a:avLst/>
          </a:prstGeom>
          <a:noFill/>
        </p:spPr>
        <p:txBody>
          <a:bodyPr wrap="none" rtlCol="0">
            <a:spAutoFit/>
          </a:bodyPr>
          <a:lstStyle/>
          <a:p>
            <a:pPr algn="ctr"/>
            <a:r>
              <a:rPr lang="en-US" b="1"/>
              <a:t>G</a:t>
            </a:r>
            <a:endParaRPr lang="en-US" b="1" dirty="0"/>
          </a:p>
        </p:txBody>
      </p:sp>
      <p:sp>
        <p:nvSpPr>
          <p:cNvPr id="1360" name="TextBox 1359">
            <a:extLst>
              <a:ext uri="{FF2B5EF4-FFF2-40B4-BE49-F238E27FC236}">
                <a16:creationId xmlns:a16="http://schemas.microsoft.com/office/drawing/2014/main" id="{21924CF8-226B-09B2-0AB7-43D4FB783C20}"/>
              </a:ext>
            </a:extLst>
          </p:cNvPr>
          <p:cNvSpPr txBox="1"/>
          <p:nvPr/>
        </p:nvSpPr>
        <p:spPr>
          <a:xfrm>
            <a:off x="5450954" y="4856681"/>
            <a:ext cx="306494" cy="369332"/>
          </a:xfrm>
          <a:prstGeom prst="rect">
            <a:avLst/>
          </a:prstGeom>
          <a:noFill/>
        </p:spPr>
        <p:txBody>
          <a:bodyPr wrap="none" rtlCol="0">
            <a:spAutoFit/>
          </a:bodyPr>
          <a:lstStyle/>
          <a:p>
            <a:pPr algn="ctr"/>
            <a:r>
              <a:rPr lang="en-US" b="1"/>
              <a:t>C</a:t>
            </a:r>
            <a:endParaRPr lang="en-US" b="1" dirty="0"/>
          </a:p>
        </p:txBody>
      </p:sp>
      <p:sp>
        <p:nvSpPr>
          <p:cNvPr id="1361" name="TextBox 1360">
            <a:extLst>
              <a:ext uri="{FF2B5EF4-FFF2-40B4-BE49-F238E27FC236}">
                <a16:creationId xmlns:a16="http://schemas.microsoft.com/office/drawing/2014/main" id="{D6770B13-41AE-52B0-DD02-CC187BA874D8}"/>
              </a:ext>
            </a:extLst>
          </p:cNvPr>
          <p:cNvSpPr txBox="1"/>
          <p:nvPr/>
        </p:nvSpPr>
        <p:spPr>
          <a:xfrm>
            <a:off x="5895112" y="4859436"/>
            <a:ext cx="324128" cy="369332"/>
          </a:xfrm>
          <a:prstGeom prst="rect">
            <a:avLst/>
          </a:prstGeom>
          <a:noFill/>
        </p:spPr>
        <p:txBody>
          <a:bodyPr wrap="none" rtlCol="0">
            <a:spAutoFit/>
          </a:bodyPr>
          <a:lstStyle/>
          <a:p>
            <a:pPr algn="ctr"/>
            <a:r>
              <a:rPr lang="en-US" b="1"/>
              <a:t>Â</a:t>
            </a:r>
            <a:endParaRPr lang="en-US" b="1" dirty="0"/>
          </a:p>
        </p:txBody>
      </p:sp>
      <p:sp>
        <p:nvSpPr>
          <p:cNvPr id="1363" name="TextBox 1362">
            <a:extLst>
              <a:ext uri="{FF2B5EF4-FFF2-40B4-BE49-F238E27FC236}">
                <a16:creationId xmlns:a16="http://schemas.microsoft.com/office/drawing/2014/main" id="{BE9A98F1-A539-62BE-DFAB-B12A8C99F4AE}"/>
              </a:ext>
            </a:extLst>
          </p:cNvPr>
          <p:cNvSpPr txBox="1"/>
          <p:nvPr/>
        </p:nvSpPr>
        <p:spPr>
          <a:xfrm>
            <a:off x="6349994" y="4859436"/>
            <a:ext cx="336952" cy="369332"/>
          </a:xfrm>
          <a:prstGeom prst="rect">
            <a:avLst/>
          </a:prstGeom>
          <a:noFill/>
          <a:ln>
            <a:noFill/>
          </a:ln>
        </p:spPr>
        <p:txBody>
          <a:bodyPr wrap="none" rtlCol="0">
            <a:spAutoFit/>
          </a:bodyPr>
          <a:lstStyle/>
          <a:p>
            <a:pPr algn="ctr"/>
            <a:r>
              <a:rPr lang="en-US" b="1">
                <a:solidFill>
                  <a:srgbClr val="FF0000"/>
                </a:solidFill>
              </a:rPr>
              <a:t>N</a:t>
            </a:r>
            <a:endParaRPr lang="en-US" b="1" dirty="0">
              <a:solidFill>
                <a:srgbClr val="FF0000"/>
              </a:solidFill>
            </a:endParaRPr>
          </a:p>
        </p:txBody>
      </p:sp>
      <p:sp>
        <p:nvSpPr>
          <p:cNvPr id="1364" name="TextBox 1363">
            <a:extLst>
              <a:ext uri="{FF2B5EF4-FFF2-40B4-BE49-F238E27FC236}">
                <a16:creationId xmlns:a16="http://schemas.microsoft.com/office/drawing/2014/main" id="{06BD5E74-F14B-D676-2F56-4DBF947CCE25}"/>
              </a:ext>
            </a:extLst>
          </p:cNvPr>
          <p:cNvSpPr txBox="1"/>
          <p:nvPr/>
        </p:nvSpPr>
        <p:spPr>
          <a:xfrm>
            <a:off x="7265542" y="4859893"/>
            <a:ext cx="324128" cy="369332"/>
          </a:xfrm>
          <a:prstGeom prst="rect">
            <a:avLst/>
          </a:prstGeom>
          <a:noFill/>
        </p:spPr>
        <p:txBody>
          <a:bodyPr wrap="none" rtlCol="0">
            <a:spAutoFit/>
          </a:bodyPr>
          <a:lstStyle/>
          <a:p>
            <a:pPr algn="ctr"/>
            <a:r>
              <a:rPr lang="en-US" b="1"/>
              <a:t>Ằ</a:t>
            </a:r>
            <a:endParaRPr lang="en-US" b="1" dirty="0"/>
          </a:p>
        </p:txBody>
      </p:sp>
      <p:sp>
        <p:nvSpPr>
          <p:cNvPr id="1366" name="TextBox 1365">
            <a:extLst>
              <a:ext uri="{FF2B5EF4-FFF2-40B4-BE49-F238E27FC236}">
                <a16:creationId xmlns:a16="http://schemas.microsoft.com/office/drawing/2014/main" id="{3502EC10-F257-032B-315C-23DCCF86D345}"/>
              </a:ext>
            </a:extLst>
          </p:cNvPr>
          <p:cNvSpPr txBox="1"/>
          <p:nvPr/>
        </p:nvSpPr>
        <p:spPr>
          <a:xfrm>
            <a:off x="7705493" y="4860761"/>
            <a:ext cx="336952" cy="369332"/>
          </a:xfrm>
          <a:prstGeom prst="rect">
            <a:avLst/>
          </a:prstGeom>
          <a:noFill/>
        </p:spPr>
        <p:txBody>
          <a:bodyPr wrap="none" rtlCol="0">
            <a:spAutoFit/>
          </a:bodyPr>
          <a:lstStyle/>
          <a:p>
            <a:pPr algn="ctr"/>
            <a:r>
              <a:rPr lang="en-US" b="1"/>
              <a:t>N</a:t>
            </a:r>
            <a:endParaRPr lang="en-US" b="1" dirty="0"/>
          </a:p>
        </p:txBody>
      </p:sp>
      <p:sp>
        <p:nvSpPr>
          <p:cNvPr id="1368" name="Rectangle 1367">
            <a:extLst>
              <a:ext uri="{FF2B5EF4-FFF2-40B4-BE49-F238E27FC236}">
                <a16:creationId xmlns:a16="http://schemas.microsoft.com/office/drawing/2014/main" id="{060F63BA-B2A8-AF84-B442-F311389E1029}"/>
              </a:ext>
            </a:extLst>
          </p:cNvPr>
          <p:cNvSpPr/>
          <p:nvPr/>
        </p:nvSpPr>
        <p:spPr>
          <a:xfrm>
            <a:off x="5417056" y="531883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9" name="Rectangle 1368">
            <a:extLst>
              <a:ext uri="{FF2B5EF4-FFF2-40B4-BE49-F238E27FC236}">
                <a16:creationId xmlns:a16="http://schemas.microsoft.com/office/drawing/2014/main" id="{B862F212-94EF-F622-F4A7-10ACB6721112}"/>
              </a:ext>
            </a:extLst>
          </p:cNvPr>
          <p:cNvSpPr/>
          <p:nvPr/>
        </p:nvSpPr>
        <p:spPr>
          <a:xfrm>
            <a:off x="6779831" y="483582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72" name="Rectangle 1371">
            <a:extLst>
              <a:ext uri="{FF2B5EF4-FFF2-40B4-BE49-F238E27FC236}">
                <a16:creationId xmlns:a16="http://schemas.microsoft.com/office/drawing/2014/main" id="{81D2D8ED-B82D-567D-0068-07DBDD6E112D}"/>
              </a:ext>
            </a:extLst>
          </p:cNvPr>
          <p:cNvSpPr/>
          <p:nvPr/>
        </p:nvSpPr>
        <p:spPr>
          <a:xfrm>
            <a:off x="5870659" y="53195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73" name="Rectangle 1372">
            <a:extLst>
              <a:ext uri="{FF2B5EF4-FFF2-40B4-BE49-F238E27FC236}">
                <a16:creationId xmlns:a16="http://schemas.microsoft.com/office/drawing/2014/main" id="{C315AB77-7D45-F39A-479C-5E8AE863EA33}"/>
              </a:ext>
            </a:extLst>
          </p:cNvPr>
          <p:cNvSpPr/>
          <p:nvPr/>
        </p:nvSpPr>
        <p:spPr>
          <a:xfrm>
            <a:off x="6324808" y="5319583"/>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77" name="TextBox 1376">
            <a:extLst>
              <a:ext uri="{FF2B5EF4-FFF2-40B4-BE49-F238E27FC236}">
                <a16:creationId xmlns:a16="http://schemas.microsoft.com/office/drawing/2014/main" id="{33058473-9A8A-BFE5-CF97-F6CEC50B933C}"/>
              </a:ext>
            </a:extLst>
          </p:cNvPr>
          <p:cNvSpPr txBox="1"/>
          <p:nvPr/>
        </p:nvSpPr>
        <p:spPr>
          <a:xfrm>
            <a:off x="5433494" y="5341990"/>
            <a:ext cx="340158" cy="369332"/>
          </a:xfrm>
          <a:prstGeom prst="rect">
            <a:avLst/>
          </a:prstGeom>
          <a:noFill/>
        </p:spPr>
        <p:txBody>
          <a:bodyPr wrap="none" rtlCol="0">
            <a:spAutoFit/>
          </a:bodyPr>
          <a:lstStyle/>
          <a:p>
            <a:pPr algn="ctr"/>
            <a:r>
              <a:rPr lang="en-US" b="1"/>
              <a:t>Ộ</a:t>
            </a:r>
            <a:endParaRPr lang="en-US" b="1" dirty="0"/>
          </a:p>
        </p:txBody>
      </p:sp>
      <p:sp>
        <p:nvSpPr>
          <p:cNvPr id="1378" name="TextBox 1377">
            <a:extLst>
              <a:ext uri="{FF2B5EF4-FFF2-40B4-BE49-F238E27FC236}">
                <a16:creationId xmlns:a16="http://schemas.microsoft.com/office/drawing/2014/main" id="{9E1932D2-2259-53F1-2085-418313431C4D}"/>
              </a:ext>
            </a:extLst>
          </p:cNvPr>
          <p:cNvSpPr txBox="1"/>
          <p:nvPr/>
        </p:nvSpPr>
        <p:spPr>
          <a:xfrm>
            <a:off x="6809093" y="4858977"/>
            <a:ext cx="314510" cy="369332"/>
          </a:xfrm>
          <a:prstGeom prst="rect">
            <a:avLst/>
          </a:prstGeom>
          <a:noFill/>
        </p:spPr>
        <p:txBody>
          <a:bodyPr wrap="none" rtlCol="0">
            <a:spAutoFit/>
          </a:bodyPr>
          <a:lstStyle/>
          <a:p>
            <a:pPr algn="ctr"/>
            <a:r>
              <a:rPr lang="en-US" b="1"/>
              <a:t>B</a:t>
            </a:r>
            <a:endParaRPr lang="en-US" b="1" dirty="0"/>
          </a:p>
        </p:txBody>
      </p:sp>
      <p:sp>
        <p:nvSpPr>
          <p:cNvPr id="1380" name="TextBox 1379">
            <a:extLst>
              <a:ext uri="{FF2B5EF4-FFF2-40B4-BE49-F238E27FC236}">
                <a16:creationId xmlns:a16="http://schemas.microsoft.com/office/drawing/2014/main" id="{EAA4A4A9-51DE-3613-7674-4F6E74C30EBE}"/>
              </a:ext>
            </a:extLst>
          </p:cNvPr>
          <p:cNvSpPr txBox="1"/>
          <p:nvPr/>
        </p:nvSpPr>
        <p:spPr>
          <a:xfrm>
            <a:off x="5888700" y="5342734"/>
            <a:ext cx="336952" cy="369332"/>
          </a:xfrm>
          <a:prstGeom prst="rect">
            <a:avLst/>
          </a:prstGeom>
          <a:noFill/>
        </p:spPr>
        <p:txBody>
          <a:bodyPr wrap="none" rtlCol="0">
            <a:spAutoFit/>
          </a:bodyPr>
          <a:lstStyle/>
          <a:p>
            <a:pPr algn="ctr"/>
            <a:r>
              <a:rPr lang="en-US" b="1"/>
              <a:t>N</a:t>
            </a:r>
            <a:endParaRPr lang="en-US" b="1" dirty="0"/>
          </a:p>
        </p:txBody>
      </p:sp>
      <p:sp>
        <p:nvSpPr>
          <p:cNvPr id="1381" name="TextBox 1380">
            <a:extLst>
              <a:ext uri="{FF2B5EF4-FFF2-40B4-BE49-F238E27FC236}">
                <a16:creationId xmlns:a16="http://schemas.microsoft.com/office/drawing/2014/main" id="{08B29633-E23C-9B68-E72A-108F85037158}"/>
              </a:ext>
            </a:extLst>
          </p:cNvPr>
          <p:cNvSpPr txBox="1"/>
          <p:nvPr/>
        </p:nvSpPr>
        <p:spPr>
          <a:xfrm>
            <a:off x="6352400" y="5342734"/>
            <a:ext cx="332142" cy="369332"/>
          </a:xfrm>
          <a:prstGeom prst="rect">
            <a:avLst/>
          </a:prstGeom>
          <a:noFill/>
          <a:ln>
            <a:noFill/>
          </a:ln>
        </p:spPr>
        <p:txBody>
          <a:bodyPr wrap="none" rtlCol="0">
            <a:spAutoFit/>
          </a:bodyPr>
          <a:lstStyle/>
          <a:p>
            <a:pPr algn="ctr"/>
            <a:r>
              <a:rPr lang="en-US" b="1">
                <a:solidFill>
                  <a:srgbClr val="FF0000"/>
                </a:solidFill>
              </a:rPr>
              <a:t>G</a:t>
            </a:r>
            <a:endParaRPr lang="en-US" b="1" dirty="0">
              <a:solidFill>
                <a:srgbClr val="FF0000"/>
              </a:solidFill>
            </a:endParaRPr>
          </a:p>
        </p:txBody>
      </p:sp>
      <p:sp>
        <p:nvSpPr>
          <p:cNvPr id="1391" name="Rectangle 1390">
            <a:extLst>
              <a:ext uri="{FF2B5EF4-FFF2-40B4-BE49-F238E27FC236}">
                <a16:creationId xmlns:a16="http://schemas.microsoft.com/office/drawing/2014/main" id="{2ACD9950-B102-B534-149C-8C781FBEDC24}"/>
              </a:ext>
            </a:extLst>
          </p:cNvPr>
          <p:cNvSpPr/>
          <p:nvPr/>
        </p:nvSpPr>
        <p:spPr>
          <a:xfrm>
            <a:off x="7232013" y="145559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93" name="TextBox 1392">
            <a:extLst>
              <a:ext uri="{FF2B5EF4-FFF2-40B4-BE49-F238E27FC236}">
                <a16:creationId xmlns:a16="http://schemas.microsoft.com/office/drawing/2014/main" id="{945D11B9-DD8C-E91B-6325-6097EBA29FCE}"/>
              </a:ext>
            </a:extLst>
          </p:cNvPr>
          <p:cNvSpPr txBox="1"/>
          <p:nvPr/>
        </p:nvSpPr>
        <p:spPr>
          <a:xfrm>
            <a:off x="6325147" y="1476365"/>
            <a:ext cx="386644" cy="369332"/>
          </a:xfrm>
          <a:prstGeom prst="rect">
            <a:avLst/>
          </a:prstGeom>
          <a:noFill/>
          <a:ln>
            <a:noFill/>
          </a:ln>
        </p:spPr>
        <p:txBody>
          <a:bodyPr wrap="none" rtlCol="0">
            <a:spAutoFit/>
          </a:bodyPr>
          <a:lstStyle/>
          <a:p>
            <a:pPr algn="ctr"/>
            <a:r>
              <a:rPr lang="en-US" b="1">
                <a:solidFill>
                  <a:srgbClr val="FF0000"/>
                </a:solidFill>
              </a:rPr>
              <a:t>M</a:t>
            </a:r>
            <a:endParaRPr lang="en-US" b="1" dirty="0">
              <a:solidFill>
                <a:srgbClr val="FF0000"/>
              </a:solidFill>
            </a:endParaRPr>
          </a:p>
        </p:txBody>
      </p:sp>
      <p:sp>
        <p:nvSpPr>
          <p:cNvPr id="1394" name="TextBox 1393">
            <a:extLst>
              <a:ext uri="{FF2B5EF4-FFF2-40B4-BE49-F238E27FC236}">
                <a16:creationId xmlns:a16="http://schemas.microsoft.com/office/drawing/2014/main" id="{8BDBE9B9-7EC8-F364-EC6E-B5B2C89FACF7}"/>
              </a:ext>
            </a:extLst>
          </p:cNvPr>
          <p:cNvSpPr txBox="1"/>
          <p:nvPr/>
        </p:nvSpPr>
        <p:spPr>
          <a:xfrm>
            <a:off x="6794849" y="1476365"/>
            <a:ext cx="340158" cy="369332"/>
          </a:xfrm>
          <a:prstGeom prst="rect">
            <a:avLst/>
          </a:prstGeom>
          <a:noFill/>
        </p:spPr>
        <p:txBody>
          <a:bodyPr wrap="none" rtlCol="0">
            <a:spAutoFit/>
          </a:bodyPr>
          <a:lstStyle/>
          <a:p>
            <a:pPr algn="ctr"/>
            <a:r>
              <a:rPr lang="en-US" b="1"/>
              <a:t>Ô</a:t>
            </a:r>
            <a:endParaRPr lang="en-US" b="1" dirty="0"/>
          </a:p>
        </p:txBody>
      </p:sp>
      <p:sp>
        <p:nvSpPr>
          <p:cNvPr id="1395" name="TextBox 1394">
            <a:extLst>
              <a:ext uri="{FF2B5EF4-FFF2-40B4-BE49-F238E27FC236}">
                <a16:creationId xmlns:a16="http://schemas.microsoft.com/office/drawing/2014/main" id="{880A2598-D65B-7906-F2E4-E7E6CD37725D}"/>
              </a:ext>
            </a:extLst>
          </p:cNvPr>
          <p:cNvSpPr txBox="1"/>
          <p:nvPr/>
        </p:nvSpPr>
        <p:spPr>
          <a:xfrm>
            <a:off x="7750555" y="1478746"/>
            <a:ext cx="245580" cy="369332"/>
          </a:xfrm>
          <a:prstGeom prst="rect">
            <a:avLst/>
          </a:prstGeom>
          <a:noFill/>
        </p:spPr>
        <p:txBody>
          <a:bodyPr wrap="none" rtlCol="0">
            <a:spAutoFit/>
          </a:bodyPr>
          <a:lstStyle/>
          <a:p>
            <a:pPr algn="ctr"/>
            <a:r>
              <a:rPr lang="en-US" b="1"/>
              <a:t>Ì</a:t>
            </a:r>
            <a:endParaRPr lang="en-US" b="1" dirty="0"/>
          </a:p>
        </p:txBody>
      </p:sp>
      <p:sp>
        <p:nvSpPr>
          <p:cNvPr id="1397" name="TextBox 1396">
            <a:extLst>
              <a:ext uri="{FF2B5EF4-FFF2-40B4-BE49-F238E27FC236}">
                <a16:creationId xmlns:a16="http://schemas.microsoft.com/office/drawing/2014/main" id="{83DB078F-6632-9996-5A11-A43B798E0BAA}"/>
              </a:ext>
            </a:extLst>
          </p:cNvPr>
          <p:cNvSpPr txBox="1"/>
          <p:nvPr/>
        </p:nvSpPr>
        <p:spPr>
          <a:xfrm>
            <a:off x="7253260" y="1478746"/>
            <a:ext cx="330540" cy="369332"/>
          </a:xfrm>
          <a:prstGeom prst="rect">
            <a:avLst/>
          </a:prstGeom>
          <a:noFill/>
        </p:spPr>
        <p:txBody>
          <a:bodyPr wrap="none" rtlCol="0">
            <a:spAutoFit/>
          </a:bodyPr>
          <a:lstStyle/>
          <a:p>
            <a:pPr algn="ctr"/>
            <a:r>
              <a:rPr lang="en-US" b="1"/>
              <a:t>H</a:t>
            </a:r>
            <a:endParaRPr lang="en-US" b="1" dirty="0"/>
          </a:p>
        </p:txBody>
      </p:sp>
      <p:sp>
        <p:nvSpPr>
          <p:cNvPr id="1400" name="Rectangle 1399">
            <a:extLst>
              <a:ext uri="{FF2B5EF4-FFF2-40B4-BE49-F238E27FC236}">
                <a16:creationId xmlns:a16="http://schemas.microsoft.com/office/drawing/2014/main" id="{5A5B5594-C9F5-8A44-09D2-A4C689FD3B58}"/>
              </a:ext>
            </a:extLst>
          </p:cNvPr>
          <p:cNvSpPr/>
          <p:nvPr/>
        </p:nvSpPr>
        <p:spPr>
          <a:xfrm>
            <a:off x="5868804" y="38696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01" name="TextBox 1400">
            <a:extLst>
              <a:ext uri="{FF2B5EF4-FFF2-40B4-BE49-F238E27FC236}">
                <a16:creationId xmlns:a16="http://schemas.microsoft.com/office/drawing/2014/main" id="{702FDE59-FB81-BD39-6CF8-268D9E0F2B78}"/>
              </a:ext>
            </a:extLst>
          </p:cNvPr>
          <p:cNvSpPr txBox="1"/>
          <p:nvPr/>
        </p:nvSpPr>
        <p:spPr>
          <a:xfrm>
            <a:off x="7707554" y="4379490"/>
            <a:ext cx="340158" cy="369332"/>
          </a:xfrm>
          <a:prstGeom prst="rect">
            <a:avLst/>
          </a:prstGeom>
          <a:noFill/>
        </p:spPr>
        <p:txBody>
          <a:bodyPr wrap="none" rtlCol="0">
            <a:spAutoFit/>
          </a:bodyPr>
          <a:lstStyle/>
          <a:p>
            <a:pPr algn="ctr"/>
            <a:r>
              <a:rPr lang="en-US" b="1"/>
              <a:t>Ố</a:t>
            </a:r>
            <a:endParaRPr lang="en-US" b="1" dirty="0"/>
          </a:p>
        </p:txBody>
      </p:sp>
      <p:sp>
        <p:nvSpPr>
          <p:cNvPr id="1402" name="TextBox 1401">
            <a:extLst>
              <a:ext uri="{FF2B5EF4-FFF2-40B4-BE49-F238E27FC236}">
                <a16:creationId xmlns:a16="http://schemas.microsoft.com/office/drawing/2014/main" id="{BF138CFA-DB57-AD03-0BF2-A517CC982111}"/>
              </a:ext>
            </a:extLst>
          </p:cNvPr>
          <p:cNvSpPr txBox="1"/>
          <p:nvPr/>
        </p:nvSpPr>
        <p:spPr>
          <a:xfrm>
            <a:off x="6337971" y="3892845"/>
            <a:ext cx="360996" cy="369332"/>
          </a:xfrm>
          <a:prstGeom prst="rect">
            <a:avLst/>
          </a:prstGeom>
          <a:noFill/>
          <a:ln>
            <a:noFill/>
          </a:ln>
        </p:spPr>
        <p:txBody>
          <a:bodyPr wrap="none" rtlCol="0">
            <a:spAutoFit/>
          </a:bodyPr>
          <a:lstStyle/>
          <a:p>
            <a:pPr algn="ctr"/>
            <a:r>
              <a:rPr lang="en-US" b="1">
                <a:solidFill>
                  <a:srgbClr val="FF0000"/>
                </a:solidFill>
              </a:rPr>
              <a:t>Ư</a:t>
            </a:r>
            <a:endParaRPr lang="en-US" b="1" dirty="0">
              <a:solidFill>
                <a:srgbClr val="FF0000"/>
              </a:solidFill>
            </a:endParaRPr>
          </a:p>
        </p:txBody>
      </p:sp>
      <p:sp>
        <p:nvSpPr>
          <p:cNvPr id="1405" name="TextBox 1404">
            <a:extLst>
              <a:ext uri="{FF2B5EF4-FFF2-40B4-BE49-F238E27FC236}">
                <a16:creationId xmlns:a16="http://schemas.microsoft.com/office/drawing/2014/main" id="{47531CD7-CCBF-A15B-30B5-F2D130FF19B5}"/>
              </a:ext>
            </a:extLst>
          </p:cNvPr>
          <p:cNvSpPr txBox="1"/>
          <p:nvPr/>
        </p:nvSpPr>
        <p:spPr>
          <a:xfrm>
            <a:off x="5478928" y="3895226"/>
            <a:ext cx="245580" cy="369332"/>
          </a:xfrm>
          <a:prstGeom prst="rect">
            <a:avLst/>
          </a:prstGeom>
          <a:noFill/>
        </p:spPr>
        <p:txBody>
          <a:bodyPr wrap="none" rtlCol="0">
            <a:spAutoFit/>
          </a:bodyPr>
          <a:lstStyle/>
          <a:p>
            <a:pPr algn="ctr"/>
            <a:r>
              <a:rPr lang="en-US" b="1"/>
              <a:t>I</a:t>
            </a:r>
            <a:endParaRPr lang="en-US" b="1" dirty="0"/>
          </a:p>
        </p:txBody>
      </p:sp>
      <p:sp>
        <p:nvSpPr>
          <p:cNvPr id="1410" name="TextBox 1409">
            <a:extLst>
              <a:ext uri="{FF2B5EF4-FFF2-40B4-BE49-F238E27FC236}">
                <a16:creationId xmlns:a16="http://schemas.microsoft.com/office/drawing/2014/main" id="{659A2812-A5FC-F040-1BC1-16044744A478}"/>
              </a:ext>
            </a:extLst>
          </p:cNvPr>
          <p:cNvSpPr txBox="1"/>
          <p:nvPr/>
        </p:nvSpPr>
        <p:spPr>
          <a:xfrm>
            <a:off x="5902073" y="3892845"/>
            <a:ext cx="306494" cy="369332"/>
          </a:xfrm>
          <a:prstGeom prst="rect">
            <a:avLst/>
          </a:prstGeom>
          <a:noFill/>
        </p:spPr>
        <p:txBody>
          <a:bodyPr wrap="none" rtlCol="0">
            <a:spAutoFit/>
          </a:bodyPr>
          <a:lstStyle/>
          <a:p>
            <a:pPr algn="ctr"/>
            <a:r>
              <a:rPr lang="en-US" b="1"/>
              <a:t>C</a:t>
            </a:r>
            <a:endParaRPr lang="en-US" b="1" dirty="0"/>
          </a:p>
        </p:txBody>
      </p:sp>
      <p:sp>
        <p:nvSpPr>
          <p:cNvPr id="1422" name="TextBox 1421">
            <a:extLst>
              <a:ext uri="{FF2B5EF4-FFF2-40B4-BE49-F238E27FC236}">
                <a16:creationId xmlns:a16="http://schemas.microsoft.com/office/drawing/2014/main" id="{D65CF020-6098-A603-1962-1790D83A3813}"/>
              </a:ext>
            </a:extLst>
          </p:cNvPr>
          <p:cNvSpPr txBox="1"/>
          <p:nvPr/>
        </p:nvSpPr>
        <p:spPr>
          <a:xfrm>
            <a:off x="8163307" y="4381414"/>
            <a:ext cx="336952" cy="369332"/>
          </a:xfrm>
          <a:prstGeom prst="rect">
            <a:avLst/>
          </a:prstGeom>
          <a:noFill/>
        </p:spPr>
        <p:txBody>
          <a:bodyPr wrap="none" rtlCol="0">
            <a:spAutoFit/>
          </a:bodyPr>
          <a:lstStyle/>
          <a:p>
            <a:pPr algn="ctr"/>
            <a:r>
              <a:rPr lang="en-US" b="1"/>
              <a:t>N</a:t>
            </a:r>
            <a:endParaRPr lang="en-US" b="1" dirty="0"/>
          </a:p>
        </p:txBody>
      </p:sp>
      <p:sp>
        <p:nvSpPr>
          <p:cNvPr id="1423" name="TextBox 1422">
            <a:extLst>
              <a:ext uri="{FF2B5EF4-FFF2-40B4-BE49-F238E27FC236}">
                <a16:creationId xmlns:a16="http://schemas.microsoft.com/office/drawing/2014/main" id="{B67D9827-6437-27E7-9BA2-9E00C77DA475}"/>
              </a:ext>
            </a:extLst>
          </p:cNvPr>
          <p:cNvSpPr txBox="1"/>
          <p:nvPr/>
        </p:nvSpPr>
        <p:spPr>
          <a:xfrm>
            <a:off x="8620116" y="4381414"/>
            <a:ext cx="330540" cy="369332"/>
          </a:xfrm>
          <a:prstGeom prst="rect">
            <a:avLst/>
          </a:prstGeom>
          <a:noFill/>
        </p:spPr>
        <p:txBody>
          <a:bodyPr wrap="none" rtlCol="0">
            <a:spAutoFit/>
          </a:bodyPr>
          <a:lstStyle/>
          <a:p>
            <a:pPr algn="ctr"/>
            <a:r>
              <a:rPr lang="en-US" b="1"/>
              <a:t>G</a:t>
            </a:r>
            <a:endParaRPr lang="en-US" b="1" dirty="0"/>
          </a:p>
        </p:txBody>
      </p:sp>
      <p:sp>
        <p:nvSpPr>
          <p:cNvPr id="1424" name="TextBox 1423">
            <a:extLst>
              <a:ext uri="{FF2B5EF4-FFF2-40B4-BE49-F238E27FC236}">
                <a16:creationId xmlns:a16="http://schemas.microsoft.com/office/drawing/2014/main" id="{34101919-934C-B76D-A52A-00DCCF835A19}"/>
              </a:ext>
            </a:extLst>
          </p:cNvPr>
          <p:cNvSpPr txBox="1"/>
          <p:nvPr/>
        </p:nvSpPr>
        <p:spPr>
          <a:xfrm>
            <a:off x="6345986" y="4376141"/>
            <a:ext cx="344967" cy="369332"/>
          </a:xfrm>
          <a:prstGeom prst="rect">
            <a:avLst/>
          </a:prstGeom>
          <a:noFill/>
          <a:ln>
            <a:noFill/>
          </a:ln>
        </p:spPr>
        <p:txBody>
          <a:bodyPr wrap="none" rtlCol="0">
            <a:spAutoFit/>
          </a:bodyPr>
          <a:lstStyle/>
          <a:p>
            <a:pPr algn="ctr"/>
            <a:r>
              <a:rPr lang="en-US" b="1">
                <a:solidFill>
                  <a:srgbClr val="FF0000"/>
                </a:solidFill>
              </a:rPr>
              <a:t>Ờ</a:t>
            </a:r>
            <a:endParaRPr lang="en-US" b="1" dirty="0">
              <a:solidFill>
                <a:srgbClr val="FF0000"/>
              </a:solidFill>
            </a:endParaRPr>
          </a:p>
        </p:txBody>
      </p:sp>
      <p:sp>
        <p:nvSpPr>
          <p:cNvPr id="1440" name="TextBox 1439">
            <a:extLst>
              <a:ext uri="{FF2B5EF4-FFF2-40B4-BE49-F238E27FC236}">
                <a16:creationId xmlns:a16="http://schemas.microsoft.com/office/drawing/2014/main" id="{CA7C1934-5A70-0999-9C78-B3069662DD92}"/>
              </a:ext>
            </a:extLst>
          </p:cNvPr>
          <p:cNvSpPr txBox="1"/>
          <p:nvPr/>
        </p:nvSpPr>
        <p:spPr>
          <a:xfrm>
            <a:off x="6843973" y="4379490"/>
            <a:ext cx="245580" cy="369332"/>
          </a:xfrm>
          <a:prstGeom prst="rect">
            <a:avLst/>
          </a:prstGeom>
          <a:noFill/>
        </p:spPr>
        <p:txBody>
          <a:bodyPr wrap="none" rtlCol="0">
            <a:spAutoFit/>
          </a:bodyPr>
          <a:lstStyle/>
          <a:p>
            <a:pPr algn="ctr"/>
            <a:r>
              <a:rPr lang="en-US" b="1"/>
              <a:t>I</a:t>
            </a:r>
            <a:endParaRPr lang="en-US" b="1" dirty="0"/>
          </a:p>
        </p:txBody>
      </p:sp>
      <p:sp>
        <p:nvSpPr>
          <p:cNvPr id="1441" name="TextBox 1440">
            <a:extLst>
              <a:ext uri="{FF2B5EF4-FFF2-40B4-BE49-F238E27FC236}">
                <a16:creationId xmlns:a16="http://schemas.microsoft.com/office/drawing/2014/main" id="{D8576291-9362-7996-28EC-86BA9AD59B5B}"/>
              </a:ext>
            </a:extLst>
          </p:cNvPr>
          <p:cNvSpPr txBox="1"/>
          <p:nvPr/>
        </p:nvSpPr>
        <p:spPr>
          <a:xfrm>
            <a:off x="7273531" y="4379490"/>
            <a:ext cx="293670" cy="369332"/>
          </a:xfrm>
          <a:prstGeom prst="rect">
            <a:avLst/>
          </a:prstGeom>
          <a:noFill/>
        </p:spPr>
        <p:txBody>
          <a:bodyPr wrap="none" rtlCol="0">
            <a:spAutoFit/>
          </a:bodyPr>
          <a:lstStyle/>
          <a:p>
            <a:pPr algn="ctr"/>
            <a:r>
              <a:rPr lang="en-US" b="1"/>
              <a:t>S</a:t>
            </a:r>
            <a:endParaRPr lang="en-US" b="1" dirty="0"/>
          </a:p>
        </p:txBody>
      </p:sp>
      <p:sp>
        <p:nvSpPr>
          <p:cNvPr id="1466" name="TextBox 1465">
            <a:extLst>
              <a:ext uri="{FF2B5EF4-FFF2-40B4-BE49-F238E27FC236}">
                <a16:creationId xmlns:a16="http://schemas.microsoft.com/office/drawing/2014/main" id="{FD0D476A-0976-342F-2655-D15EBF6C4F51}"/>
              </a:ext>
            </a:extLst>
          </p:cNvPr>
          <p:cNvSpPr txBox="1"/>
          <p:nvPr/>
        </p:nvSpPr>
        <p:spPr>
          <a:xfrm>
            <a:off x="8152370" y="2442954"/>
            <a:ext cx="340158" cy="369332"/>
          </a:xfrm>
          <a:prstGeom prst="rect">
            <a:avLst/>
          </a:prstGeom>
          <a:noFill/>
        </p:spPr>
        <p:txBody>
          <a:bodyPr wrap="none" rtlCol="0">
            <a:spAutoFit/>
          </a:bodyPr>
          <a:lstStyle/>
          <a:p>
            <a:pPr algn="ctr"/>
            <a:r>
              <a:rPr lang="en-US" b="1"/>
              <a:t>Ổ</a:t>
            </a:r>
            <a:endParaRPr lang="en-US" b="1" dirty="0"/>
          </a:p>
        </p:txBody>
      </p:sp>
      <p:sp>
        <p:nvSpPr>
          <p:cNvPr id="1856" name="TextBox 1855">
            <a:extLst>
              <a:ext uri="{FF2B5EF4-FFF2-40B4-BE49-F238E27FC236}">
                <a16:creationId xmlns:a16="http://schemas.microsoft.com/office/drawing/2014/main" id="{68EFFE4F-181C-5B3D-0873-C213E27E2357}"/>
              </a:ext>
            </a:extLst>
          </p:cNvPr>
          <p:cNvSpPr txBox="1"/>
          <p:nvPr/>
        </p:nvSpPr>
        <p:spPr>
          <a:xfrm>
            <a:off x="8653809" y="2442503"/>
            <a:ext cx="245580" cy="369332"/>
          </a:xfrm>
          <a:prstGeom prst="rect">
            <a:avLst/>
          </a:prstGeom>
          <a:noFill/>
        </p:spPr>
        <p:txBody>
          <a:bodyPr wrap="none" rtlCol="0">
            <a:spAutoFit/>
          </a:bodyPr>
          <a:lstStyle/>
          <a:p>
            <a:pPr algn="ctr"/>
            <a:r>
              <a:rPr lang="en-US" b="1"/>
              <a:t>I</a:t>
            </a:r>
            <a:endParaRPr lang="en-US" b="1" dirty="0"/>
          </a:p>
        </p:txBody>
      </p:sp>
      <p:sp>
        <p:nvSpPr>
          <p:cNvPr id="1857" name="TextBox 1856">
            <a:extLst>
              <a:ext uri="{FF2B5EF4-FFF2-40B4-BE49-F238E27FC236}">
                <a16:creationId xmlns:a16="http://schemas.microsoft.com/office/drawing/2014/main" id="{5126F0D7-763C-3C12-BF63-6C83616FC7C2}"/>
              </a:ext>
            </a:extLst>
          </p:cNvPr>
          <p:cNvSpPr txBox="1"/>
          <p:nvPr/>
        </p:nvSpPr>
        <p:spPr>
          <a:xfrm>
            <a:off x="5899921" y="2442954"/>
            <a:ext cx="314509" cy="369332"/>
          </a:xfrm>
          <a:prstGeom prst="rect">
            <a:avLst/>
          </a:prstGeom>
          <a:noFill/>
        </p:spPr>
        <p:txBody>
          <a:bodyPr wrap="none" rtlCol="0">
            <a:spAutoFit/>
          </a:bodyPr>
          <a:lstStyle/>
          <a:p>
            <a:pPr algn="ctr"/>
            <a:r>
              <a:rPr lang="en-US" b="1"/>
              <a:t>B</a:t>
            </a:r>
            <a:endParaRPr lang="en-US" b="1" dirty="0"/>
          </a:p>
        </p:txBody>
      </p:sp>
      <p:sp>
        <p:nvSpPr>
          <p:cNvPr id="1864" name="TextBox 1863">
            <a:extLst>
              <a:ext uri="{FF2B5EF4-FFF2-40B4-BE49-F238E27FC236}">
                <a16:creationId xmlns:a16="http://schemas.microsoft.com/office/drawing/2014/main" id="{3F95DEF5-EA96-EB88-D6D7-10416442B01D}"/>
              </a:ext>
            </a:extLst>
          </p:cNvPr>
          <p:cNvSpPr txBox="1"/>
          <p:nvPr/>
        </p:nvSpPr>
        <p:spPr>
          <a:xfrm>
            <a:off x="6395680" y="2442957"/>
            <a:ext cx="245580" cy="369332"/>
          </a:xfrm>
          <a:prstGeom prst="rect">
            <a:avLst/>
          </a:prstGeom>
          <a:noFill/>
          <a:ln>
            <a:noFill/>
          </a:ln>
        </p:spPr>
        <p:txBody>
          <a:bodyPr wrap="none" rtlCol="0">
            <a:spAutoFit/>
          </a:bodyPr>
          <a:lstStyle/>
          <a:p>
            <a:pPr algn="ctr"/>
            <a:r>
              <a:rPr lang="en-US" b="1">
                <a:solidFill>
                  <a:srgbClr val="FF0000"/>
                </a:solidFill>
              </a:rPr>
              <a:t>I</a:t>
            </a:r>
            <a:endParaRPr lang="en-US" b="1" dirty="0">
              <a:solidFill>
                <a:srgbClr val="FF0000"/>
              </a:solidFill>
            </a:endParaRPr>
          </a:p>
        </p:txBody>
      </p:sp>
      <p:sp>
        <p:nvSpPr>
          <p:cNvPr id="1874" name="TextBox 1873">
            <a:extLst>
              <a:ext uri="{FF2B5EF4-FFF2-40B4-BE49-F238E27FC236}">
                <a16:creationId xmlns:a16="http://schemas.microsoft.com/office/drawing/2014/main" id="{99F2BBA6-7B2E-427F-603E-FADF9ECFBB3F}"/>
              </a:ext>
            </a:extLst>
          </p:cNvPr>
          <p:cNvSpPr txBox="1"/>
          <p:nvPr/>
        </p:nvSpPr>
        <p:spPr>
          <a:xfrm>
            <a:off x="6816489" y="2442957"/>
            <a:ext cx="296876" cy="369332"/>
          </a:xfrm>
          <a:prstGeom prst="rect">
            <a:avLst/>
          </a:prstGeom>
          <a:noFill/>
        </p:spPr>
        <p:txBody>
          <a:bodyPr wrap="none" rtlCol="0">
            <a:spAutoFit/>
          </a:bodyPr>
          <a:lstStyle/>
          <a:p>
            <a:pPr algn="ctr"/>
            <a:r>
              <a:rPr lang="en-US" b="1"/>
              <a:t>Ế</a:t>
            </a:r>
            <a:endParaRPr lang="en-US" b="1" dirty="0"/>
          </a:p>
        </p:txBody>
      </p:sp>
      <p:sp>
        <p:nvSpPr>
          <p:cNvPr id="1880" name="TextBox 1879">
            <a:extLst>
              <a:ext uri="{FF2B5EF4-FFF2-40B4-BE49-F238E27FC236}">
                <a16:creationId xmlns:a16="http://schemas.microsoft.com/office/drawing/2014/main" id="{1DB52FEA-53CE-634D-AE43-D5EA28390DFA}"/>
              </a:ext>
            </a:extLst>
          </p:cNvPr>
          <p:cNvSpPr txBox="1"/>
          <p:nvPr/>
        </p:nvSpPr>
        <p:spPr>
          <a:xfrm>
            <a:off x="7250054" y="2442957"/>
            <a:ext cx="336952" cy="369332"/>
          </a:xfrm>
          <a:prstGeom prst="rect">
            <a:avLst/>
          </a:prstGeom>
          <a:noFill/>
        </p:spPr>
        <p:txBody>
          <a:bodyPr wrap="none" rtlCol="0">
            <a:spAutoFit/>
          </a:bodyPr>
          <a:lstStyle/>
          <a:p>
            <a:pPr algn="ctr"/>
            <a:r>
              <a:rPr lang="en-US" b="1"/>
              <a:t>N</a:t>
            </a:r>
            <a:endParaRPr lang="en-US" b="1" dirty="0"/>
          </a:p>
        </p:txBody>
      </p:sp>
      <p:sp>
        <p:nvSpPr>
          <p:cNvPr id="1888" name="TextBox 1887">
            <a:extLst>
              <a:ext uri="{FF2B5EF4-FFF2-40B4-BE49-F238E27FC236}">
                <a16:creationId xmlns:a16="http://schemas.microsoft.com/office/drawing/2014/main" id="{58528A07-BC47-E38C-58F1-EFFE9E54AC35}"/>
              </a:ext>
            </a:extLst>
          </p:cNvPr>
          <p:cNvSpPr txBox="1"/>
          <p:nvPr/>
        </p:nvSpPr>
        <p:spPr>
          <a:xfrm>
            <a:off x="7706062" y="2442957"/>
            <a:ext cx="332143" cy="369332"/>
          </a:xfrm>
          <a:prstGeom prst="rect">
            <a:avLst/>
          </a:prstGeom>
          <a:noFill/>
        </p:spPr>
        <p:txBody>
          <a:bodyPr wrap="none" rtlCol="0">
            <a:spAutoFit/>
          </a:bodyPr>
          <a:lstStyle/>
          <a:p>
            <a:pPr algn="ctr"/>
            <a:r>
              <a:rPr lang="en-US" b="1"/>
              <a:t>Đ</a:t>
            </a:r>
            <a:endParaRPr lang="en-US" b="1" dirty="0"/>
          </a:p>
        </p:txBody>
      </p:sp>
      <p:sp>
        <p:nvSpPr>
          <p:cNvPr id="1898" name="Rectangle 1897">
            <a:extLst>
              <a:ext uri="{FF2B5EF4-FFF2-40B4-BE49-F238E27FC236}">
                <a16:creationId xmlns:a16="http://schemas.microsoft.com/office/drawing/2014/main" id="{3CC0FF3F-BAF1-EFD8-E129-F74672091233}"/>
              </a:ext>
            </a:extLst>
          </p:cNvPr>
          <p:cNvSpPr/>
          <p:nvPr/>
        </p:nvSpPr>
        <p:spPr>
          <a:xfrm>
            <a:off x="5417426" y="290309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99" name="TextBox 1898">
            <a:extLst>
              <a:ext uri="{FF2B5EF4-FFF2-40B4-BE49-F238E27FC236}">
                <a16:creationId xmlns:a16="http://schemas.microsoft.com/office/drawing/2014/main" id="{F4905B6B-41F5-A6F1-7AFE-0D2B4841333A}"/>
              </a:ext>
            </a:extLst>
          </p:cNvPr>
          <p:cNvSpPr txBox="1"/>
          <p:nvPr/>
        </p:nvSpPr>
        <p:spPr>
          <a:xfrm>
            <a:off x="7727390" y="2927213"/>
            <a:ext cx="296876" cy="369332"/>
          </a:xfrm>
          <a:prstGeom prst="rect">
            <a:avLst/>
          </a:prstGeom>
          <a:noFill/>
        </p:spPr>
        <p:txBody>
          <a:bodyPr wrap="none" rtlCol="0">
            <a:spAutoFit/>
          </a:bodyPr>
          <a:lstStyle/>
          <a:p>
            <a:pPr algn="ctr"/>
            <a:r>
              <a:rPr lang="en-US" b="1"/>
              <a:t>Ế</a:t>
            </a:r>
            <a:endParaRPr lang="en-US" b="1" dirty="0"/>
          </a:p>
        </p:txBody>
      </p:sp>
      <p:sp>
        <p:nvSpPr>
          <p:cNvPr id="1900" name="TextBox 1899">
            <a:extLst>
              <a:ext uri="{FF2B5EF4-FFF2-40B4-BE49-F238E27FC236}">
                <a16:creationId xmlns:a16="http://schemas.microsoft.com/office/drawing/2014/main" id="{220FA4A6-E07A-6E40-B6EB-B7EF1B67EF35}"/>
              </a:ext>
            </a:extLst>
          </p:cNvPr>
          <p:cNvSpPr txBox="1"/>
          <p:nvPr/>
        </p:nvSpPr>
        <p:spPr>
          <a:xfrm>
            <a:off x="4997597" y="2934047"/>
            <a:ext cx="306494" cy="369332"/>
          </a:xfrm>
          <a:prstGeom prst="rect">
            <a:avLst/>
          </a:prstGeom>
          <a:noFill/>
        </p:spPr>
        <p:txBody>
          <a:bodyPr wrap="none" rtlCol="0">
            <a:spAutoFit/>
          </a:bodyPr>
          <a:lstStyle/>
          <a:p>
            <a:pPr algn="ctr"/>
            <a:r>
              <a:rPr lang="en-US" b="1"/>
              <a:t>C</a:t>
            </a:r>
            <a:endParaRPr lang="en-US" b="1" dirty="0"/>
          </a:p>
        </p:txBody>
      </p:sp>
      <p:sp>
        <p:nvSpPr>
          <p:cNvPr id="1901" name="TextBox 1900">
            <a:extLst>
              <a:ext uri="{FF2B5EF4-FFF2-40B4-BE49-F238E27FC236}">
                <a16:creationId xmlns:a16="http://schemas.microsoft.com/office/drawing/2014/main" id="{5F2317C3-566C-7E84-03AB-AD246021A375}"/>
              </a:ext>
            </a:extLst>
          </p:cNvPr>
          <p:cNvSpPr txBox="1"/>
          <p:nvPr/>
        </p:nvSpPr>
        <p:spPr>
          <a:xfrm>
            <a:off x="5888700" y="2926253"/>
            <a:ext cx="336952" cy="369332"/>
          </a:xfrm>
          <a:prstGeom prst="rect">
            <a:avLst/>
          </a:prstGeom>
          <a:noFill/>
        </p:spPr>
        <p:txBody>
          <a:bodyPr wrap="none" rtlCol="0">
            <a:spAutoFit/>
          </a:bodyPr>
          <a:lstStyle/>
          <a:p>
            <a:pPr algn="ctr"/>
            <a:r>
              <a:rPr lang="en-US" b="1"/>
              <a:t>N</a:t>
            </a:r>
            <a:endParaRPr lang="en-US" b="1" dirty="0"/>
          </a:p>
        </p:txBody>
      </p:sp>
      <p:sp>
        <p:nvSpPr>
          <p:cNvPr id="1902" name="TextBox 1901">
            <a:extLst>
              <a:ext uri="{FF2B5EF4-FFF2-40B4-BE49-F238E27FC236}">
                <a16:creationId xmlns:a16="http://schemas.microsoft.com/office/drawing/2014/main" id="{C34A59BE-2143-4E92-FA95-62C38CB7DD00}"/>
              </a:ext>
            </a:extLst>
          </p:cNvPr>
          <p:cNvSpPr txBox="1"/>
          <p:nvPr/>
        </p:nvSpPr>
        <p:spPr>
          <a:xfrm>
            <a:off x="6369230" y="2926253"/>
            <a:ext cx="298480" cy="369332"/>
          </a:xfrm>
          <a:prstGeom prst="rect">
            <a:avLst/>
          </a:prstGeom>
          <a:noFill/>
          <a:ln>
            <a:noFill/>
          </a:ln>
        </p:spPr>
        <p:txBody>
          <a:bodyPr wrap="none" rtlCol="0">
            <a:spAutoFit/>
          </a:bodyPr>
          <a:lstStyle/>
          <a:p>
            <a:pPr algn="ctr"/>
            <a:r>
              <a:rPr lang="en-US" b="1">
                <a:solidFill>
                  <a:srgbClr val="FF0000"/>
                </a:solidFill>
              </a:rPr>
              <a:t>T</a:t>
            </a:r>
            <a:endParaRPr lang="en-US" b="1" dirty="0">
              <a:solidFill>
                <a:srgbClr val="FF0000"/>
              </a:solidFill>
            </a:endParaRPr>
          </a:p>
        </p:txBody>
      </p:sp>
      <p:sp>
        <p:nvSpPr>
          <p:cNvPr id="1905" name="TextBox 1904">
            <a:extLst>
              <a:ext uri="{FF2B5EF4-FFF2-40B4-BE49-F238E27FC236}">
                <a16:creationId xmlns:a16="http://schemas.microsoft.com/office/drawing/2014/main" id="{4471446F-8445-6E2C-9249-56B12A075C87}"/>
              </a:ext>
            </a:extLst>
          </p:cNvPr>
          <p:cNvSpPr txBox="1"/>
          <p:nvPr/>
        </p:nvSpPr>
        <p:spPr>
          <a:xfrm>
            <a:off x="6799658" y="2926826"/>
            <a:ext cx="330540" cy="369332"/>
          </a:xfrm>
          <a:prstGeom prst="rect">
            <a:avLst/>
          </a:prstGeom>
          <a:noFill/>
        </p:spPr>
        <p:txBody>
          <a:bodyPr wrap="none" rtlCol="0">
            <a:spAutoFit/>
          </a:bodyPr>
          <a:lstStyle/>
          <a:p>
            <a:pPr algn="ctr"/>
            <a:r>
              <a:rPr lang="en-US" b="1"/>
              <a:t>H</a:t>
            </a:r>
            <a:endParaRPr lang="en-US" b="1" dirty="0"/>
          </a:p>
        </p:txBody>
      </p:sp>
      <p:sp>
        <p:nvSpPr>
          <p:cNvPr id="1906" name="TextBox 1905">
            <a:extLst>
              <a:ext uri="{FF2B5EF4-FFF2-40B4-BE49-F238E27FC236}">
                <a16:creationId xmlns:a16="http://schemas.microsoft.com/office/drawing/2014/main" id="{A489CDB9-0638-5E20-3352-87D0C7721702}"/>
              </a:ext>
            </a:extLst>
          </p:cNvPr>
          <p:cNvSpPr txBox="1"/>
          <p:nvPr/>
        </p:nvSpPr>
        <p:spPr>
          <a:xfrm>
            <a:off x="5441878" y="2926247"/>
            <a:ext cx="324128" cy="369332"/>
          </a:xfrm>
          <a:prstGeom prst="rect">
            <a:avLst/>
          </a:prstGeom>
          <a:noFill/>
        </p:spPr>
        <p:txBody>
          <a:bodyPr wrap="none" rtlCol="0">
            <a:spAutoFit/>
          </a:bodyPr>
          <a:lstStyle/>
          <a:p>
            <a:pPr algn="ctr"/>
            <a:r>
              <a:rPr lang="en-US" b="1"/>
              <a:t>Ầ</a:t>
            </a:r>
            <a:endParaRPr lang="en-US" b="1" dirty="0"/>
          </a:p>
        </p:txBody>
      </p:sp>
      <p:sp>
        <p:nvSpPr>
          <p:cNvPr id="1951" name="Rectangle 1950">
            <a:extLst>
              <a:ext uri="{FF2B5EF4-FFF2-40B4-BE49-F238E27FC236}">
                <a16:creationId xmlns:a16="http://schemas.microsoft.com/office/drawing/2014/main" id="{AF29AC8B-87AE-99E9-9787-0F53F93E3B31}"/>
              </a:ext>
            </a:extLst>
          </p:cNvPr>
          <p:cNvSpPr/>
          <p:nvPr/>
        </p:nvSpPr>
        <p:spPr>
          <a:xfrm>
            <a:off x="7230622" y="290367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52" name="TextBox 1951">
            <a:extLst>
              <a:ext uri="{FF2B5EF4-FFF2-40B4-BE49-F238E27FC236}">
                <a16:creationId xmlns:a16="http://schemas.microsoft.com/office/drawing/2014/main" id="{6513AF62-48AD-EB63-B63F-02D7E64E68B2}"/>
              </a:ext>
            </a:extLst>
          </p:cNvPr>
          <p:cNvSpPr txBox="1"/>
          <p:nvPr/>
        </p:nvSpPr>
        <p:spPr>
          <a:xfrm>
            <a:off x="7294349" y="2926826"/>
            <a:ext cx="245580" cy="369332"/>
          </a:xfrm>
          <a:prstGeom prst="rect">
            <a:avLst/>
          </a:prstGeom>
          <a:noFill/>
        </p:spPr>
        <p:txBody>
          <a:bodyPr wrap="none" rtlCol="0">
            <a:spAutoFit/>
          </a:bodyPr>
          <a:lstStyle/>
          <a:p>
            <a:pPr algn="ctr"/>
            <a:r>
              <a:rPr lang="en-US" b="1"/>
              <a:t>I</a:t>
            </a:r>
            <a:endParaRPr lang="en-US" b="1" dirty="0"/>
          </a:p>
        </p:txBody>
      </p:sp>
      <p:sp>
        <p:nvSpPr>
          <p:cNvPr id="1953" name="Rectangle 1952">
            <a:extLst>
              <a:ext uri="{FF2B5EF4-FFF2-40B4-BE49-F238E27FC236}">
                <a16:creationId xmlns:a16="http://schemas.microsoft.com/office/drawing/2014/main" id="{DCA40355-6A2E-A849-DDBF-BA1B46044B5E}"/>
              </a:ext>
            </a:extLst>
          </p:cNvPr>
          <p:cNvSpPr/>
          <p:nvPr/>
        </p:nvSpPr>
        <p:spPr>
          <a:xfrm>
            <a:off x="8139526" y="33863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54" name="Rectangle 1953">
            <a:extLst>
              <a:ext uri="{FF2B5EF4-FFF2-40B4-BE49-F238E27FC236}">
                <a16:creationId xmlns:a16="http://schemas.microsoft.com/office/drawing/2014/main" id="{82929BF2-791E-6A1B-8FFF-C41A3462BBFD}"/>
              </a:ext>
            </a:extLst>
          </p:cNvPr>
          <p:cNvSpPr/>
          <p:nvPr/>
        </p:nvSpPr>
        <p:spPr>
          <a:xfrm>
            <a:off x="8593129" y="33863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55" name="TextBox 1954">
            <a:extLst>
              <a:ext uri="{FF2B5EF4-FFF2-40B4-BE49-F238E27FC236}">
                <a16:creationId xmlns:a16="http://schemas.microsoft.com/office/drawing/2014/main" id="{5E5AE388-0297-703F-7D90-35750F773B90}"/>
              </a:ext>
            </a:extLst>
          </p:cNvPr>
          <p:cNvSpPr txBox="1"/>
          <p:nvPr/>
        </p:nvSpPr>
        <p:spPr>
          <a:xfrm>
            <a:off x="8163979" y="3409549"/>
            <a:ext cx="324128" cy="369332"/>
          </a:xfrm>
          <a:prstGeom prst="rect">
            <a:avLst/>
          </a:prstGeom>
          <a:noFill/>
        </p:spPr>
        <p:txBody>
          <a:bodyPr wrap="none" rtlCol="0">
            <a:spAutoFit/>
          </a:bodyPr>
          <a:lstStyle/>
          <a:p>
            <a:pPr algn="ctr"/>
            <a:r>
              <a:rPr lang="en-US" b="1"/>
              <a:t>Ấ</a:t>
            </a:r>
            <a:endParaRPr lang="en-US" b="1" dirty="0"/>
          </a:p>
        </p:txBody>
      </p:sp>
      <p:sp>
        <p:nvSpPr>
          <p:cNvPr id="1956" name="TextBox 1955">
            <a:extLst>
              <a:ext uri="{FF2B5EF4-FFF2-40B4-BE49-F238E27FC236}">
                <a16:creationId xmlns:a16="http://schemas.microsoft.com/office/drawing/2014/main" id="{799A093C-DDF3-B30D-CCC3-9EBA944527FD}"/>
              </a:ext>
            </a:extLst>
          </p:cNvPr>
          <p:cNvSpPr txBox="1"/>
          <p:nvPr/>
        </p:nvSpPr>
        <p:spPr>
          <a:xfrm>
            <a:off x="8630406" y="3409549"/>
            <a:ext cx="298479" cy="369332"/>
          </a:xfrm>
          <a:prstGeom prst="rect">
            <a:avLst/>
          </a:prstGeom>
          <a:noFill/>
        </p:spPr>
        <p:txBody>
          <a:bodyPr wrap="none" rtlCol="0">
            <a:spAutoFit/>
          </a:bodyPr>
          <a:lstStyle/>
          <a:p>
            <a:pPr algn="ctr"/>
            <a:r>
              <a:rPr lang="en-US" b="1"/>
              <a:t>T</a:t>
            </a:r>
            <a:endParaRPr lang="en-US" b="1" dirty="0"/>
          </a:p>
        </p:txBody>
      </p:sp>
      <p:sp>
        <p:nvSpPr>
          <p:cNvPr id="2" name="Rectangle 1">
            <a:extLst>
              <a:ext uri="{FF2B5EF4-FFF2-40B4-BE49-F238E27FC236}">
                <a16:creationId xmlns:a16="http://schemas.microsoft.com/office/drawing/2014/main" id="{D095544F-B809-DA6B-D31B-0C710BD9CB4D}"/>
              </a:ext>
            </a:extLst>
          </p:cNvPr>
          <p:cNvSpPr/>
          <p:nvPr/>
        </p:nvSpPr>
        <p:spPr>
          <a:xfrm>
            <a:off x="8595510" y="145321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 name="Rectangle 3">
            <a:extLst>
              <a:ext uri="{FF2B5EF4-FFF2-40B4-BE49-F238E27FC236}">
                <a16:creationId xmlns:a16="http://schemas.microsoft.com/office/drawing/2014/main" id="{5A7F1C2B-EC8A-D20D-449D-410125D394C2}"/>
              </a:ext>
            </a:extLst>
          </p:cNvPr>
          <p:cNvSpPr/>
          <p:nvPr/>
        </p:nvSpPr>
        <p:spPr>
          <a:xfrm>
            <a:off x="8135932" y="145321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7" name="TextBox 6">
            <a:extLst>
              <a:ext uri="{FF2B5EF4-FFF2-40B4-BE49-F238E27FC236}">
                <a16:creationId xmlns:a16="http://schemas.microsoft.com/office/drawing/2014/main" id="{97845753-59C2-1AFA-7C3B-996EC4E1D6C4}"/>
              </a:ext>
            </a:extLst>
          </p:cNvPr>
          <p:cNvSpPr txBox="1"/>
          <p:nvPr/>
        </p:nvSpPr>
        <p:spPr>
          <a:xfrm>
            <a:off x="8616756" y="1476365"/>
            <a:ext cx="330540" cy="369332"/>
          </a:xfrm>
          <a:prstGeom prst="rect">
            <a:avLst/>
          </a:prstGeom>
          <a:noFill/>
        </p:spPr>
        <p:txBody>
          <a:bodyPr wrap="none" rtlCol="0">
            <a:spAutoFit/>
          </a:bodyPr>
          <a:lstStyle/>
          <a:p>
            <a:pPr algn="ctr"/>
            <a:r>
              <a:rPr lang="en-US" b="1"/>
              <a:t>H</a:t>
            </a:r>
            <a:endParaRPr lang="en-US" b="1" dirty="0"/>
          </a:p>
        </p:txBody>
      </p:sp>
      <p:sp>
        <p:nvSpPr>
          <p:cNvPr id="8" name="TextBox 7">
            <a:extLst>
              <a:ext uri="{FF2B5EF4-FFF2-40B4-BE49-F238E27FC236}">
                <a16:creationId xmlns:a16="http://schemas.microsoft.com/office/drawing/2014/main" id="{2DF7523C-28BC-DE27-7D6B-74F91C43FA9E}"/>
              </a:ext>
            </a:extLst>
          </p:cNvPr>
          <p:cNvSpPr txBox="1"/>
          <p:nvPr/>
        </p:nvSpPr>
        <p:spPr>
          <a:xfrm>
            <a:off x="8153973" y="1476365"/>
            <a:ext cx="336952" cy="369332"/>
          </a:xfrm>
          <a:prstGeom prst="rect">
            <a:avLst/>
          </a:prstGeom>
          <a:noFill/>
        </p:spPr>
        <p:txBody>
          <a:bodyPr wrap="none" rtlCol="0">
            <a:spAutoFit/>
          </a:bodyPr>
          <a:lstStyle/>
          <a:p>
            <a:pPr algn="ctr"/>
            <a:r>
              <a:rPr lang="en-US" b="1"/>
              <a:t>N</a:t>
            </a:r>
            <a:endParaRPr lang="en-US" b="1" dirty="0"/>
          </a:p>
        </p:txBody>
      </p:sp>
      <p:sp>
        <p:nvSpPr>
          <p:cNvPr id="9" name="Rectangle 8">
            <a:extLst>
              <a:ext uri="{FF2B5EF4-FFF2-40B4-BE49-F238E27FC236}">
                <a16:creationId xmlns:a16="http://schemas.microsoft.com/office/drawing/2014/main" id="{0DFE9400-AE16-76E9-0A7E-52A5F3D920E4}"/>
              </a:ext>
            </a:extLst>
          </p:cNvPr>
          <p:cNvSpPr/>
          <p:nvPr/>
        </p:nvSpPr>
        <p:spPr>
          <a:xfrm>
            <a:off x="8135932" y="194127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0" name="TextBox 9">
            <a:extLst>
              <a:ext uri="{FF2B5EF4-FFF2-40B4-BE49-F238E27FC236}">
                <a16:creationId xmlns:a16="http://schemas.microsoft.com/office/drawing/2014/main" id="{19F0C9E6-BA2C-9B99-9D8B-BB6621AF3B7D}"/>
              </a:ext>
            </a:extLst>
          </p:cNvPr>
          <p:cNvSpPr txBox="1"/>
          <p:nvPr/>
        </p:nvSpPr>
        <p:spPr>
          <a:xfrm>
            <a:off x="8156378" y="1964423"/>
            <a:ext cx="332143" cy="369332"/>
          </a:xfrm>
          <a:prstGeom prst="rect">
            <a:avLst/>
          </a:prstGeom>
          <a:noFill/>
        </p:spPr>
        <p:txBody>
          <a:bodyPr wrap="none" rtlCol="0">
            <a:spAutoFit/>
          </a:bodyPr>
          <a:lstStyle/>
          <a:p>
            <a:pPr algn="ctr"/>
            <a:r>
              <a:rPr lang="en-US" b="1"/>
              <a:t>H</a:t>
            </a:r>
            <a:endParaRPr lang="en-US" b="1" dirty="0"/>
          </a:p>
        </p:txBody>
      </p:sp>
      <p:sp>
        <p:nvSpPr>
          <p:cNvPr id="12" name="Rectangle 11">
            <a:extLst>
              <a:ext uri="{FF2B5EF4-FFF2-40B4-BE49-F238E27FC236}">
                <a16:creationId xmlns:a16="http://schemas.microsoft.com/office/drawing/2014/main" id="{B04B400F-1388-B5A4-B64A-B1C71C76A098}"/>
              </a:ext>
            </a:extLst>
          </p:cNvPr>
          <p:cNvSpPr/>
          <p:nvPr/>
        </p:nvSpPr>
        <p:spPr>
          <a:xfrm>
            <a:off x="5867539" y="435595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 name="TextBox 12">
            <a:extLst>
              <a:ext uri="{FF2B5EF4-FFF2-40B4-BE49-F238E27FC236}">
                <a16:creationId xmlns:a16="http://schemas.microsoft.com/office/drawing/2014/main" id="{57D2E380-B12A-83F1-01DD-53787362BFC0}"/>
              </a:ext>
            </a:extLst>
          </p:cNvPr>
          <p:cNvSpPr txBox="1"/>
          <p:nvPr/>
        </p:nvSpPr>
        <p:spPr>
          <a:xfrm>
            <a:off x="5887984" y="4379105"/>
            <a:ext cx="332143" cy="369332"/>
          </a:xfrm>
          <a:prstGeom prst="rect">
            <a:avLst/>
          </a:prstGeom>
          <a:noFill/>
        </p:spPr>
        <p:txBody>
          <a:bodyPr wrap="none" rtlCol="0">
            <a:spAutoFit/>
          </a:bodyPr>
          <a:lstStyle/>
          <a:p>
            <a:pPr algn="ctr"/>
            <a:r>
              <a:rPr lang="en-US" b="1"/>
              <a:t>Đ</a:t>
            </a:r>
            <a:endParaRPr lang="en-US" b="1" dirty="0"/>
          </a:p>
        </p:txBody>
      </p:sp>
      <p:sp>
        <p:nvSpPr>
          <p:cNvPr id="16" name="Rectangle 15">
            <a:extLst>
              <a:ext uri="{FF2B5EF4-FFF2-40B4-BE49-F238E27FC236}">
                <a16:creationId xmlns:a16="http://schemas.microsoft.com/office/drawing/2014/main" id="{E098D6E8-BEA5-E8FC-59BD-DE575C62D6FB}"/>
              </a:ext>
            </a:extLst>
          </p:cNvPr>
          <p:cNvSpPr/>
          <p:nvPr/>
        </p:nvSpPr>
        <p:spPr>
          <a:xfrm>
            <a:off x="8137026" y="290477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 name="TextBox 16">
            <a:extLst>
              <a:ext uri="{FF2B5EF4-FFF2-40B4-BE49-F238E27FC236}">
                <a16:creationId xmlns:a16="http://schemas.microsoft.com/office/drawing/2014/main" id="{BAF5D4E6-2960-720C-06CF-596E7E047946}"/>
              </a:ext>
            </a:extLst>
          </p:cNvPr>
          <p:cNvSpPr txBox="1"/>
          <p:nvPr/>
        </p:nvSpPr>
        <p:spPr>
          <a:xfrm>
            <a:off x="8175105" y="2927924"/>
            <a:ext cx="296876" cy="369332"/>
          </a:xfrm>
          <a:prstGeom prst="rect">
            <a:avLst/>
          </a:prstGeom>
          <a:noFill/>
        </p:spPr>
        <p:txBody>
          <a:bodyPr wrap="none" rtlCol="0">
            <a:spAutoFit/>
          </a:bodyPr>
          <a:lstStyle/>
          <a:p>
            <a:pPr algn="ctr"/>
            <a:r>
              <a:rPr lang="en-US" b="1"/>
              <a:t>T</a:t>
            </a:r>
            <a:endParaRPr lang="en-US" b="1" dirty="0"/>
          </a:p>
        </p:txBody>
      </p:sp>
      <p:sp>
        <p:nvSpPr>
          <p:cNvPr id="19" name="Rectangle 18">
            <a:extLst>
              <a:ext uri="{FF2B5EF4-FFF2-40B4-BE49-F238E27FC236}">
                <a16:creationId xmlns:a16="http://schemas.microsoft.com/office/drawing/2014/main" id="{D4BC1EFA-5A07-A400-F79E-6BD13FEE2F70}"/>
              </a:ext>
            </a:extLst>
          </p:cNvPr>
          <p:cNvSpPr/>
          <p:nvPr/>
        </p:nvSpPr>
        <p:spPr>
          <a:xfrm>
            <a:off x="4964327" y="38696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0" name="TextBox 19">
            <a:extLst>
              <a:ext uri="{FF2B5EF4-FFF2-40B4-BE49-F238E27FC236}">
                <a16:creationId xmlns:a16="http://schemas.microsoft.com/office/drawing/2014/main" id="{83348788-E672-3DEC-65FC-70C4448ABFD3}"/>
              </a:ext>
            </a:extLst>
          </p:cNvPr>
          <p:cNvSpPr txBox="1"/>
          <p:nvPr/>
        </p:nvSpPr>
        <p:spPr>
          <a:xfrm>
            <a:off x="4985574" y="3892845"/>
            <a:ext cx="330540" cy="369332"/>
          </a:xfrm>
          <a:prstGeom prst="rect">
            <a:avLst/>
          </a:prstGeom>
          <a:noFill/>
        </p:spPr>
        <p:txBody>
          <a:bodyPr wrap="none" rtlCol="0">
            <a:spAutoFit/>
          </a:bodyPr>
          <a:lstStyle/>
          <a:p>
            <a:pPr algn="ctr"/>
            <a:r>
              <a:rPr lang="en-US" b="1"/>
              <a:t>D</a:t>
            </a:r>
            <a:endParaRPr lang="en-US" b="1" dirty="0"/>
          </a:p>
        </p:txBody>
      </p:sp>
      <p:sp>
        <p:nvSpPr>
          <p:cNvPr id="21" name="Rectangle 20">
            <a:extLst>
              <a:ext uri="{FF2B5EF4-FFF2-40B4-BE49-F238E27FC236}">
                <a16:creationId xmlns:a16="http://schemas.microsoft.com/office/drawing/2014/main" id="{8D7C4958-CF68-27CE-8F09-311142F5AF6A}"/>
              </a:ext>
            </a:extLst>
          </p:cNvPr>
          <p:cNvSpPr/>
          <p:nvPr/>
        </p:nvSpPr>
        <p:spPr>
          <a:xfrm>
            <a:off x="4960867" y="531883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 name="Rectangle 21">
            <a:extLst>
              <a:ext uri="{FF2B5EF4-FFF2-40B4-BE49-F238E27FC236}">
                <a16:creationId xmlns:a16="http://schemas.microsoft.com/office/drawing/2014/main" id="{AFB7418D-24A2-2C19-A22F-F40296BC5E69}"/>
              </a:ext>
            </a:extLst>
          </p:cNvPr>
          <p:cNvSpPr/>
          <p:nvPr/>
        </p:nvSpPr>
        <p:spPr>
          <a:xfrm>
            <a:off x="4056690" y="531473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3" name="Rectangle 22">
            <a:extLst>
              <a:ext uri="{FF2B5EF4-FFF2-40B4-BE49-F238E27FC236}">
                <a16:creationId xmlns:a16="http://schemas.microsoft.com/office/drawing/2014/main" id="{B14C0F4F-BAD1-BCE9-C82A-0676428AE1B3}"/>
              </a:ext>
            </a:extLst>
          </p:cNvPr>
          <p:cNvSpPr/>
          <p:nvPr/>
        </p:nvSpPr>
        <p:spPr>
          <a:xfrm>
            <a:off x="4503053" y="531559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 name="TextBox 23">
            <a:extLst>
              <a:ext uri="{FF2B5EF4-FFF2-40B4-BE49-F238E27FC236}">
                <a16:creationId xmlns:a16="http://schemas.microsoft.com/office/drawing/2014/main" id="{33ED8521-B0FB-EFBC-3A1C-B2BCFF2C4C75}"/>
              </a:ext>
            </a:extLst>
          </p:cNvPr>
          <p:cNvSpPr txBox="1"/>
          <p:nvPr/>
        </p:nvSpPr>
        <p:spPr>
          <a:xfrm>
            <a:off x="4981314" y="5341988"/>
            <a:ext cx="332143" cy="369332"/>
          </a:xfrm>
          <a:prstGeom prst="rect">
            <a:avLst/>
          </a:prstGeom>
          <a:noFill/>
        </p:spPr>
        <p:txBody>
          <a:bodyPr wrap="none" rtlCol="0">
            <a:spAutoFit/>
          </a:bodyPr>
          <a:lstStyle/>
          <a:p>
            <a:pPr algn="ctr"/>
            <a:r>
              <a:rPr lang="en-US" b="1"/>
              <a:t>Đ</a:t>
            </a:r>
            <a:endParaRPr lang="en-US" b="1" dirty="0"/>
          </a:p>
        </p:txBody>
      </p:sp>
      <p:sp>
        <p:nvSpPr>
          <p:cNvPr id="25" name="TextBox 24">
            <a:extLst>
              <a:ext uri="{FF2B5EF4-FFF2-40B4-BE49-F238E27FC236}">
                <a16:creationId xmlns:a16="http://schemas.microsoft.com/office/drawing/2014/main" id="{632AC7FA-1CF9-F9F3-35DB-E8429997BB82}"/>
              </a:ext>
            </a:extLst>
          </p:cNvPr>
          <p:cNvSpPr txBox="1"/>
          <p:nvPr/>
        </p:nvSpPr>
        <p:spPr>
          <a:xfrm>
            <a:off x="4081143" y="5337879"/>
            <a:ext cx="324128" cy="369332"/>
          </a:xfrm>
          <a:prstGeom prst="rect">
            <a:avLst/>
          </a:prstGeom>
          <a:noFill/>
        </p:spPr>
        <p:txBody>
          <a:bodyPr wrap="none" rtlCol="0">
            <a:spAutoFit/>
          </a:bodyPr>
          <a:lstStyle/>
          <a:p>
            <a:pPr algn="ctr"/>
            <a:r>
              <a:rPr lang="en-US" b="1"/>
              <a:t>Á</a:t>
            </a:r>
            <a:endParaRPr lang="en-US" b="1" dirty="0"/>
          </a:p>
        </p:txBody>
      </p:sp>
      <p:sp>
        <p:nvSpPr>
          <p:cNvPr id="26" name="TextBox 25">
            <a:extLst>
              <a:ext uri="{FF2B5EF4-FFF2-40B4-BE49-F238E27FC236}">
                <a16:creationId xmlns:a16="http://schemas.microsoft.com/office/drawing/2014/main" id="{12C20FAB-4FBD-915E-F658-C0ACA091BCE9}"/>
              </a:ext>
            </a:extLst>
          </p:cNvPr>
          <p:cNvSpPr txBox="1"/>
          <p:nvPr/>
        </p:nvSpPr>
        <p:spPr>
          <a:xfrm>
            <a:off x="4536323" y="5338747"/>
            <a:ext cx="306494" cy="369332"/>
          </a:xfrm>
          <a:prstGeom prst="rect">
            <a:avLst/>
          </a:prstGeom>
          <a:noFill/>
        </p:spPr>
        <p:txBody>
          <a:bodyPr wrap="none" rtlCol="0">
            <a:spAutoFit/>
          </a:bodyPr>
          <a:lstStyle/>
          <a:p>
            <a:pPr algn="ctr"/>
            <a:r>
              <a:rPr lang="en-US" b="1"/>
              <a:t>C</a:t>
            </a:r>
            <a:endParaRPr lang="en-US" b="1" dirty="0"/>
          </a:p>
        </p:txBody>
      </p:sp>
      <p:sp>
        <p:nvSpPr>
          <p:cNvPr id="27" name="Rectangle 26">
            <a:extLst>
              <a:ext uri="{FF2B5EF4-FFF2-40B4-BE49-F238E27FC236}">
                <a16:creationId xmlns:a16="http://schemas.microsoft.com/office/drawing/2014/main" id="{0100AF0A-B7C6-8C31-5A95-45DA040879AD}"/>
              </a:ext>
            </a:extLst>
          </p:cNvPr>
          <p:cNvSpPr/>
          <p:nvPr/>
        </p:nvSpPr>
        <p:spPr>
          <a:xfrm>
            <a:off x="3595432" y="531381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8" name="TextBox 27">
            <a:extLst>
              <a:ext uri="{FF2B5EF4-FFF2-40B4-BE49-F238E27FC236}">
                <a16:creationId xmlns:a16="http://schemas.microsoft.com/office/drawing/2014/main" id="{2C0E01B4-5884-EBEA-A89F-E00209AF5860}"/>
              </a:ext>
            </a:extLst>
          </p:cNvPr>
          <p:cNvSpPr txBox="1"/>
          <p:nvPr/>
        </p:nvSpPr>
        <p:spPr>
          <a:xfrm>
            <a:off x="3632709" y="5336963"/>
            <a:ext cx="298479" cy="369332"/>
          </a:xfrm>
          <a:prstGeom prst="rect">
            <a:avLst/>
          </a:prstGeom>
          <a:noFill/>
        </p:spPr>
        <p:txBody>
          <a:bodyPr wrap="none" rtlCol="0">
            <a:spAutoFit/>
          </a:bodyPr>
          <a:lstStyle/>
          <a:p>
            <a:pPr algn="ctr"/>
            <a:r>
              <a:rPr lang="en-US" b="1"/>
              <a:t>T</a:t>
            </a:r>
            <a:endParaRPr lang="en-US" b="1" dirty="0"/>
          </a:p>
        </p:txBody>
      </p:sp>
      <p:sp>
        <p:nvSpPr>
          <p:cNvPr id="29" name="TextBox 28">
            <a:hlinkClick r:id="" action="ppaction://hlinkshowjump?jump=nextslide"/>
            <a:extLst>
              <a:ext uri="{FF2B5EF4-FFF2-40B4-BE49-F238E27FC236}">
                <a16:creationId xmlns:a16="http://schemas.microsoft.com/office/drawing/2014/main" id="{9FF61D29-FF30-CFB8-A630-87029EEA63F9}"/>
              </a:ext>
            </a:extLst>
          </p:cNvPr>
          <p:cNvSpPr txBox="1"/>
          <p:nvPr/>
        </p:nvSpPr>
        <p:spPr>
          <a:xfrm>
            <a:off x="8846742" y="6093767"/>
            <a:ext cx="3076876" cy="523220"/>
          </a:xfrm>
          <a:prstGeom prst="rect">
            <a:avLst/>
          </a:prstGeom>
          <a:noFill/>
          <a:ln>
            <a:solidFill>
              <a:srgbClr val="00B050"/>
            </a:solidFill>
          </a:ln>
        </p:spPr>
        <p:txBody>
          <a:bodyPr wrap="square">
            <a:spAutoFit/>
          </a:bodyPr>
          <a:lstStyle/>
          <a:p>
            <a:pPr algn="just"/>
            <a:r>
              <a:rPr lang="en-US" sz="1400" dirty="0">
                <a:solidFill>
                  <a:srgbClr val="FF0000"/>
                </a:solidFill>
                <a:latin typeface="Times New Roman" panose="02020603050405020304" pitchFamily="18" charset="0"/>
                <a:cs typeface="Times New Roman" panose="02020603050405020304" pitchFamily="18" charset="0"/>
              </a:rPr>
              <a:t>Khi </a:t>
            </a:r>
            <a:r>
              <a:rPr lang="en-US" sz="1400" dirty="0" err="1">
                <a:solidFill>
                  <a:srgbClr val="FF0000"/>
                </a:solidFill>
                <a:latin typeface="Times New Roman" panose="02020603050405020304" pitchFamily="18" charset="0"/>
                <a:cs typeface="Times New Roman" panose="02020603050405020304" pitchFamily="18" charset="0"/>
              </a:rPr>
              <a:t>tìm</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đủ</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ngữ</a:t>
            </a:r>
            <a:r>
              <a:rPr lang="en-US" sz="1400" dirty="0">
                <a:solidFill>
                  <a:srgbClr val="FF0000"/>
                </a:solidFill>
                <a:latin typeface="Times New Roman" panose="02020603050405020304" pitchFamily="18" charset="0"/>
                <a:cs typeface="Times New Roman" panose="02020603050405020304" pitchFamily="18" charset="0"/>
              </a:rPr>
              <a:t>, click </a:t>
            </a:r>
            <a:r>
              <a:rPr lang="vi-VN" sz="1400" dirty="0">
                <a:solidFill>
                  <a:srgbClr val="FF0000"/>
                </a:solidFill>
                <a:latin typeface="Times New Roman" panose="02020603050405020304" pitchFamily="18" charset="0"/>
                <a:cs typeface="Times New Roman" panose="02020603050405020304" pitchFamily="18" charset="0"/>
              </a:rPr>
              <a:t>vào </a:t>
            </a:r>
            <a:r>
              <a:rPr lang="en-US" sz="1400" dirty="0" err="1">
                <a:solidFill>
                  <a:srgbClr val="FF0000"/>
                </a:solidFill>
                <a:latin typeface="Times New Roman" panose="02020603050405020304" pitchFamily="18" charset="0"/>
                <a:cs typeface="Times New Roman" panose="02020603050405020304" pitchFamily="18" charset="0"/>
              </a:rPr>
              <a:t>đây</a:t>
            </a:r>
            <a:r>
              <a:rPr lang="en-US" sz="1400" dirty="0">
                <a:solidFill>
                  <a:srgbClr val="FF0000"/>
                </a:solidFill>
                <a:latin typeface="Times New Roman" panose="02020603050405020304" pitchFamily="18" charset="0"/>
                <a:cs typeface="Times New Roman" panose="02020603050405020304" pitchFamily="18" charset="0"/>
              </a:rPr>
              <a:t> </a:t>
            </a:r>
            <a:endParaRPr lang="vi-VN" sz="1400" dirty="0">
              <a:solidFill>
                <a:srgbClr val="FF0000"/>
              </a:solidFill>
              <a:latin typeface="Times New Roman" panose="02020603050405020304" pitchFamily="18" charset="0"/>
              <a:cs typeface="Times New Roman" panose="02020603050405020304" pitchFamily="18" charset="0"/>
            </a:endParaRPr>
          </a:p>
          <a:p>
            <a:pPr algn="just"/>
            <a:r>
              <a:rPr lang="en-US" sz="1400" dirty="0" err="1">
                <a:solidFill>
                  <a:srgbClr val="FF0000"/>
                </a:solidFill>
                <a:latin typeface="Times New Roman" panose="02020603050405020304" pitchFamily="18" charset="0"/>
                <a:cs typeface="Times New Roman" panose="02020603050405020304" pitchFamily="18" charset="0"/>
              </a:rPr>
              <a:t>để</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về</a:t>
            </a:r>
            <a:r>
              <a:rPr lang="en-US" sz="1400" dirty="0">
                <a:solidFill>
                  <a:srgbClr val="FF0000"/>
                </a:solidFill>
                <a:latin typeface="Times New Roman" panose="02020603050405020304" pitchFamily="18" charset="0"/>
                <a:cs typeface="Times New Roman" panose="02020603050405020304" pitchFamily="18" charset="0"/>
              </a:rPr>
              <a:t> slide </a:t>
            </a:r>
            <a:r>
              <a:rPr lang="en-US" sz="1400" dirty="0" err="1">
                <a:solidFill>
                  <a:srgbClr val="FF0000"/>
                </a:solidFill>
                <a:latin typeface="Times New Roman" panose="02020603050405020304" pitchFamily="18" charset="0"/>
                <a:cs typeface="Times New Roman" panose="02020603050405020304" pitchFamily="18" charset="0"/>
              </a:rPr>
              <a:t>thông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điệp</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của</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khoá</a:t>
            </a:r>
            <a:r>
              <a:rPr lang="en-US" sz="1400" dirty="0">
                <a:solidFill>
                  <a:srgbClr val="FF0000"/>
                </a:solidFill>
                <a:latin typeface="Times New Roman" panose="02020603050405020304" pitchFamily="18" charset="0"/>
                <a:cs typeface="Times New Roman" panose="02020603050405020304" pitchFamily="18" charset="0"/>
              </a:rPr>
              <a:t> </a:t>
            </a:r>
          </a:p>
        </p:txBody>
      </p:sp>
      <p:pic>
        <p:nvPicPr>
          <p:cNvPr id="30" name="Graphic 29" descr="Right pointing backhand index with solid fill">
            <a:hlinkClick r:id="rId12" action="ppaction://hlinksldjump"/>
            <a:extLst>
              <a:ext uri="{FF2B5EF4-FFF2-40B4-BE49-F238E27FC236}">
                <a16:creationId xmlns:a16="http://schemas.microsoft.com/office/drawing/2014/main" id="{4F242F43-9F1C-8B6F-E2AC-D654781873B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428116" y="6093767"/>
            <a:ext cx="320492" cy="357234"/>
          </a:xfrm>
          <a:prstGeom prst="rect">
            <a:avLst/>
          </a:prstGeom>
        </p:spPr>
      </p:pic>
      <p:pic>
        <p:nvPicPr>
          <p:cNvPr id="14" name="image4.png">
            <a:extLst>
              <a:ext uri="{FF2B5EF4-FFF2-40B4-BE49-F238E27FC236}">
                <a16:creationId xmlns:a16="http://schemas.microsoft.com/office/drawing/2014/main" id="{3DA40481-145C-E82F-64A2-A758B8465BCC}"/>
              </a:ext>
            </a:extLst>
          </p:cNvPr>
          <p:cNvPicPr>
            <a:picLocks noChangeAspect="1"/>
          </p:cNvPicPr>
          <p:nvPr/>
        </p:nvPicPr>
        <p:blipFill>
          <a:blip r:embed="rId15" cstate="print"/>
          <a:stretch>
            <a:fillRect/>
          </a:stretch>
        </p:blipFill>
        <p:spPr>
          <a:xfrm>
            <a:off x="25259" y="-5836"/>
            <a:ext cx="590190" cy="559401"/>
          </a:xfrm>
          <a:prstGeom prst="rect">
            <a:avLst/>
          </a:prstGeom>
        </p:spPr>
      </p:pic>
      <p:grpSp>
        <p:nvGrpSpPr>
          <p:cNvPr id="15" name="Group 11">
            <a:extLst>
              <a:ext uri="{FF2B5EF4-FFF2-40B4-BE49-F238E27FC236}">
                <a16:creationId xmlns:a16="http://schemas.microsoft.com/office/drawing/2014/main" id="{9EA9E0D7-B8D5-BAC3-3F12-8B4FC3291835}"/>
              </a:ext>
            </a:extLst>
          </p:cNvPr>
          <p:cNvGrpSpPr>
            <a:grpSpLocks/>
          </p:cNvGrpSpPr>
          <p:nvPr/>
        </p:nvGrpSpPr>
        <p:grpSpPr bwMode="auto">
          <a:xfrm>
            <a:off x="641575" y="51793"/>
            <a:ext cx="590189" cy="495737"/>
            <a:chOff x="0" y="0"/>
            <a:chExt cx="666" cy="559"/>
          </a:xfrm>
        </p:grpSpPr>
        <p:sp>
          <p:nvSpPr>
            <p:cNvPr id="18" name="Freeform 12">
              <a:extLst>
                <a:ext uri="{FF2B5EF4-FFF2-40B4-BE49-F238E27FC236}">
                  <a16:creationId xmlns:a16="http://schemas.microsoft.com/office/drawing/2014/main" id="{4DD820B7-EA89-367D-66FF-B9B5314BA52B}"/>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4338995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93"/>
                                        </p:tgtEl>
                                        <p:attrNameLst>
                                          <p:attrName>style.visibility</p:attrName>
                                        </p:attrNameLst>
                                      </p:cBhvr>
                                      <p:to>
                                        <p:strVal val="visible"/>
                                      </p:to>
                                    </p:set>
                                    <p:animEffect transition="in" filter="fade">
                                      <p:cBhvr>
                                        <p:cTn id="7" dur="500"/>
                                        <p:tgtEl>
                                          <p:spTgt spid="139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94"/>
                                        </p:tgtEl>
                                        <p:attrNameLst>
                                          <p:attrName>style.visibility</p:attrName>
                                        </p:attrNameLst>
                                      </p:cBhvr>
                                      <p:to>
                                        <p:strVal val="visible"/>
                                      </p:to>
                                    </p:set>
                                    <p:animEffect transition="in" filter="fade">
                                      <p:cBhvr>
                                        <p:cTn id="10" dur="500"/>
                                        <p:tgtEl>
                                          <p:spTgt spid="139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97"/>
                                        </p:tgtEl>
                                        <p:attrNameLst>
                                          <p:attrName>style.visibility</p:attrName>
                                        </p:attrNameLst>
                                      </p:cBhvr>
                                      <p:to>
                                        <p:strVal val="visible"/>
                                      </p:to>
                                    </p:set>
                                    <p:animEffect transition="in" filter="fade">
                                      <p:cBhvr>
                                        <p:cTn id="13" dur="500"/>
                                        <p:tgtEl>
                                          <p:spTgt spid="139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95"/>
                                        </p:tgtEl>
                                        <p:attrNameLst>
                                          <p:attrName>style.visibility</p:attrName>
                                        </p:attrNameLst>
                                      </p:cBhvr>
                                      <p:to>
                                        <p:strVal val="visible"/>
                                      </p:to>
                                    </p:set>
                                    <p:animEffect transition="in" filter="fade">
                                      <p:cBhvr>
                                        <p:cTn id="16" dur="500"/>
                                        <p:tgtEl>
                                          <p:spTgt spid="139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nextCondLst>
                <p:cond evt="onClick" delay="0">
                  <p:tgtEl>
                    <p:spTgt spid="36"/>
                  </p:tgtEl>
                </p:cond>
              </p:nextCondLst>
            </p:seq>
            <p:seq concurrent="1" nextAc="seek">
              <p:cTn id="23" restart="whenNotActive" fill="hold" evtFilter="cancelBubble" nodeType="interactiveSeq">
                <p:stCondLst>
                  <p:cond evt="onClick" delay="0">
                    <p:tgtEl>
                      <p:spTgt spid="37"/>
                    </p:tgtEl>
                  </p:cond>
                </p:stCondLst>
                <p:endSync evt="end" delay="0">
                  <p:rtn val="all"/>
                </p:endSync>
                <p:childTnLst>
                  <p:par>
                    <p:cTn id="24" fill="hold">
                      <p:stCondLst>
                        <p:cond delay="0"/>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92"/>
                                        </p:tgtEl>
                                        <p:attrNameLst>
                                          <p:attrName>style.visibility</p:attrName>
                                        </p:attrNameLst>
                                      </p:cBhvr>
                                      <p:to>
                                        <p:strVal val="visible"/>
                                      </p:to>
                                    </p:set>
                                    <p:animEffect transition="in" filter="fade">
                                      <p:cBhvr>
                                        <p:cTn id="28" dur="500"/>
                                        <p:tgtEl>
                                          <p:spTgt spid="179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500"/>
                                        <p:tgtEl>
                                          <p:spTgt spid="5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500"/>
                                        <p:tgtEl>
                                          <p:spTgt spid="6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fade">
                                      <p:cBhvr>
                                        <p:cTn id="40" dur="500"/>
                                        <p:tgtEl>
                                          <p:spTgt spid="6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500"/>
                                        <p:tgtEl>
                                          <p:spTgt spid="6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fade">
                                      <p:cBhvr>
                                        <p:cTn id="46" dur="500"/>
                                        <p:tgtEl>
                                          <p:spTgt spid="6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childTnLst>
                    </p:cTn>
                  </p:par>
                </p:childTnLst>
              </p:cTn>
              <p:nextCondLst>
                <p:cond evt="onClick" delay="0">
                  <p:tgtEl>
                    <p:spTgt spid="37"/>
                  </p:tgtEl>
                </p:cond>
              </p:nextCondLst>
            </p:seq>
            <p:seq concurrent="1" nextAc="seek">
              <p:cTn id="50" restart="whenNotActive" fill="hold" evtFilter="cancelBubble" nodeType="interactiveSeq">
                <p:stCondLst>
                  <p:cond evt="onClick" delay="0">
                    <p:tgtEl>
                      <p:spTgt spid="38"/>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856"/>
                                        </p:tgtEl>
                                        <p:attrNameLst>
                                          <p:attrName>style.visibility</p:attrName>
                                        </p:attrNameLst>
                                      </p:cBhvr>
                                      <p:to>
                                        <p:strVal val="visible"/>
                                      </p:to>
                                    </p:set>
                                    <p:animEffect transition="in" filter="fade">
                                      <p:cBhvr>
                                        <p:cTn id="55" dur="500"/>
                                        <p:tgtEl>
                                          <p:spTgt spid="185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857"/>
                                        </p:tgtEl>
                                        <p:attrNameLst>
                                          <p:attrName>style.visibility</p:attrName>
                                        </p:attrNameLst>
                                      </p:cBhvr>
                                      <p:to>
                                        <p:strVal val="visible"/>
                                      </p:to>
                                    </p:set>
                                    <p:animEffect transition="in" filter="fade">
                                      <p:cBhvr>
                                        <p:cTn id="58" dur="500"/>
                                        <p:tgtEl>
                                          <p:spTgt spid="185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864"/>
                                        </p:tgtEl>
                                        <p:attrNameLst>
                                          <p:attrName>style.visibility</p:attrName>
                                        </p:attrNameLst>
                                      </p:cBhvr>
                                      <p:to>
                                        <p:strVal val="visible"/>
                                      </p:to>
                                    </p:set>
                                    <p:animEffect transition="in" filter="fade">
                                      <p:cBhvr>
                                        <p:cTn id="61" dur="500"/>
                                        <p:tgtEl>
                                          <p:spTgt spid="186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874"/>
                                        </p:tgtEl>
                                        <p:attrNameLst>
                                          <p:attrName>style.visibility</p:attrName>
                                        </p:attrNameLst>
                                      </p:cBhvr>
                                      <p:to>
                                        <p:strVal val="visible"/>
                                      </p:to>
                                    </p:set>
                                    <p:animEffect transition="in" filter="fade">
                                      <p:cBhvr>
                                        <p:cTn id="64" dur="500"/>
                                        <p:tgtEl>
                                          <p:spTgt spid="187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880"/>
                                        </p:tgtEl>
                                        <p:attrNameLst>
                                          <p:attrName>style.visibility</p:attrName>
                                        </p:attrNameLst>
                                      </p:cBhvr>
                                      <p:to>
                                        <p:strVal val="visible"/>
                                      </p:to>
                                    </p:set>
                                    <p:animEffect transition="in" filter="fade">
                                      <p:cBhvr>
                                        <p:cTn id="67" dur="500"/>
                                        <p:tgtEl>
                                          <p:spTgt spid="188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888"/>
                                        </p:tgtEl>
                                        <p:attrNameLst>
                                          <p:attrName>style.visibility</p:attrName>
                                        </p:attrNameLst>
                                      </p:cBhvr>
                                      <p:to>
                                        <p:strVal val="visible"/>
                                      </p:to>
                                    </p:set>
                                    <p:animEffect transition="in" filter="fade">
                                      <p:cBhvr>
                                        <p:cTn id="70" dur="500"/>
                                        <p:tgtEl>
                                          <p:spTgt spid="188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466"/>
                                        </p:tgtEl>
                                        <p:attrNameLst>
                                          <p:attrName>style.visibility</p:attrName>
                                        </p:attrNameLst>
                                      </p:cBhvr>
                                      <p:to>
                                        <p:strVal val="visible"/>
                                      </p:to>
                                    </p:set>
                                    <p:animEffect transition="in" filter="fade">
                                      <p:cBhvr>
                                        <p:cTn id="73" dur="500"/>
                                        <p:tgtEl>
                                          <p:spTgt spid="1466"/>
                                        </p:tgtEl>
                                      </p:cBhvr>
                                    </p:animEffect>
                                  </p:childTnLst>
                                </p:cTn>
                              </p:par>
                            </p:childTnLst>
                          </p:cTn>
                        </p:par>
                      </p:childTnLst>
                    </p:cTn>
                  </p:par>
                </p:childTnLst>
              </p:cTn>
              <p:nextCondLst>
                <p:cond evt="onClick" delay="0">
                  <p:tgtEl>
                    <p:spTgt spid="38"/>
                  </p:tgtEl>
                </p:cond>
              </p:nextCondLst>
            </p:seq>
            <p:seq concurrent="1" nextAc="seek">
              <p:cTn id="74" restart="whenNotActive" fill="hold" evtFilter="cancelBubble" nodeType="interactiveSeq">
                <p:stCondLst>
                  <p:cond evt="onClick" delay="0">
                    <p:tgtEl>
                      <p:spTgt spid="39"/>
                    </p:tgtEl>
                  </p:cond>
                </p:stCondLst>
                <p:endSync evt="end" delay="0">
                  <p:rtn val="all"/>
                </p:endSync>
                <p:childTnLst>
                  <p:par>
                    <p:cTn id="75" fill="hold">
                      <p:stCondLst>
                        <p:cond delay="0"/>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899"/>
                                        </p:tgtEl>
                                        <p:attrNameLst>
                                          <p:attrName>style.visibility</p:attrName>
                                        </p:attrNameLst>
                                      </p:cBhvr>
                                      <p:to>
                                        <p:strVal val="visible"/>
                                      </p:to>
                                    </p:set>
                                    <p:animEffect transition="in" filter="fade">
                                      <p:cBhvr>
                                        <p:cTn id="79" dur="500"/>
                                        <p:tgtEl>
                                          <p:spTgt spid="189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900"/>
                                        </p:tgtEl>
                                        <p:attrNameLst>
                                          <p:attrName>style.visibility</p:attrName>
                                        </p:attrNameLst>
                                      </p:cBhvr>
                                      <p:to>
                                        <p:strVal val="visible"/>
                                      </p:to>
                                    </p:set>
                                    <p:animEffect transition="in" filter="fade">
                                      <p:cBhvr>
                                        <p:cTn id="82" dur="500"/>
                                        <p:tgtEl>
                                          <p:spTgt spid="190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906"/>
                                        </p:tgtEl>
                                        <p:attrNameLst>
                                          <p:attrName>style.visibility</p:attrName>
                                        </p:attrNameLst>
                                      </p:cBhvr>
                                      <p:to>
                                        <p:strVal val="visible"/>
                                      </p:to>
                                    </p:set>
                                    <p:animEffect transition="in" filter="fade">
                                      <p:cBhvr>
                                        <p:cTn id="85" dur="500"/>
                                        <p:tgtEl>
                                          <p:spTgt spid="190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901"/>
                                        </p:tgtEl>
                                        <p:attrNameLst>
                                          <p:attrName>style.visibility</p:attrName>
                                        </p:attrNameLst>
                                      </p:cBhvr>
                                      <p:to>
                                        <p:strVal val="visible"/>
                                      </p:to>
                                    </p:set>
                                    <p:animEffect transition="in" filter="fade">
                                      <p:cBhvr>
                                        <p:cTn id="88" dur="500"/>
                                        <p:tgtEl>
                                          <p:spTgt spid="190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902"/>
                                        </p:tgtEl>
                                        <p:attrNameLst>
                                          <p:attrName>style.visibility</p:attrName>
                                        </p:attrNameLst>
                                      </p:cBhvr>
                                      <p:to>
                                        <p:strVal val="visible"/>
                                      </p:to>
                                    </p:set>
                                    <p:animEffect transition="in" filter="fade">
                                      <p:cBhvr>
                                        <p:cTn id="91" dur="500"/>
                                        <p:tgtEl>
                                          <p:spTgt spid="190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905"/>
                                        </p:tgtEl>
                                        <p:attrNameLst>
                                          <p:attrName>style.visibility</p:attrName>
                                        </p:attrNameLst>
                                      </p:cBhvr>
                                      <p:to>
                                        <p:strVal val="visible"/>
                                      </p:to>
                                    </p:set>
                                    <p:animEffect transition="in" filter="fade">
                                      <p:cBhvr>
                                        <p:cTn id="94" dur="500"/>
                                        <p:tgtEl>
                                          <p:spTgt spid="190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952"/>
                                        </p:tgtEl>
                                        <p:attrNameLst>
                                          <p:attrName>style.visibility</p:attrName>
                                        </p:attrNameLst>
                                      </p:cBhvr>
                                      <p:to>
                                        <p:strVal val="visible"/>
                                      </p:to>
                                    </p:set>
                                    <p:animEffect transition="in" filter="fade">
                                      <p:cBhvr>
                                        <p:cTn id="97" dur="500"/>
                                        <p:tgtEl>
                                          <p:spTgt spid="1952"/>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fade">
                                      <p:cBhvr>
                                        <p:cTn id="100" dur="500"/>
                                        <p:tgtEl>
                                          <p:spTgt spid="17"/>
                                        </p:tgtEl>
                                      </p:cBhvr>
                                    </p:animEffect>
                                  </p:childTnLst>
                                </p:cTn>
                              </p:par>
                            </p:childTnLst>
                          </p:cTn>
                        </p:par>
                      </p:childTnLst>
                    </p:cTn>
                  </p:par>
                </p:childTnLst>
              </p:cTn>
              <p:nextCondLst>
                <p:cond evt="onClick" delay="0">
                  <p:tgtEl>
                    <p:spTgt spid="39"/>
                  </p:tgtEl>
                </p:cond>
              </p:nextCondLst>
            </p:seq>
            <p:seq concurrent="1" nextAc="seek">
              <p:cTn id="101" restart="whenNotActive" fill="hold" evtFilter="cancelBubble" nodeType="interactiveSeq">
                <p:stCondLst>
                  <p:cond evt="onClick" delay="0">
                    <p:tgtEl>
                      <p:spTgt spid="40"/>
                    </p:tgtEl>
                  </p:cond>
                </p:stCondLst>
                <p:endSync evt="end" delay="0">
                  <p:rtn val="all"/>
                </p:endSync>
                <p:childTnLst>
                  <p:par>
                    <p:cTn id="102" fill="hold">
                      <p:stCondLst>
                        <p:cond delay="0"/>
                      </p:stCondLst>
                      <p:childTnLst>
                        <p:par>
                          <p:cTn id="103" fill="hold">
                            <p:stCondLst>
                              <p:cond delay="0"/>
                            </p:stCondLst>
                            <p:childTnLst>
                              <p:par>
                                <p:cTn id="104" presetID="10" presetClass="entr" presetSubtype="0" fill="hold" grpId="0" nodeType="withEffect">
                                  <p:stCondLst>
                                    <p:cond delay="0"/>
                                  </p:stCondLst>
                                  <p:childTnLst>
                                    <p:set>
                                      <p:cBhvr>
                                        <p:cTn id="105" dur="1" fill="hold">
                                          <p:stCondLst>
                                            <p:cond delay="0"/>
                                          </p:stCondLst>
                                        </p:cTn>
                                        <p:tgtEl>
                                          <p:spTgt spid="1824"/>
                                        </p:tgtEl>
                                        <p:attrNameLst>
                                          <p:attrName>style.visibility</p:attrName>
                                        </p:attrNameLst>
                                      </p:cBhvr>
                                      <p:to>
                                        <p:strVal val="visible"/>
                                      </p:to>
                                    </p:set>
                                    <p:animEffect transition="in" filter="fade">
                                      <p:cBhvr>
                                        <p:cTn id="106" dur="500"/>
                                        <p:tgtEl>
                                          <p:spTgt spid="1824"/>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825"/>
                                        </p:tgtEl>
                                        <p:attrNameLst>
                                          <p:attrName>style.visibility</p:attrName>
                                        </p:attrNameLst>
                                      </p:cBhvr>
                                      <p:to>
                                        <p:strVal val="visible"/>
                                      </p:to>
                                    </p:set>
                                    <p:animEffect transition="in" filter="fade">
                                      <p:cBhvr>
                                        <p:cTn id="109" dur="500"/>
                                        <p:tgtEl>
                                          <p:spTgt spid="1825"/>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826"/>
                                        </p:tgtEl>
                                        <p:attrNameLst>
                                          <p:attrName>style.visibility</p:attrName>
                                        </p:attrNameLst>
                                      </p:cBhvr>
                                      <p:to>
                                        <p:strVal val="visible"/>
                                      </p:to>
                                    </p:set>
                                    <p:animEffect transition="in" filter="fade">
                                      <p:cBhvr>
                                        <p:cTn id="112" dur="500"/>
                                        <p:tgtEl>
                                          <p:spTgt spid="1826"/>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818"/>
                                        </p:tgtEl>
                                        <p:attrNameLst>
                                          <p:attrName>style.visibility</p:attrName>
                                        </p:attrNameLst>
                                      </p:cBhvr>
                                      <p:to>
                                        <p:strVal val="visible"/>
                                      </p:to>
                                    </p:set>
                                    <p:animEffect transition="in" filter="fade">
                                      <p:cBhvr>
                                        <p:cTn id="115" dur="500"/>
                                        <p:tgtEl>
                                          <p:spTgt spid="1818"/>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822"/>
                                        </p:tgtEl>
                                        <p:attrNameLst>
                                          <p:attrName>style.visibility</p:attrName>
                                        </p:attrNameLst>
                                      </p:cBhvr>
                                      <p:to>
                                        <p:strVal val="visible"/>
                                      </p:to>
                                    </p:set>
                                    <p:animEffect transition="in" filter="fade">
                                      <p:cBhvr>
                                        <p:cTn id="118" dur="500"/>
                                        <p:tgtEl>
                                          <p:spTgt spid="1822"/>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955"/>
                                        </p:tgtEl>
                                        <p:attrNameLst>
                                          <p:attrName>style.visibility</p:attrName>
                                        </p:attrNameLst>
                                      </p:cBhvr>
                                      <p:to>
                                        <p:strVal val="visible"/>
                                      </p:to>
                                    </p:set>
                                    <p:animEffect transition="in" filter="fade">
                                      <p:cBhvr>
                                        <p:cTn id="121" dur="500"/>
                                        <p:tgtEl>
                                          <p:spTgt spid="1955"/>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956"/>
                                        </p:tgtEl>
                                        <p:attrNameLst>
                                          <p:attrName>style.visibility</p:attrName>
                                        </p:attrNameLst>
                                      </p:cBhvr>
                                      <p:to>
                                        <p:strVal val="visible"/>
                                      </p:to>
                                    </p:set>
                                    <p:animEffect transition="in" filter="fade">
                                      <p:cBhvr>
                                        <p:cTn id="124" dur="500"/>
                                        <p:tgtEl>
                                          <p:spTgt spid="1956"/>
                                        </p:tgtEl>
                                      </p:cBhvr>
                                    </p:animEffect>
                                  </p:childTnLst>
                                </p:cTn>
                              </p:par>
                            </p:childTnLst>
                          </p:cTn>
                        </p:par>
                      </p:childTnLst>
                    </p:cTn>
                  </p:par>
                </p:childTnLst>
              </p:cTn>
              <p:nextCondLst>
                <p:cond evt="onClick" delay="0">
                  <p:tgtEl>
                    <p:spTgt spid="40"/>
                  </p:tgtEl>
                </p:cond>
              </p:nextCondLst>
            </p:seq>
            <p:seq concurrent="1" nextAc="seek">
              <p:cTn id="125" restart="whenNotActive" fill="hold" evtFilter="cancelBubble" nodeType="interactiveSeq">
                <p:stCondLst>
                  <p:cond evt="onClick" delay="0">
                    <p:tgtEl>
                      <p:spTgt spid="41"/>
                    </p:tgtEl>
                  </p:cond>
                </p:stCondLst>
                <p:endSync evt="end" delay="0">
                  <p:rtn val="all"/>
                </p:endSync>
                <p:childTnLst>
                  <p:par>
                    <p:cTn id="126" fill="hold">
                      <p:stCondLst>
                        <p:cond delay="0"/>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1402"/>
                                        </p:tgtEl>
                                        <p:attrNameLst>
                                          <p:attrName>style.visibility</p:attrName>
                                        </p:attrNameLst>
                                      </p:cBhvr>
                                      <p:to>
                                        <p:strVal val="visible"/>
                                      </p:to>
                                    </p:set>
                                    <p:animEffect transition="in" filter="fade">
                                      <p:cBhvr>
                                        <p:cTn id="130" dur="500"/>
                                        <p:tgtEl>
                                          <p:spTgt spid="1402"/>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405"/>
                                        </p:tgtEl>
                                        <p:attrNameLst>
                                          <p:attrName>style.visibility</p:attrName>
                                        </p:attrNameLst>
                                      </p:cBhvr>
                                      <p:to>
                                        <p:strVal val="visible"/>
                                      </p:to>
                                    </p:set>
                                    <p:animEffect transition="in" filter="fade">
                                      <p:cBhvr>
                                        <p:cTn id="133" dur="500"/>
                                        <p:tgtEl>
                                          <p:spTgt spid="1405"/>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410"/>
                                        </p:tgtEl>
                                        <p:attrNameLst>
                                          <p:attrName>style.visibility</p:attrName>
                                        </p:attrNameLst>
                                      </p:cBhvr>
                                      <p:to>
                                        <p:strVal val="visible"/>
                                      </p:to>
                                    </p:set>
                                    <p:animEffect transition="in" filter="fade">
                                      <p:cBhvr>
                                        <p:cTn id="136" dur="500"/>
                                        <p:tgtEl>
                                          <p:spTgt spid="1410"/>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20"/>
                                        </p:tgtEl>
                                        <p:attrNameLst>
                                          <p:attrName>style.visibility</p:attrName>
                                        </p:attrNameLst>
                                      </p:cBhvr>
                                      <p:to>
                                        <p:strVal val="visible"/>
                                      </p:to>
                                    </p:set>
                                    <p:animEffect transition="in" filter="fade">
                                      <p:cBhvr>
                                        <p:cTn id="139" dur="500"/>
                                        <p:tgtEl>
                                          <p:spTgt spid="20"/>
                                        </p:tgtEl>
                                      </p:cBhvr>
                                    </p:animEffect>
                                  </p:childTnLst>
                                </p:cTn>
                              </p:par>
                            </p:childTnLst>
                          </p:cTn>
                        </p:par>
                      </p:childTnLst>
                    </p:cTn>
                  </p:par>
                </p:childTnLst>
              </p:cTn>
              <p:nextCondLst>
                <p:cond evt="onClick" delay="0">
                  <p:tgtEl>
                    <p:spTgt spid="41"/>
                  </p:tgtEl>
                </p:cond>
              </p:nextCondLst>
            </p:seq>
            <p:seq concurrent="1" nextAc="seek">
              <p:cTn id="140" restart="whenNotActive" fill="hold" evtFilter="cancelBubble" nodeType="interactiveSeq">
                <p:stCondLst>
                  <p:cond evt="onClick" delay="0">
                    <p:tgtEl>
                      <p:spTgt spid="42"/>
                    </p:tgtEl>
                  </p:cond>
                </p:stCondLst>
                <p:endSync evt="end" delay="0">
                  <p:rtn val="all"/>
                </p:endSync>
                <p:childTnLst>
                  <p:par>
                    <p:cTn id="141" fill="hold">
                      <p:stCondLst>
                        <p:cond delay="0"/>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1401"/>
                                        </p:tgtEl>
                                        <p:attrNameLst>
                                          <p:attrName>style.visibility</p:attrName>
                                        </p:attrNameLst>
                                      </p:cBhvr>
                                      <p:to>
                                        <p:strVal val="visible"/>
                                      </p:to>
                                    </p:set>
                                    <p:animEffect transition="in" filter="fade">
                                      <p:cBhvr>
                                        <p:cTn id="145" dur="500"/>
                                        <p:tgtEl>
                                          <p:spTgt spid="1401"/>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422"/>
                                        </p:tgtEl>
                                        <p:attrNameLst>
                                          <p:attrName>style.visibility</p:attrName>
                                        </p:attrNameLst>
                                      </p:cBhvr>
                                      <p:to>
                                        <p:strVal val="visible"/>
                                      </p:to>
                                    </p:set>
                                    <p:animEffect transition="in" filter="fade">
                                      <p:cBhvr>
                                        <p:cTn id="148" dur="500"/>
                                        <p:tgtEl>
                                          <p:spTgt spid="1422"/>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423"/>
                                        </p:tgtEl>
                                        <p:attrNameLst>
                                          <p:attrName>style.visibility</p:attrName>
                                        </p:attrNameLst>
                                      </p:cBhvr>
                                      <p:to>
                                        <p:strVal val="visible"/>
                                      </p:to>
                                    </p:set>
                                    <p:animEffect transition="in" filter="fade">
                                      <p:cBhvr>
                                        <p:cTn id="151" dur="500"/>
                                        <p:tgtEl>
                                          <p:spTgt spid="1423"/>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424"/>
                                        </p:tgtEl>
                                        <p:attrNameLst>
                                          <p:attrName>style.visibility</p:attrName>
                                        </p:attrNameLst>
                                      </p:cBhvr>
                                      <p:to>
                                        <p:strVal val="visible"/>
                                      </p:to>
                                    </p:set>
                                    <p:animEffect transition="in" filter="fade">
                                      <p:cBhvr>
                                        <p:cTn id="154" dur="500"/>
                                        <p:tgtEl>
                                          <p:spTgt spid="1424"/>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440"/>
                                        </p:tgtEl>
                                        <p:attrNameLst>
                                          <p:attrName>style.visibility</p:attrName>
                                        </p:attrNameLst>
                                      </p:cBhvr>
                                      <p:to>
                                        <p:strVal val="visible"/>
                                      </p:to>
                                    </p:set>
                                    <p:animEffect transition="in" filter="fade">
                                      <p:cBhvr>
                                        <p:cTn id="157" dur="500"/>
                                        <p:tgtEl>
                                          <p:spTgt spid="1440"/>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1441"/>
                                        </p:tgtEl>
                                        <p:attrNameLst>
                                          <p:attrName>style.visibility</p:attrName>
                                        </p:attrNameLst>
                                      </p:cBhvr>
                                      <p:to>
                                        <p:strVal val="visible"/>
                                      </p:to>
                                    </p:set>
                                    <p:animEffect transition="in" filter="fade">
                                      <p:cBhvr>
                                        <p:cTn id="160" dur="500"/>
                                        <p:tgtEl>
                                          <p:spTgt spid="1441"/>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13"/>
                                        </p:tgtEl>
                                        <p:attrNameLst>
                                          <p:attrName>style.visibility</p:attrName>
                                        </p:attrNameLst>
                                      </p:cBhvr>
                                      <p:to>
                                        <p:strVal val="visible"/>
                                      </p:to>
                                    </p:set>
                                    <p:animEffect transition="in" filter="fade">
                                      <p:cBhvr>
                                        <p:cTn id="163" dur="500"/>
                                        <p:tgtEl>
                                          <p:spTgt spid="13"/>
                                        </p:tgtEl>
                                      </p:cBhvr>
                                    </p:animEffect>
                                  </p:childTnLst>
                                </p:cTn>
                              </p:par>
                            </p:childTnLst>
                          </p:cTn>
                        </p:par>
                      </p:childTnLst>
                    </p:cTn>
                  </p:par>
                </p:childTnLst>
              </p:cTn>
              <p:nextCondLst>
                <p:cond evt="onClick" delay="0">
                  <p:tgtEl>
                    <p:spTgt spid="42"/>
                  </p:tgtEl>
                </p:cond>
              </p:nextCondLst>
            </p:seq>
            <p:seq concurrent="1" nextAc="seek">
              <p:cTn id="164" restart="whenNotActive" fill="hold" evtFilter="cancelBubble" nodeType="interactiveSeq">
                <p:stCondLst>
                  <p:cond evt="onClick" delay="0">
                    <p:tgtEl>
                      <p:spTgt spid="43"/>
                    </p:tgtEl>
                  </p:cond>
                </p:stCondLst>
                <p:endSync evt="end" delay="0">
                  <p:rtn val="all"/>
                </p:endSync>
                <p:childTnLst>
                  <p:par>
                    <p:cTn id="165" fill="hold">
                      <p:stCondLst>
                        <p:cond delay="0"/>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1378"/>
                                        </p:tgtEl>
                                        <p:attrNameLst>
                                          <p:attrName>style.visibility</p:attrName>
                                        </p:attrNameLst>
                                      </p:cBhvr>
                                      <p:to>
                                        <p:strVal val="visible"/>
                                      </p:to>
                                    </p:set>
                                    <p:animEffect transition="in" filter="fade">
                                      <p:cBhvr>
                                        <p:cTn id="169" dur="500"/>
                                        <p:tgtEl>
                                          <p:spTgt spid="1378"/>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364"/>
                                        </p:tgtEl>
                                        <p:attrNameLst>
                                          <p:attrName>style.visibility</p:attrName>
                                        </p:attrNameLst>
                                      </p:cBhvr>
                                      <p:to>
                                        <p:strVal val="visible"/>
                                      </p:to>
                                    </p:set>
                                    <p:animEffect transition="in" filter="fade">
                                      <p:cBhvr>
                                        <p:cTn id="172" dur="500"/>
                                        <p:tgtEl>
                                          <p:spTgt spid="1364"/>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1366"/>
                                        </p:tgtEl>
                                        <p:attrNameLst>
                                          <p:attrName>style.visibility</p:attrName>
                                        </p:attrNameLst>
                                      </p:cBhvr>
                                      <p:to>
                                        <p:strVal val="visible"/>
                                      </p:to>
                                    </p:set>
                                    <p:animEffect transition="in" filter="fade">
                                      <p:cBhvr>
                                        <p:cTn id="175" dur="500"/>
                                        <p:tgtEl>
                                          <p:spTgt spid="1366"/>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1359"/>
                                        </p:tgtEl>
                                        <p:attrNameLst>
                                          <p:attrName>style.visibility</p:attrName>
                                        </p:attrNameLst>
                                      </p:cBhvr>
                                      <p:to>
                                        <p:strVal val="visible"/>
                                      </p:to>
                                    </p:set>
                                    <p:animEffect transition="in" filter="fade">
                                      <p:cBhvr>
                                        <p:cTn id="178" dur="500"/>
                                        <p:tgtEl>
                                          <p:spTgt spid="1359"/>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1360"/>
                                        </p:tgtEl>
                                        <p:attrNameLst>
                                          <p:attrName>style.visibility</p:attrName>
                                        </p:attrNameLst>
                                      </p:cBhvr>
                                      <p:to>
                                        <p:strVal val="visible"/>
                                      </p:to>
                                    </p:set>
                                    <p:animEffect transition="in" filter="fade">
                                      <p:cBhvr>
                                        <p:cTn id="181" dur="500"/>
                                        <p:tgtEl>
                                          <p:spTgt spid="1360"/>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1361"/>
                                        </p:tgtEl>
                                        <p:attrNameLst>
                                          <p:attrName>style.visibility</p:attrName>
                                        </p:attrNameLst>
                                      </p:cBhvr>
                                      <p:to>
                                        <p:strVal val="visible"/>
                                      </p:to>
                                    </p:set>
                                    <p:animEffect transition="in" filter="fade">
                                      <p:cBhvr>
                                        <p:cTn id="184" dur="500"/>
                                        <p:tgtEl>
                                          <p:spTgt spid="1361"/>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1363"/>
                                        </p:tgtEl>
                                        <p:attrNameLst>
                                          <p:attrName>style.visibility</p:attrName>
                                        </p:attrNameLst>
                                      </p:cBhvr>
                                      <p:to>
                                        <p:strVal val="visible"/>
                                      </p:to>
                                    </p:set>
                                    <p:animEffect transition="in" filter="fade">
                                      <p:cBhvr>
                                        <p:cTn id="187" dur="500"/>
                                        <p:tgtEl>
                                          <p:spTgt spid="1363"/>
                                        </p:tgtEl>
                                      </p:cBhvr>
                                    </p:animEffect>
                                  </p:childTnLst>
                                </p:cTn>
                              </p:par>
                            </p:childTnLst>
                          </p:cTn>
                        </p:par>
                      </p:childTnLst>
                    </p:cTn>
                  </p:par>
                </p:childTnLst>
              </p:cTn>
              <p:nextCondLst>
                <p:cond evt="onClick" delay="0">
                  <p:tgtEl>
                    <p:spTgt spid="43"/>
                  </p:tgtEl>
                </p:cond>
              </p:nextCondLst>
            </p:seq>
            <p:seq concurrent="1" nextAc="seek">
              <p:cTn id="188" restart="whenNotActive" fill="hold" evtFilter="cancelBubble" nodeType="interactiveSeq">
                <p:stCondLst>
                  <p:cond evt="onClick" delay="0">
                    <p:tgtEl>
                      <p:spTgt spid="44"/>
                    </p:tgtEl>
                  </p:cond>
                </p:stCondLst>
                <p:endSync evt="end" delay="0">
                  <p:rtn val="all"/>
                </p:endSync>
                <p:childTnLst>
                  <p:par>
                    <p:cTn id="189" fill="hold">
                      <p:stCondLst>
                        <p:cond delay="0"/>
                      </p:stCondLst>
                      <p:childTnLst>
                        <p:par>
                          <p:cTn id="190" fill="hold">
                            <p:stCondLst>
                              <p:cond delay="0"/>
                            </p:stCondLst>
                            <p:childTnLst>
                              <p:par>
                                <p:cTn id="191" presetID="10" presetClass="entr" presetSubtype="0" fill="hold" grpId="0" nodeType="withEffect">
                                  <p:stCondLst>
                                    <p:cond delay="0"/>
                                  </p:stCondLst>
                                  <p:childTnLst>
                                    <p:set>
                                      <p:cBhvr>
                                        <p:cTn id="192" dur="1" fill="hold">
                                          <p:stCondLst>
                                            <p:cond delay="0"/>
                                          </p:stCondLst>
                                        </p:cTn>
                                        <p:tgtEl>
                                          <p:spTgt spid="1377"/>
                                        </p:tgtEl>
                                        <p:attrNameLst>
                                          <p:attrName>style.visibility</p:attrName>
                                        </p:attrNameLst>
                                      </p:cBhvr>
                                      <p:to>
                                        <p:strVal val="visible"/>
                                      </p:to>
                                    </p:set>
                                    <p:animEffect transition="in" filter="fade">
                                      <p:cBhvr>
                                        <p:cTn id="193" dur="500"/>
                                        <p:tgtEl>
                                          <p:spTgt spid="1377"/>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1380"/>
                                        </p:tgtEl>
                                        <p:attrNameLst>
                                          <p:attrName>style.visibility</p:attrName>
                                        </p:attrNameLst>
                                      </p:cBhvr>
                                      <p:to>
                                        <p:strVal val="visible"/>
                                      </p:to>
                                    </p:set>
                                    <p:animEffect transition="in" filter="fade">
                                      <p:cBhvr>
                                        <p:cTn id="196" dur="500"/>
                                        <p:tgtEl>
                                          <p:spTgt spid="1380"/>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1381"/>
                                        </p:tgtEl>
                                        <p:attrNameLst>
                                          <p:attrName>style.visibility</p:attrName>
                                        </p:attrNameLst>
                                      </p:cBhvr>
                                      <p:to>
                                        <p:strVal val="visible"/>
                                      </p:to>
                                    </p:set>
                                    <p:animEffect transition="in" filter="fade">
                                      <p:cBhvr>
                                        <p:cTn id="199" dur="500"/>
                                        <p:tgtEl>
                                          <p:spTgt spid="1381"/>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28"/>
                                        </p:tgtEl>
                                        <p:attrNameLst>
                                          <p:attrName>style.visibility</p:attrName>
                                        </p:attrNameLst>
                                      </p:cBhvr>
                                      <p:to>
                                        <p:strVal val="visible"/>
                                      </p:to>
                                    </p:set>
                                    <p:animEffect transition="in" filter="fade">
                                      <p:cBhvr>
                                        <p:cTn id="202" dur="500"/>
                                        <p:tgtEl>
                                          <p:spTgt spid="28"/>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25"/>
                                        </p:tgtEl>
                                        <p:attrNameLst>
                                          <p:attrName>style.visibility</p:attrName>
                                        </p:attrNameLst>
                                      </p:cBhvr>
                                      <p:to>
                                        <p:strVal val="visible"/>
                                      </p:to>
                                    </p:set>
                                    <p:animEffect transition="in" filter="fade">
                                      <p:cBhvr>
                                        <p:cTn id="205" dur="500"/>
                                        <p:tgtEl>
                                          <p:spTgt spid="25"/>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26"/>
                                        </p:tgtEl>
                                        <p:attrNameLst>
                                          <p:attrName>style.visibility</p:attrName>
                                        </p:attrNameLst>
                                      </p:cBhvr>
                                      <p:to>
                                        <p:strVal val="visible"/>
                                      </p:to>
                                    </p:set>
                                    <p:animEffect transition="in" filter="fade">
                                      <p:cBhvr>
                                        <p:cTn id="208" dur="500"/>
                                        <p:tgtEl>
                                          <p:spTgt spid="26"/>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24"/>
                                        </p:tgtEl>
                                        <p:attrNameLst>
                                          <p:attrName>style.visibility</p:attrName>
                                        </p:attrNameLst>
                                      </p:cBhvr>
                                      <p:to>
                                        <p:strVal val="visible"/>
                                      </p:to>
                                    </p:set>
                                    <p:animEffect transition="in" filter="fade">
                                      <p:cBhvr>
                                        <p:cTn id="211" dur="500"/>
                                        <p:tgtEl>
                                          <p:spTgt spid="24"/>
                                        </p:tgtEl>
                                      </p:cBhvr>
                                    </p:animEffect>
                                  </p:childTnLst>
                                </p:cTn>
                              </p:par>
                            </p:childTnLst>
                          </p:cTn>
                        </p:par>
                      </p:childTnLst>
                    </p:cTn>
                  </p:par>
                </p:childTnLst>
              </p:cTn>
              <p:nextCondLst>
                <p:cond evt="onClick" delay="0">
                  <p:tgtEl>
                    <p:spTgt spid="44"/>
                  </p:tgtEl>
                </p:cond>
              </p:nextCondLst>
            </p:seq>
          </p:childTnLst>
        </p:cTn>
      </p:par>
    </p:tnLst>
    <p:bldLst>
      <p:bldP spid="58" grpId="0"/>
      <p:bldP spid="59" grpId="0"/>
      <p:bldP spid="60" grpId="0"/>
      <p:bldP spid="61" grpId="0"/>
      <p:bldP spid="62" grpId="0"/>
      <p:bldP spid="63" grpId="0"/>
      <p:bldP spid="1792" grpId="0"/>
      <p:bldP spid="1818" grpId="0"/>
      <p:bldP spid="1822" grpId="0"/>
      <p:bldP spid="1824" grpId="0"/>
      <p:bldP spid="1825" grpId="0"/>
      <p:bldP spid="1826" grpId="0"/>
      <p:bldP spid="1359" grpId="0"/>
      <p:bldP spid="1360" grpId="0"/>
      <p:bldP spid="1361" grpId="0"/>
      <p:bldP spid="1363" grpId="0"/>
      <p:bldP spid="1364" grpId="0"/>
      <p:bldP spid="1366" grpId="0"/>
      <p:bldP spid="1377" grpId="0"/>
      <p:bldP spid="1378" grpId="0"/>
      <p:bldP spid="1380" grpId="0"/>
      <p:bldP spid="1381" grpId="0"/>
      <p:bldP spid="1393" grpId="0"/>
      <p:bldP spid="1394" grpId="0"/>
      <p:bldP spid="1395" grpId="0"/>
      <p:bldP spid="1397" grpId="0"/>
      <p:bldP spid="1401" grpId="0"/>
      <p:bldP spid="1402" grpId="0"/>
      <p:bldP spid="1405" grpId="0"/>
      <p:bldP spid="1410" grpId="0"/>
      <p:bldP spid="1422" grpId="0"/>
      <p:bldP spid="1423" grpId="0"/>
      <p:bldP spid="1424" grpId="0"/>
      <p:bldP spid="1440" grpId="0"/>
      <p:bldP spid="1441" grpId="0"/>
      <p:bldP spid="1466" grpId="0"/>
      <p:bldP spid="1856" grpId="0"/>
      <p:bldP spid="1857" grpId="0"/>
      <p:bldP spid="1864" grpId="0"/>
      <p:bldP spid="1874" grpId="0"/>
      <p:bldP spid="1880" grpId="0"/>
      <p:bldP spid="1888" grpId="0"/>
      <p:bldP spid="1899" grpId="0"/>
      <p:bldP spid="1900" grpId="0"/>
      <p:bldP spid="1901" grpId="0"/>
      <p:bldP spid="1902" grpId="0"/>
      <p:bldP spid="1905" grpId="0"/>
      <p:bldP spid="1906" grpId="0"/>
      <p:bldP spid="1952" grpId="0"/>
      <p:bldP spid="1955" grpId="0"/>
      <p:bldP spid="1956" grpId="0"/>
      <p:bldP spid="7" grpId="0"/>
      <p:bldP spid="8" grpId="0"/>
      <p:bldP spid="10" grpId="0"/>
      <p:bldP spid="13" grpId="0"/>
      <p:bldP spid="17" grpId="0"/>
      <p:bldP spid="20" grpId="0"/>
      <p:bldP spid="24" grpId="0"/>
      <p:bldP spid="25" grpId="0"/>
      <p:bldP spid="26" grpId="0"/>
      <p:bldP spid="28"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161331" y="956840"/>
            <a:ext cx="9869338" cy="226796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D1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D1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D10000"/>
                </a:solidFill>
                <a:latin typeface="Times New Roman" panose="02020603050405020304" pitchFamily="18" charset="0"/>
                <a:ea typeface="Times New Roman" panose="02020603050405020304" pitchFamily="18" charset="0"/>
                <a:cs typeface="Times New Roman" panose="02020603050405020304" pitchFamily="18" charset="0"/>
              </a:rPr>
              <a:t>4.8.</a:t>
            </a:r>
            <a:r>
              <a:rPr lang="en-US" sz="2800" b="1" dirty="0">
                <a:solidFill>
                  <a:srgbClr val="D1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Cho thông tin sau: </a:t>
            </a:r>
            <a:r>
              <a:rPr lang="vi-VN" sz="2800" dirty="0">
                <a:solidFill>
                  <a:schemeClr val="tx1"/>
                </a:solidFill>
                <a:latin typeface="Times New Roman" panose="02020603050405020304" pitchFamily="18" charset="0"/>
                <a:cs typeface="Times New Roman" panose="02020603050405020304" pitchFamily="18" charset="0"/>
              </a:rPr>
              <a:t>“An ninh lương thực là mọi người (.....) lương thực một cách an toàn, đầy đủ ở mọi nơi để duy trì cuộc sống khoẻ mạnh và năng động.”</a:t>
            </a:r>
          </a:p>
          <a:p>
            <a:pPr algn="just"/>
            <a:r>
              <a:rPr lang="vi-VN" sz="2800" dirty="0">
                <a:solidFill>
                  <a:schemeClr val="tx1"/>
                </a:solidFill>
                <a:latin typeface="Times New Roman" panose="02020603050405020304" pitchFamily="18" charset="0"/>
                <a:cs typeface="Times New Roman" panose="02020603050405020304" pitchFamily="18" charset="0"/>
              </a:rPr>
              <a:t>Từ ngữ cần điền vào chỗ (.....) trong câu trên là: </a:t>
            </a: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1787802" y="5022856"/>
            <a:ext cx="4233436" cy="100272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C</a:t>
            </a:r>
            <a:r>
              <a:rPr lang="en-US" sz="2800" dirty="0">
                <a:solidFill>
                  <a:schemeClr val="tx1"/>
                </a:solidFill>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được tiếp cận </a:t>
            </a:r>
            <a:r>
              <a:rPr lang="vi-VN" sz="2800" b="0" i="0" dirty="0">
                <a:solidFill>
                  <a:schemeClr val="tx1"/>
                </a:solidFill>
                <a:effectLst/>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6618889" y="5022856"/>
            <a:ext cx="4233437" cy="98126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D. có quyền tiếp cận </a:t>
            </a: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1774922" y="3781942"/>
            <a:ext cx="4246316" cy="94647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A. được sử dụng</a:t>
            </a:r>
            <a:r>
              <a:rPr lang="vi-VN" sz="2800" b="0" i="0" dirty="0">
                <a:solidFill>
                  <a:schemeClr val="tx1"/>
                </a:solidFill>
                <a:effectLst/>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618889" y="3781943"/>
            <a:ext cx="4233436" cy="98126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B. có quyền sử dụng </a:t>
            </a: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03C61FA1-AAF3-0506-14F2-C5D54D1A64A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0" name="image4.png">
            <a:extLst>
              <a:ext uri="{FF2B5EF4-FFF2-40B4-BE49-F238E27FC236}">
                <a16:creationId xmlns:a16="http://schemas.microsoft.com/office/drawing/2014/main" id="{7F60761C-A00F-A780-C3C6-41CE21899A78}"/>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1" name="Group 11">
            <a:extLst>
              <a:ext uri="{FF2B5EF4-FFF2-40B4-BE49-F238E27FC236}">
                <a16:creationId xmlns:a16="http://schemas.microsoft.com/office/drawing/2014/main" id="{10282A7D-3D50-F0BC-35D2-7CE9CE3F3CF9}"/>
              </a:ext>
            </a:extLst>
          </p:cNvPr>
          <p:cNvGrpSpPr>
            <a:grpSpLocks/>
          </p:cNvGrpSpPr>
          <p:nvPr/>
        </p:nvGrpSpPr>
        <p:grpSpPr bwMode="auto">
          <a:xfrm>
            <a:off x="806095" y="167994"/>
            <a:ext cx="625171" cy="541918"/>
            <a:chOff x="0" y="0"/>
            <a:chExt cx="666" cy="559"/>
          </a:xfrm>
        </p:grpSpPr>
        <p:sp>
          <p:nvSpPr>
            <p:cNvPr id="12" name="Freeform 12">
              <a:extLst>
                <a:ext uri="{FF2B5EF4-FFF2-40B4-BE49-F238E27FC236}">
                  <a16:creationId xmlns:a16="http://schemas.microsoft.com/office/drawing/2014/main" id="{1FEE3810-A036-FC25-3995-46877D47592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672305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556506" y="716373"/>
            <a:ext cx="9189957" cy="273585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4.</a:t>
            </a:r>
            <a:r>
              <a:rPr lang="vi-VN" sz="2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9.</a:t>
            </a:r>
            <a:r>
              <a:rPr lang="en-US" sz="2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solidFill>
                  <a:schemeClr val="tx1"/>
                </a:solidFill>
                <a:latin typeface="Times New Roman" panose="02020603050405020304" pitchFamily="18" charset="0"/>
                <a:cs typeface="Times New Roman" panose="02020603050405020304" pitchFamily="18" charset="0"/>
              </a:rPr>
              <a:t>Cho thông tin sau: “Bảo vệ môi trường là các hoạt động phòng ngừa, hạn chế tác động xấu đến môi trường; ứng phó sự cố môi trường; (</a:t>
            </a:r>
            <a:r>
              <a:rPr lang="en-US" sz="2600" dirty="0">
                <a:solidFill>
                  <a:schemeClr val="tx1"/>
                </a:solidFill>
                <a:latin typeface="Times New Roman" panose="02020603050405020304" pitchFamily="18" charset="0"/>
                <a:cs typeface="Times New Roman" panose="02020603050405020304" pitchFamily="18" charset="0"/>
              </a:rPr>
              <a:t>…</a:t>
            </a:r>
            <a:r>
              <a:rPr lang="vi-VN" sz="2600" dirty="0">
                <a:solidFill>
                  <a:schemeClr val="tx1"/>
                </a:solidFill>
                <a:latin typeface="Times New Roman" panose="02020603050405020304" pitchFamily="18" charset="0"/>
                <a:cs typeface="Times New Roman" panose="02020603050405020304" pitchFamily="18" charset="0"/>
              </a:rPr>
              <a:t>);</a:t>
            </a:r>
            <a:r>
              <a:rPr lang="en-US" sz="2600" dirty="0">
                <a:solidFill>
                  <a:schemeClr val="tx1"/>
                </a:solidFill>
                <a:latin typeface="Times New Roman" panose="02020603050405020304" pitchFamily="18" charset="0"/>
                <a:cs typeface="Times New Roman" panose="02020603050405020304" pitchFamily="18" charset="0"/>
              </a:rPr>
              <a:t> </a:t>
            </a:r>
            <a:r>
              <a:rPr lang="vi-VN" sz="2600" dirty="0">
                <a:solidFill>
                  <a:schemeClr val="tx1"/>
                </a:solidFill>
                <a:latin typeface="Times New Roman" panose="02020603050405020304" pitchFamily="18" charset="0"/>
                <a:cs typeface="Times New Roman" panose="02020603050405020304" pitchFamily="18" charset="0"/>
              </a:rPr>
              <a:t>sử dụng hợp lí tài nguyên thiên nhiên, đa dạng sinh học và ứng phó với biến đổi khí hậu”.</a:t>
            </a:r>
          </a:p>
          <a:p>
            <a:pPr algn="just"/>
            <a:r>
              <a:rPr lang="vi-VN" sz="2600" dirty="0">
                <a:solidFill>
                  <a:schemeClr val="tx1"/>
                </a:solidFill>
                <a:latin typeface="Times New Roman" panose="02020603050405020304" pitchFamily="18" charset="0"/>
                <a:cs typeface="Times New Roman" panose="02020603050405020304" pitchFamily="18" charset="0"/>
              </a:rPr>
              <a:t>Từ ngữ cần điền vào chỗ (</a:t>
            </a:r>
            <a:r>
              <a:rPr lang="en-US" sz="2600" dirty="0">
                <a:solidFill>
                  <a:schemeClr val="tx1"/>
                </a:solidFill>
                <a:latin typeface="Times New Roman" panose="02020603050405020304" pitchFamily="18" charset="0"/>
                <a:cs typeface="Times New Roman" panose="02020603050405020304" pitchFamily="18" charset="0"/>
              </a:rPr>
              <a:t>…</a:t>
            </a:r>
            <a:r>
              <a:rPr lang="vi-VN" sz="2600" dirty="0">
                <a:solidFill>
                  <a:schemeClr val="tx1"/>
                </a:solidFill>
                <a:latin typeface="Times New Roman" panose="02020603050405020304" pitchFamily="18" charset="0"/>
                <a:cs typeface="Times New Roman" panose="02020603050405020304" pitchFamily="18" charset="0"/>
              </a:rPr>
              <a:t>) trong câu trên để hoàn chỉnh khái niệm bảo vệ</a:t>
            </a:r>
            <a:r>
              <a:rPr lang="en-US" sz="2600" dirty="0">
                <a:solidFill>
                  <a:schemeClr val="tx1"/>
                </a:solidFill>
                <a:latin typeface="Times New Roman" panose="02020603050405020304" pitchFamily="18" charset="0"/>
                <a:cs typeface="Times New Roman" panose="02020603050405020304" pitchFamily="18" charset="0"/>
              </a:rPr>
              <a:t> </a:t>
            </a:r>
            <a:r>
              <a:rPr lang="vi-VN" sz="2600" dirty="0">
                <a:solidFill>
                  <a:schemeClr val="tx1"/>
                </a:solidFill>
                <a:latin typeface="Times New Roman" panose="02020603050405020304" pitchFamily="18" charset="0"/>
                <a:cs typeface="Times New Roman" panose="02020603050405020304" pitchFamily="18" charset="0"/>
              </a:rPr>
              <a:t>môi trường là:</a:t>
            </a: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553454" y="3648075"/>
            <a:ext cx="5347077" cy="109587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2800">
                <a:solidFill>
                  <a:schemeClr val="tx1"/>
                </a:solidFill>
                <a:latin typeface="Times New Roman" panose="02020603050405020304" pitchFamily="18" charset="0"/>
                <a:cs typeface="Times New Roman" panose="02020603050405020304" pitchFamily="18" charset="0"/>
              </a:rPr>
              <a:t>A. Khắc phục ô nhiễm môi trường</a:t>
            </a:r>
            <a:r>
              <a:rPr lang="vi-VN" sz="280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553454" y="4849728"/>
            <a:ext cx="5347077"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C</a:t>
            </a:r>
            <a:r>
              <a:rPr lang="vi-VN" sz="2800">
                <a:solidFill>
                  <a:schemeClr val="tx1"/>
                </a:solidFill>
                <a:latin typeface="Times New Roman" panose="02020603050405020304" pitchFamily="18" charset="0"/>
                <a:cs typeface="Times New Roman" panose="02020603050405020304" pitchFamily="18" charset="0"/>
              </a:rPr>
              <a:t>. </a:t>
            </a:r>
            <a:r>
              <a:rPr lang="en-US" sz="2800">
                <a:solidFill>
                  <a:schemeClr val="tx1"/>
                </a:solidFill>
                <a:latin typeface="Times New Roman" panose="02020603050405020304" pitchFamily="18" charset="0"/>
                <a:cs typeface="Times New Roman" panose="02020603050405020304" pitchFamily="18" charset="0"/>
              </a:rPr>
              <a:t>Khắc phục ô nhiễm, suy thoái môi trường, cải thiện chất lượng môi trường</a:t>
            </a:r>
            <a:r>
              <a:rPr lang="vi-VN" sz="280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291470" y="4849729"/>
            <a:ext cx="534707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D</a:t>
            </a:r>
            <a:r>
              <a:rPr lang="vi-VN" sz="2800">
                <a:solidFill>
                  <a:schemeClr val="tx1"/>
                </a:solidFill>
                <a:latin typeface="Times New Roman" panose="02020603050405020304" pitchFamily="18" charset="0"/>
                <a:cs typeface="Times New Roman" panose="02020603050405020304" pitchFamily="18" charset="0"/>
              </a:rPr>
              <a:t>. </a:t>
            </a:r>
            <a:r>
              <a:rPr lang="en-US" sz="2800">
                <a:solidFill>
                  <a:schemeClr val="tx1"/>
                </a:solidFill>
                <a:latin typeface="Times New Roman" panose="02020603050405020304" pitchFamily="18" charset="0"/>
                <a:cs typeface="Times New Roman" panose="02020603050405020304" pitchFamily="18" charset="0"/>
              </a:rPr>
              <a:t>Khắc phục ô nhiễm, suy thoái môi trường, cải thiện thành phần, chất lượng môi trường</a:t>
            </a:r>
            <a:r>
              <a:rPr lang="vi-VN" sz="280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291469" y="3648075"/>
            <a:ext cx="5347077" cy="109587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B</a:t>
            </a:r>
            <a:r>
              <a:rPr lang="vi-VN" sz="2800">
                <a:solidFill>
                  <a:schemeClr val="tx1"/>
                </a:solidFill>
                <a:latin typeface="Times New Roman" panose="02020603050405020304" pitchFamily="18" charset="0"/>
                <a:cs typeface="Times New Roman" panose="02020603050405020304" pitchFamily="18" charset="0"/>
              </a:rPr>
              <a:t>. </a:t>
            </a:r>
            <a:r>
              <a:rPr lang="en-US" sz="2800">
                <a:solidFill>
                  <a:schemeClr val="tx1"/>
                </a:solidFill>
                <a:latin typeface="Times New Roman" panose="02020603050405020304" pitchFamily="18" charset="0"/>
                <a:cs typeface="Times New Roman" panose="02020603050405020304" pitchFamily="18" charset="0"/>
              </a:rPr>
              <a:t>Khắc phục ô nhiễm, suy thoái môi trường</a:t>
            </a:r>
            <a:r>
              <a:rPr lang="vi-VN" sz="280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03C61FA1-AAF3-0506-14F2-C5D54D1A64A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0" name="image4.png">
            <a:extLst>
              <a:ext uri="{FF2B5EF4-FFF2-40B4-BE49-F238E27FC236}">
                <a16:creationId xmlns:a16="http://schemas.microsoft.com/office/drawing/2014/main" id="{7F60761C-A00F-A780-C3C6-41CE21899A78}"/>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1" name="Group 11">
            <a:extLst>
              <a:ext uri="{FF2B5EF4-FFF2-40B4-BE49-F238E27FC236}">
                <a16:creationId xmlns:a16="http://schemas.microsoft.com/office/drawing/2014/main" id="{10282A7D-3D50-F0BC-35D2-7CE9CE3F3CF9}"/>
              </a:ext>
            </a:extLst>
          </p:cNvPr>
          <p:cNvGrpSpPr>
            <a:grpSpLocks/>
          </p:cNvGrpSpPr>
          <p:nvPr/>
        </p:nvGrpSpPr>
        <p:grpSpPr bwMode="auto">
          <a:xfrm>
            <a:off x="806095" y="167994"/>
            <a:ext cx="625171" cy="541918"/>
            <a:chOff x="0" y="0"/>
            <a:chExt cx="666" cy="559"/>
          </a:xfrm>
        </p:grpSpPr>
        <p:sp>
          <p:nvSpPr>
            <p:cNvPr id="12" name="Freeform 12">
              <a:extLst>
                <a:ext uri="{FF2B5EF4-FFF2-40B4-BE49-F238E27FC236}">
                  <a16:creationId xmlns:a16="http://schemas.microsoft.com/office/drawing/2014/main" id="{1FEE3810-A036-FC25-3995-46877D47592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675709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161331" y="956841"/>
            <a:ext cx="9869338" cy="214638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D1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D1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D10000"/>
                </a:solidFill>
                <a:latin typeface="Times New Roman" panose="02020603050405020304" pitchFamily="18" charset="0"/>
                <a:ea typeface="Times New Roman" panose="02020603050405020304" pitchFamily="18" charset="0"/>
                <a:cs typeface="Times New Roman" panose="02020603050405020304" pitchFamily="18" charset="0"/>
              </a:rPr>
              <a:t>4.10.</a:t>
            </a:r>
            <a:r>
              <a:rPr lang="en-US" sz="2800" b="1" dirty="0">
                <a:solidFill>
                  <a:srgbClr val="D1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Cho thông tin sau: “Việc xử lí, cải tạo và phục hồi môi trường đất thuộc trách nhiệm (.....) đối với khu vực ô nhiễm do mình gây ra”. </a:t>
            </a:r>
          </a:p>
          <a:p>
            <a:pPr algn="just"/>
            <a:r>
              <a:rPr lang="vi-VN" sz="2800" dirty="0">
                <a:solidFill>
                  <a:schemeClr val="tx1"/>
                </a:solidFill>
                <a:latin typeface="Times New Roman" panose="02020603050405020304" pitchFamily="18" charset="0"/>
                <a:cs typeface="Times New Roman" panose="02020603050405020304" pitchFamily="18" charset="0"/>
              </a:rPr>
              <a:t>Từ ngữ cần điền vào chỗ (</a:t>
            </a:r>
            <a:r>
              <a:rPr lang="en-US" sz="2800" dirty="0">
                <a:solidFill>
                  <a:schemeClr val="tx1"/>
                </a:solidFill>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trong câu trên là:</a:t>
            </a: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396815" y="3527911"/>
            <a:ext cx="5503717" cy="127314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2800" dirty="0">
                <a:solidFill>
                  <a:schemeClr val="tx1"/>
                </a:solidFill>
                <a:latin typeface="Times New Roman" panose="02020603050405020304" pitchFamily="18" charset="0"/>
                <a:cs typeface="Times New Roman" panose="02020603050405020304" pitchFamily="18" charset="0"/>
              </a:rPr>
              <a:t>A.</a:t>
            </a:r>
            <a:r>
              <a:rPr lang="vi-VN" sz="2800" b="0" i="0" dirty="0">
                <a:solidFill>
                  <a:schemeClr val="tx1"/>
                </a:solidFill>
                <a:effectLst/>
                <a:latin typeface="Times New Roman" panose="02020603050405020304" pitchFamily="18" charset="0"/>
                <a:cs typeface="Times New Roman" panose="02020603050405020304" pitchFamily="18" charset="0"/>
              </a:rPr>
              <a:t> cơ quan, tổ chức và cộng đồng dân cư sử dụng đất</a:t>
            </a:r>
            <a:r>
              <a:rPr lang="vi-VN" sz="2800" dirty="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6067193" y="5048207"/>
            <a:ext cx="5802765" cy="118733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D. cơ quan, tổ chức, cộng đồng dân cư, hộ gia đình và cá nhân sử dụng đất </a:t>
            </a: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067194" y="3532493"/>
            <a:ext cx="5802764" cy="126878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B.</a:t>
            </a:r>
            <a:r>
              <a:rPr lang="vi-VN" sz="2800" b="0" i="0" dirty="0">
                <a:solidFill>
                  <a:schemeClr val="tx1"/>
                </a:solidFill>
                <a:effectLst/>
                <a:latin typeface="Times New Roman" panose="02020603050405020304" pitchFamily="18" charset="0"/>
                <a:cs typeface="Times New Roman" panose="02020603050405020304" pitchFamily="18" charset="0"/>
              </a:rPr>
              <a:t> cơ quan, tổ chức, cộng đồng dân cư và hộ gia đình sử dụng đất</a:t>
            </a:r>
            <a:r>
              <a:rPr lang="vi-VN" sz="2800" dirty="0">
                <a:solidFill>
                  <a:schemeClr val="tx1"/>
                </a:solidFill>
                <a:latin typeface="Times New Roman" panose="02020603050405020304" pitchFamily="18" charset="0"/>
                <a:cs typeface="Times New Roman" panose="02020603050405020304" pitchFamily="18" charset="0"/>
              </a:rPr>
              <a:t>  </a:t>
            </a: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396815" y="5048207"/>
            <a:ext cx="5591429" cy="118733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C.</a:t>
            </a:r>
            <a:r>
              <a:rPr lang="vi-VN" sz="2800" b="0" i="0" dirty="0">
                <a:solidFill>
                  <a:schemeClr val="tx1"/>
                </a:solidFill>
                <a:effectLst/>
                <a:latin typeface="Times New Roman" panose="02020603050405020304" pitchFamily="18" charset="0"/>
                <a:cs typeface="Times New Roman" panose="02020603050405020304" pitchFamily="18" charset="0"/>
              </a:rPr>
              <a:t> cơ quan, tổ chức, cộng đồng dân cư, hộ gia đình và người sử dụng đất</a:t>
            </a:r>
            <a:r>
              <a:rPr lang="vi-VN" sz="2800" dirty="0">
                <a:solidFill>
                  <a:schemeClr val="tx1"/>
                </a:solidFill>
                <a:latin typeface="Times New Roman" panose="02020603050405020304" pitchFamily="18" charset="0"/>
                <a:cs typeface="Times New Roman" panose="02020603050405020304" pitchFamily="18" charset="0"/>
              </a:rPr>
              <a:t>  </a:t>
            </a: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03C61FA1-AAF3-0506-14F2-C5D54D1A64A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0" name="image4.png">
            <a:extLst>
              <a:ext uri="{FF2B5EF4-FFF2-40B4-BE49-F238E27FC236}">
                <a16:creationId xmlns:a16="http://schemas.microsoft.com/office/drawing/2014/main" id="{7F60761C-A00F-A780-C3C6-41CE21899A78}"/>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1" name="Group 11">
            <a:extLst>
              <a:ext uri="{FF2B5EF4-FFF2-40B4-BE49-F238E27FC236}">
                <a16:creationId xmlns:a16="http://schemas.microsoft.com/office/drawing/2014/main" id="{10282A7D-3D50-F0BC-35D2-7CE9CE3F3CF9}"/>
              </a:ext>
            </a:extLst>
          </p:cNvPr>
          <p:cNvGrpSpPr>
            <a:grpSpLocks/>
          </p:cNvGrpSpPr>
          <p:nvPr/>
        </p:nvGrpSpPr>
        <p:grpSpPr bwMode="auto">
          <a:xfrm>
            <a:off x="806095" y="167994"/>
            <a:ext cx="625171" cy="541918"/>
            <a:chOff x="0" y="0"/>
            <a:chExt cx="666" cy="559"/>
          </a:xfrm>
        </p:grpSpPr>
        <p:sp>
          <p:nvSpPr>
            <p:cNvPr id="12" name="Freeform 12">
              <a:extLst>
                <a:ext uri="{FF2B5EF4-FFF2-40B4-BE49-F238E27FC236}">
                  <a16:creationId xmlns:a16="http://schemas.microsoft.com/office/drawing/2014/main" id="{1FEE3810-A036-FC25-3995-46877D47592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657223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368365" y="889259"/>
            <a:ext cx="9869338" cy="154710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dirty="0" err="1">
                <a:solidFill>
                  <a:srgbClr val="D1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D1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D10000"/>
                </a:solidFill>
                <a:latin typeface="Times New Roman" panose="02020603050405020304" pitchFamily="18" charset="0"/>
                <a:ea typeface="Times New Roman" panose="02020603050405020304" pitchFamily="18" charset="0"/>
                <a:cs typeface="Times New Roman" panose="02020603050405020304" pitchFamily="18" charset="0"/>
              </a:rPr>
              <a:t>4.11.</a:t>
            </a:r>
            <a:r>
              <a:rPr lang="en-US" sz="2800" b="1" dirty="0">
                <a:solidFill>
                  <a:srgbClr val="D1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Luật Bảo vệ môi trường được Quốc hội thông qua</a:t>
            </a: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396815" y="2975827"/>
            <a:ext cx="5503717" cy="127314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2800" dirty="0">
                <a:solidFill>
                  <a:schemeClr val="tx1"/>
                </a:solidFill>
                <a:latin typeface="Times New Roman" panose="02020603050405020304" pitchFamily="18" charset="0"/>
                <a:cs typeface="Times New Roman" panose="02020603050405020304" pitchFamily="18" charset="0"/>
              </a:rPr>
              <a:t>A.</a:t>
            </a:r>
            <a:r>
              <a:rPr lang="vi-VN" sz="2800" b="0" i="0" dirty="0">
                <a:solidFill>
                  <a:schemeClr val="tx1"/>
                </a:solidFill>
                <a:effectLst/>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ngày 17-11-2019 và có hiệu lực từ ngày 01-01-2021. </a:t>
            </a: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6096000" y="2975827"/>
            <a:ext cx="5802765" cy="118733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B. ngày 17-11-2020 và có hiệu lực từ ngày 01-01-2022. </a:t>
            </a: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096001" y="4443145"/>
            <a:ext cx="5802764" cy="126878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D.</a:t>
            </a:r>
            <a:r>
              <a:rPr lang="vi-VN" sz="2800" b="0" i="0" dirty="0">
                <a:solidFill>
                  <a:schemeClr val="tx1"/>
                </a:solidFill>
                <a:effectLst/>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ngày 17-11-2022 và có hiệu lực từ ngày 01-6-2023. </a:t>
            </a: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396815" y="4496123"/>
            <a:ext cx="5591429" cy="118733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C.</a:t>
            </a:r>
            <a:r>
              <a:rPr lang="vi-VN" sz="2800" b="0" i="0" dirty="0">
                <a:solidFill>
                  <a:schemeClr val="tx1"/>
                </a:solidFill>
                <a:effectLst/>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ngày 17-11-2021 và có hiệu lực từ ngày 01-6-2022. </a:t>
            </a: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03C61FA1-AAF3-0506-14F2-C5D54D1A64A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0" name="image4.png">
            <a:extLst>
              <a:ext uri="{FF2B5EF4-FFF2-40B4-BE49-F238E27FC236}">
                <a16:creationId xmlns:a16="http://schemas.microsoft.com/office/drawing/2014/main" id="{7F60761C-A00F-A780-C3C6-41CE21899A78}"/>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1" name="Group 11">
            <a:extLst>
              <a:ext uri="{FF2B5EF4-FFF2-40B4-BE49-F238E27FC236}">
                <a16:creationId xmlns:a16="http://schemas.microsoft.com/office/drawing/2014/main" id="{10282A7D-3D50-F0BC-35D2-7CE9CE3F3CF9}"/>
              </a:ext>
            </a:extLst>
          </p:cNvPr>
          <p:cNvGrpSpPr>
            <a:grpSpLocks/>
          </p:cNvGrpSpPr>
          <p:nvPr/>
        </p:nvGrpSpPr>
        <p:grpSpPr bwMode="auto">
          <a:xfrm>
            <a:off x="806095" y="167994"/>
            <a:ext cx="625171" cy="541918"/>
            <a:chOff x="0" y="0"/>
            <a:chExt cx="666" cy="559"/>
          </a:xfrm>
        </p:grpSpPr>
        <p:sp>
          <p:nvSpPr>
            <p:cNvPr id="12" name="Freeform 12">
              <a:extLst>
                <a:ext uri="{FF2B5EF4-FFF2-40B4-BE49-F238E27FC236}">
                  <a16:creationId xmlns:a16="http://schemas.microsoft.com/office/drawing/2014/main" id="{1FEE3810-A036-FC25-3995-46877D47592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3375524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368365" y="889259"/>
            <a:ext cx="9869338" cy="154710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dirty="0" err="1">
                <a:solidFill>
                  <a:srgbClr val="D1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D1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D10000"/>
                </a:solidFill>
                <a:latin typeface="Times New Roman" panose="02020603050405020304" pitchFamily="18" charset="0"/>
                <a:ea typeface="Times New Roman" panose="02020603050405020304" pitchFamily="18" charset="0"/>
                <a:cs typeface="Times New Roman" panose="02020603050405020304" pitchFamily="18" charset="0"/>
              </a:rPr>
              <a:t>4.12.</a:t>
            </a:r>
            <a:r>
              <a:rPr lang="en-US" sz="2800" b="1" dirty="0">
                <a:solidFill>
                  <a:srgbClr val="D1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Hành vi nào dưới đây bị x</a:t>
            </a:r>
            <a:r>
              <a:rPr lang="en-GB" sz="2800" dirty="0">
                <a:solidFill>
                  <a:schemeClr val="tx1"/>
                </a:solidFill>
                <a:latin typeface="Times New Roman" panose="02020603050405020304" pitchFamily="18" charset="0"/>
                <a:cs typeface="Times New Roman" panose="02020603050405020304" pitchFamily="18" charset="0"/>
              </a:rPr>
              <a:t>ử </a:t>
            </a:r>
            <a:r>
              <a:rPr lang="en-GB" sz="2800" dirty="0" err="1">
                <a:solidFill>
                  <a:schemeClr val="tx1"/>
                </a:solidFill>
                <a:latin typeface="Times New Roman" panose="02020603050405020304" pitchFamily="18" charset="0"/>
                <a:cs typeface="Times New Roman" panose="02020603050405020304" pitchFamily="18" charset="0"/>
              </a:rPr>
              <a:t>phạt</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theo</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quy</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định</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tại</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Nghị</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định</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số</a:t>
            </a:r>
            <a:r>
              <a:rPr lang="en-GB" sz="2800" dirty="0">
                <a:solidFill>
                  <a:schemeClr val="tx1"/>
                </a:solidFill>
                <a:latin typeface="Times New Roman" panose="02020603050405020304" pitchFamily="18" charset="0"/>
                <a:cs typeface="Times New Roman" panose="02020603050405020304" pitchFamily="18" charset="0"/>
              </a:rPr>
              <a:t> 45/2022/NĐ- CP </a:t>
            </a:r>
            <a:r>
              <a:rPr lang="en-GB" sz="2800" dirty="0" err="1">
                <a:solidFill>
                  <a:schemeClr val="tx1"/>
                </a:solidFill>
                <a:latin typeface="Times New Roman" panose="02020603050405020304" pitchFamily="18" charset="0"/>
                <a:cs typeface="Times New Roman" panose="02020603050405020304" pitchFamily="18" charset="0"/>
              </a:rPr>
              <a:t>ngày</a:t>
            </a:r>
            <a:r>
              <a:rPr lang="en-GB" sz="2800" dirty="0">
                <a:solidFill>
                  <a:schemeClr val="tx1"/>
                </a:solidFill>
                <a:latin typeface="Times New Roman" panose="02020603050405020304" pitchFamily="18" charset="0"/>
                <a:cs typeface="Times New Roman" panose="02020603050405020304" pitchFamily="18" charset="0"/>
              </a:rPr>
              <a:t> 07-7-2022 </a:t>
            </a:r>
            <a:r>
              <a:rPr lang="en-GB" sz="2800" dirty="0" err="1">
                <a:solidFill>
                  <a:schemeClr val="tx1"/>
                </a:solidFill>
                <a:latin typeface="Times New Roman" panose="02020603050405020304" pitchFamily="18" charset="0"/>
                <a:cs typeface="Times New Roman" panose="02020603050405020304" pitchFamily="18" charset="0"/>
              </a:rPr>
              <a:t>của</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Chính</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phủ</a:t>
            </a:r>
            <a:r>
              <a:rPr lang="vi-VN" sz="2800" dirty="0">
                <a:solidFill>
                  <a:schemeClr val="tx1"/>
                </a:solidFill>
                <a:latin typeface="Times New Roman" panose="02020603050405020304" pitchFamily="18" charset="0"/>
                <a:cs typeface="Times New Roman" panose="02020603050405020304" pitchFamily="18" charset="0"/>
              </a:rPr>
              <a:t>?</a:t>
            </a:r>
            <a:r>
              <a:rPr lang="en-GB"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1368365" y="2975827"/>
            <a:ext cx="4532167" cy="127314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2800" dirty="0">
                <a:solidFill>
                  <a:schemeClr val="tx1"/>
                </a:solidFill>
                <a:latin typeface="Times New Roman" panose="02020603050405020304" pitchFamily="18" charset="0"/>
                <a:cs typeface="Times New Roman" panose="02020603050405020304" pitchFamily="18" charset="0"/>
              </a:rPr>
              <a:t>A.</a:t>
            </a:r>
            <a:r>
              <a:rPr lang="vi-VN" sz="2800" b="0" i="0" dirty="0">
                <a:solidFill>
                  <a:srgbClr val="242021"/>
                </a:solidFill>
                <a:effectLst/>
                <a:latin typeface="TimesNewRomanPSMT"/>
              </a:rPr>
              <a:t> Che giấu hành vi gây ô nhiễm môi trường</a:t>
            </a:r>
            <a:r>
              <a:rPr lang="vi-VN" sz="2800" dirty="0">
                <a:solidFill>
                  <a:schemeClr val="tx1"/>
                </a:solidFill>
                <a:latin typeface="Times New Roman" panose="02020603050405020304" pitchFamily="18" charset="0"/>
                <a:cs typeface="Times New Roman" panose="02020603050405020304" pitchFamily="18" charset="0"/>
              </a:rPr>
              <a:t>. </a:t>
            </a: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6504317" y="2975827"/>
            <a:ext cx="4615132" cy="118733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vi-VN" sz="2800" dirty="0">
                <a:solidFill>
                  <a:schemeClr val="tx1"/>
                </a:solidFill>
                <a:latin typeface="Times New Roman" panose="02020603050405020304" pitchFamily="18" charset="0"/>
                <a:cs typeface="Times New Roman" panose="02020603050405020304" pitchFamily="18" charset="0"/>
              </a:rPr>
              <a:t>B.</a:t>
            </a:r>
            <a:r>
              <a:rPr lang="en-GB" sz="2800" dirty="0"/>
              <a:t> </a:t>
            </a:r>
            <a:r>
              <a:rPr lang="vi-VN" sz="2800" dirty="0">
                <a:solidFill>
                  <a:schemeClr val="tx1"/>
                </a:solidFill>
                <a:latin typeface="Times New Roman" panose="02020603050405020304" pitchFamily="18" charset="0"/>
                <a:cs typeface="Times New Roman" panose="02020603050405020304" pitchFamily="18" charset="0"/>
              </a:rPr>
              <a:t>K</a:t>
            </a:r>
            <a:r>
              <a:rPr lang="en-GB" sz="2800" dirty="0" err="1">
                <a:solidFill>
                  <a:schemeClr val="tx1"/>
                </a:solidFill>
                <a:latin typeface="Times New Roman" panose="02020603050405020304" pitchFamily="18" charset="0"/>
                <a:cs typeface="Times New Roman" panose="02020603050405020304" pitchFamily="18" charset="0"/>
              </a:rPr>
              <a:t>hông</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phân</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loại</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chất</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thải</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rắn</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sinh</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hoạt</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theo</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quy</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định</a:t>
            </a:r>
            <a:r>
              <a:rPr lang="vi-VN" sz="2800" dirty="0">
                <a:solidFill>
                  <a:schemeClr val="tx1"/>
                </a:solidFill>
                <a:latin typeface="Times New Roman" panose="02020603050405020304" pitchFamily="18" charset="0"/>
                <a:cs typeface="Times New Roman" panose="02020603050405020304" pitchFamily="18" charset="0"/>
              </a:rPr>
              <a:t>.</a:t>
            </a:r>
            <a:r>
              <a:rPr lang="en-GB"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499569" y="4443145"/>
            <a:ext cx="4619879" cy="126878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D.</a:t>
            </a:r>
            <a:r>
              <a:rPr lang="en-GB" sz="2800" b="0" i="0" dirty="0">
                <a:solidFill>
                  <a:srgbClr val="242021"/>
                </a:solidFill>
                <a:effectLst/>
                <a:latin typeface="TimesNewRomanPSMT"/>
              </a:rPr>
              <a:t> </a:t>
            </a:r>
            <a:r>
              <a:rPr lang="en-GB" sz="2800" b="0" i="0" dirty="0" err="1">
                <a:solidFill>
                  <a:srgbClr val="242021"/>
                </a:solidFill>
                <a:effectLst/>
                <a:latin typeface="TimesNewRomanPSMT"/>
              </a:rPr>
              <a:t>Phá</a:t>
            </a:r>
            <a:r>
              <a:rPr lang="en-GB" sz="2800" b="0" i="0" dirty="0">
                <a:solidFill>
                  <a:srgbClr val="242021"/>
                </a:solidFill>
                <a:effectLst/>
                <a:latin typeface="TimesNewRomanPSMT"/>
              </a:rPr>
              <a:t> </a:t>
            </a:r>
            <a:r>
              <a:rPr lang="en-GB" sz="2800" b="0" i="0" dirty="0" err="1">
                <a:solidFill>
                  <a:srgbClr val="242021"/>
                </a:solidFill>
                <a:effectLst/>
                <a:latin typeface="TimesNewRomanPSMT"/>
              </a:rPr>
              <a:t>hoại</a:t>
            </a:r>
            <a:r>
              <a:rPr lang="en-GB" sz="2800" b="0" i="0" dirty="0">
                <a:solidFill>
                  <a:srgbClr val="242021"/>
                </a:solidFill>
                <a:effectLst/>
                <a:latin typeface="TimesNewRomanPSMT"/>
              </a:rPr>
              <a:t>, </a:t>
            </a:r>
            <a:r>
              <a:rPr lang="en-GB" sz="2800" b="0" i="0" dirty="0" err="1">
                <a:solidFill>
                  <a:srgbClr val="242021"/>
                </a:solidFill>
                <a:effectLst/>
                <a:latin typeface="TimesNewRomanPSMT"/>
              </a:rPr>
              <a:t>xâm</a:t>
            </a:r>
            <a:r>
              <a:rPr lang="en-GB" sz="2800" b="0" i="0" dirty="0">
                <a:solidFill>
                  <a:srgbClr val="242021"/>
                </a:solidFill>
                <a:effectLst/>
                <a:latin typeface="TimesNewRomanPSMT"/>
              </a:rPr>
              <a:t> </a:t>
            </a:r>
            <a:r>
              <a:rPr lang="en-GB" sz="2800" b="0" i="0" dirty="0" err="1">
                <a:solidFill>
                  <a:srgbClr val="242021"/>
                </a:solidFill>
                <a:effectLst/>
                <a:latin typeface="TimesNewRomanPSMT"/>
              </a:rPr>
              <a:t>chiếm</a:t>
            </a:r>
            <a:r>
              <a:rPr lang="en-GB" sz="2800" b="0" i="0" dirty="0">
                <a:solidFill>
                  <a:srgbClr val="242021"/>
                </a:solidFill>
                <a:effectLst/>
                <a:latin typeface="TimesNewRomanPSMT"/>
              </a:rPr>
              <a:t> di </a:t>
            </a:r>
            <a:r>
              <a:rPr lang="en-GB" sz="2800" b="0" i="0" dirty="0" err="1">
                <a:solidFill>
                  <a:srgbClr val="242021"/>
                </a:solidFill>
                <a:effectLst/>
                <a:latin typeface="TimesNewRomanPSMT"/>
              </a:rPr>
              <a:t>sản</a:t>
            </a:r>
            <a:r>
              <a:rPr lang="en-GB" sz="2800" b="0" i="0" dirty="0">
                <a:solidFill>
                  <a:srgbClr val="242021"/>
                </a:solidFill>
                <a:effectLst/>
                <a:latin typeface="TimesNewRomanPSMT"/>
              </a:rPr>
              <a:t> </a:t>
            </a:r>
            <a:r>
              <a:rPr lang="en-GB" sz="2800" b="0" i="0" dirty="0" err="1">
                <a:solidFill>
                  <a:srgbClr val="242021"/>
                </a:solidFill>
                <a:effectLst/>
                <a:latin typeface="TimesNewRomanPSMT"/>
              </a:rPr>
              <a:t>thiên</a:t>
            </a:r>
            <a:r>
              <a:rPr lang="en-GB" sz="2800" b="0" i="0" dirty="0">
                <a:solidFill>
                  <a:srgbClr val="242021"/>
                </a:solidFill>
                <a:effectLst/>
                <a:latin typeface="TimesNewRomanPSMT"/>
              </a:rPr>
              <a:t> </a:t>
            </a:r>
            <a:r>
              <a:rPr lang="en-GB" sz="2800" b="0" i="0" dirty="0" err="1">
                <a:solidFill>
                  <a:srgbClr val="242021"/>
                </a:solidFill>
                <a:effectLst/>
                <a:latin typeface="TimesNewRomanPSMT"/>
              </a:rPr>
              <a:t>nhiên</a:t>
            </a:r>
            <a:r>
              <a:rPr lang="vi-VN" sz="2800" dirty="0">
                <a:solidFill>
                  <a:schemeClr val="tx1"/>
                </a:solidFill>
                <a:latin typeface="Times New Roman" panose="02020603050405020304" pitchFamily="18" charset="0"/>
                <a:cs typeface="Times New Roman" panose="02020603050405020304" pitchFamily="18" charset="0"/>
              </a:rPr>
              <a:t>. </a:t>
            </a: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1368365" y="4496123"/>
            <a:ext cx="4619879" cy="118733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C.</a:t>
            </a:r>
            <a:r>
              <a:rPr lang="en-GB" sz="2800" b="0" i="0" dirty="0">
                <a:solidFill>
                  <a:srgbClr val="242021"/>
                </a:solidFill>
                <a:effectLst/>
                <a:latin typeface="TimesNewRomanPSMT"/>
              </a:rPr>
              <a:t> </a:t>
            </a:r>
            <a:r>
              <a:rPr lang="vi-VN" sz="2800" b="0" i="0" dirty="0">
                <a:solidFill>
                  <a:srgbClr val="242021"/>
                </a:solidFill>
                <a:effectLst/>
                <a:latin typeface="TimesNewRomanPSMT"/>
              </a:rPr>
              <a:t>Chôn </a:t>
            </a:r>
            <a:r>
              <a:rPr lang="en-GB" sz="2800" b="0" i="0" dirty="0" err="1">
                <a:solidFill>
                  <a:srgbClr val="242021"/>
                </a:solidFill>
                <a:effectLst/>
                <a:latin typeface="TimesNewRomanPSMT"/>
              </a:rPr>
              <a:t>chất</a:t>
            </a:r>
            <a:r>
              <a:rPr lang="en-GB" sz="2800" b="0" i="0" dirty="0">
                <a:solidFill>
                  <a:srgbClr val="242021"/>
                </a:solidFill>
                <a:effectLst/>
                <a:latin typeface="TimesNewRomanPSMT"/>
              </a:rPr>
              <a:t> </a:t>
            </a:r>
            <a:r>
              <a:rPr lang="en-GB" sz="2800" b="0" i="0" dirty="0" err="1">
                <a:solidFill>
                  <a:srgbClr val="242021"/>
                </a:solidFill>
                <a:effectLst/>
                <a:latin typeface="TimesNewRomanPSMT"/>
              </a:rPr>
              <a:t>thải</a:t>
            </a:r>
            <a:r>
              <a:rPr lang="en-GB" sz="2800" b="0" i="0" dirty="0">
                <a:solidFill>
                  <a:srgbClr val="242021"/>
                </a:solidFill>
                <a:effectLst/>
                <a:latin typeface="TimesNewRomanPSMT"/>
              </a:rPr>
              <a:t> </a:t>
            </a:r>
            <a:r>
              <a:rPr lang="en-GB" sz="2800" b="0" i="0" dirty="0" err="1">
                <a:solidFill>
                  <a:srgbClr val="242021"/>
                </a:solidFill>
                <a:effectLst/>
                <a:latin typeface="TimesNewRomanPSMT"/>
              </a:rPr>
              <a:t>nguy</a:t>
            </a:r>
            <a:r>
              <a:rPr lang="en-GB" sz="2800" b="0" i="0" dirty="0">
                <a:solidFill>
                  <a:srgbClr val="242021"/>
                </a:solidFill>
                <a:effectLst/>
                <a:latin typeface="TimesNewRomanPSMT"/>
              </a:rPr>
              <a:t> </a:t>
            </a:r>
            <a:r>
              <a:rPr lang="en-GB" sz="2800" b="0" i="0" dirty="0" err="1">
                <a:solidFill>
                  <a:srgbClr val="242021"/>
                </a:solidFill>
                <a:effectLst/>
                <a:latin typeface="TimesNewRomanPSMT"/>
              </a:rPr>
              <a:t>hại</a:t>
            </a:r>
            <a:r>
              <a:rPr lang="en-GB" sz="2800" b="0" i="0" dirty="0">
                <a:solidFill>
                  <a:srgbClr val="242021"/>
                </a:solidFill>
                <a:effectLst/>
                <a:latin typeface="TimesNewRomanPSMT"/>
              </a:rPr>
              <a:t> </a:t>
            </a:r>
            <a:r>
              <a:rPr lang="en-GB" sz="2800" b="0" i="0" dirty="0" err="1">
                <a:solidFill>
                  <a:srgbClr val="242021"/>
                </a:solidFill>
                <a:effectLst/>
                <a:latin typeface="TimesNewRomanPSMT"/>
              </a:rPr>
              <a:t>không</a:t>
            </a:r>
            <a:r>
              <a:rPr lang="en-GB" sz="2800" b="0" i="0" dirty="0">
                <a:solidFill>
                  <a:srgbClr val="242021"/>
                </a:solidFill>
                <a:effectLst/>
                <a:latin typeface="TimesNewRomanPSMT"/>
              </a:rPr>
              <a:t> </a:t>
            </a:r>
            <a:r>
              <a:rPr lang="en-GB" sz="2800" b="0" i="0" dirty="0" err="1">
                <a:solidFill>
                  <a:srgbClr val="242021"/>
                </a:solidFill>
                <a:effectLst/>
                <a:latin typeface="TimesNewRomanPSMT"/>
              </a:rPr>
              <a:t>đúng</a:t>
            </a:r>
            <a:r>
              <a:rPr lang="en-GB" sz="2800" b="0" i="0" dirty="0">
                <a:solidFill>
                  <a:srgbClr val="242021"/>
                </a:solidFill>
                <a:effectLst/>
                <a:latin typeface="TimesNewRomanPSMT"/>
              </a:rPr>
              <a:t> </a:t>
            </a:r>
            <a:r>
              <a:rPr lang="en-GB" sz="2800" b="0" i="0" dirty="0" err="1">
                <a:solidFill>
                  <a:srgbClr val="242021"/>
                </a:solidFill>
                <a:effectLst/>
                <a:latin typeface="TimesNewRomanPSMT"/>
              </a:rPr>
              <a:t>quy</a:t>
            </a:r>
            <a:r>
              <a:rPr lang="en-GB" sz="2800" b="0" i="0" dirty="0">
                <a:solidFill>
                  <a:srgbClr val="242021"/>
                </a:solidFill>
                <a:effectLst/>
                <a:latin typeface="TimesNewRomanPSMT"/>
              </a:rPr>
              <a:t> </a:t>
            </a:r>
            <a:r>
              <a:rPr lang="en-GB" sz="2800" b="0" i="0" dirty="0" err="1">
                <a:solidFill>
                  <a:srgbClr val="242021"/>
                </a:solidFill>
                <a:effectLst/>
                <a:latin typeface="TimesNewRomanPSMT"/>
              </a:rPr>
              <a:t>định</a:t>
            </a:r>
            <a:r>
              <a:rPr lang="vi-VN" sz="2800" dirty="0">
                <a:solidFill>
                  <a:schemeClr val="tx1"/>
                </a:solidFill>
                <a:latin typeface="Times New Roman" panose="02020603050405020304" pitchFamily="18" charset="0"/>
                <a:cs typeface="Times New Roman" panose="02020603050405020304" pitchFamily="18" charset="0"/>
              </a:rPr>
              <a:t>. </a:t>
            </a: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03C61FA1-AAF3-0506-14F2-C5D54D1A64A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0" name="image4.png">
            <a:extLst>
              <a:ext uri="{FF2B5EF4-FFF2-40B4-BE49-F238E27FC236}">
                <a16:creationId xmlns:a16="http://schemas.microsoft.com/office/drawing/2014/main" id="{7F60761C-A00F-A780-C3C6-41CE21899A78}"/>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1" name="Group 11">
            <a:extLst>
              <a:ext uri="{FF2B5EF4-FFF2-40B4-BE49-F238E27FC236}">
                <a16:creationId xmlns:a16="http://schemas.microsoft.com/office/drawing/2014/main" id="{10282A7D-3D50-F0BC-35D2-7CE9CE3F3CF9}"/>
              </a:ext>
            </a:extLst>
          </p:cNvPr>
          <p:cNvGrpSpPr>
            <a:grpSpLocks/>
          </p:cNvGrpSpPr>
          <p:nvPr/>
        </p:nvGrpSpPr>
        <p:grpSpPr bwMode="auto">
          <a:xfrm>
            <a:off x="806095" y="167994"/>
            <a:ext cx="625171" cy="541918"/>
            <a:chOff x="0" y="0"/>
            <a:chExt cx="666" cy="559"/>
          </a:xfrm>
        </p:grpSpPr>
        <p:sp>
          <p:nvSpPr>
            <p:cNvPr id="12" name="Freeform 12">
              <a:extLst>
                <a:ext uri="{FF2B5EF4-FFF2-40B4-BE49-F238E27FC236}">
                  <a16:creationId xmlns:a16="http://schemas.microsoft.com/office/drawing/2014/main" id="{1FEE3810-A036-FC25-3995-46877D47592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514112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33758" y="15000"/>
            <a:ext cx="675166" cy="676875"/>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4438" y="85682"/>
            <a:ext cx="625171" cy="556555"/>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784A42C0-4781-48B0-7B84-13FFBD0D2F78}"/>
              </a:ext>
            </a:extLst>
          </p:cNvPr>
          <p:cNvSpPr txBox="1"/>
          <p:nvPr/>
        </p:nvSpPr>
        <p:spPr>
          <a:xfrm>
            <a:off x="1598944" y="624818"/>
            <a:ext cx="10456064" cy="5170646"/>
          </a:xfrm>
          <a:prstGeom prst="rect">
            <a:avLst/>
          </a:prstGeom>
          <a:noFill/>
        </p:spPr>
        <p:txBody>
          <a:bodyPr wrap="square" rtlCol="0">
            <a:spAutoFit/>
          </a:bodyPr>
          <a:lstStyle/>
          <a:p>
            <a:pPr marL="457200" indent="-457200">
              <a:lnSpc>
                <a:spcPts val="3000"/>
              </a:lnSpc>
              <a:spcBef>
                <a:spcPts val="600"/>
              </a:spcBef>
              <a:spcAft>
                <a:spcPts val="600"/>
              </a:spcAft>
              <a:buFont typeface="Wingdings" pitchFamily="2" charset="2"/>
              <a:buChar char="v"/>
            </a:pPr>
            <a:r>
              <a:rPr lang="vi-VN" sz="3000" b="1" dirty="0">
                <a:solidFill>
                  <a:srgbClr val="FF0000"/>
                </a:solidFill>
                <a:latin typeface="Times New Roman" panose="02020603050405020304" pitchFamily="18" charset="0"/>
                <a:cs typeface="Times New Roman" panose="02020603050405020304" pitchFamily="18" charset="0"/>
              </a:rPr>
              <a:t>Truy cập </a:t>
            </a:r>
            <a:r>
              <a:rPr lang="en-GB" sz="3000" b="1" dirty="0" err="1">
                <a:solidFill>
                  <a:srgbClr val="FF0000"/>
                </a:solidFill>
                <a:latin typeface="Times New Roman" panose="02020603050405020304" pitchFamily="18" charset="0"/>
                <a:cs typeface="Times New Roman" panose="02020603050405020304" pitchFamily="18" charset="0"/>
              </a:rPr>
              <a:t>thông</a:t>
            </a:r>
            <a:r>
              <a:rPr lang="en-GB" sz="3000" b="1" dirty="0">
                <a:solidFill>
                  <a:srgbClr val="FF0000"/>
                </a:solidFill>
                <a:latin typeface="Times New Roman" panose="02020603050405020304" pitchFamily="18" charset="0"/>
                <a:cs typeface="Times New Roman" panose="02020603050405020304" pitchFamily="18" charset="0"/>
              </a:rPr>
              <a:t> tin </a:t>
            </a:r>
            <a:r>
              <a:rPr lang="en-GB" sz="3000" b="1" dirty="0" err="1">
                <a:solidFill>
                  <a:srgbClr val="FF0000"/>
                </a:solidFill>
                <a:latin typeface="Times New Roman" panose="02020603050405020304" pitchFamily="18" charset="0"/>
                <a:cs typeface="Times New Roman" panose="02020603050405020304" pitchFamily="18" charset="0"/>
              </a:rPr>
              <a:t>về</a:t>
            </a:r>
            <a:r>
              <a:rPr lang="en-GB" sz="3000" b="1" dirty="0">
                <a:solidFill>
                  <a:srgbClr val="FF0000"/>
                </a:solidFill>
                <a:latin typeface="Times New Roman" panose="02020603050405020304" pitchFamily="18" charset="0"/>
                <a:cs typeface="Times New Roman" panose="02020603050405020304" pitchFamily="18" charset="0"/>
              </a:rPr>
              <a:t> SGK GD QPAN (</a:t>
            </a:r>
            <a:r>
              <a:rPr lang="en-GB" sz="3000" b="1" dirty="0" err="1">
                <a:solidFill>
                  <a:srgbClr val="FF0000"/>
                </a:solidFill>
                <a:latin typeface="Times New Roman" panose="02020603050405020304" pitchFamily="18" charset="0"/>
                <a:cs typeface="Times New Roman" panose="02020603050405020304" pitchFamily="18" charset="0"/>
              </a:rPr>
              <a:t>bộ</a:t>
            </a:r>
            <a:r>
              <a:rPr lang="en-GB" sz="3000" b="1" dirty="0">
                <a:solidFill>
                  <a:srgbClr val="FF0000"/>
                </a:solidFill>
                <a:latin typeface="Times New Roman" panose="02020603050405020304" pitchFamily="18" charset="0"/>
                <a:cs typeface="Times New Roman" panose="02020603050405020304" pitchFamily="18" charset="0"/>
              </a:rPr>
              <a:t> </a:t>
            </a:r>
            <a:r>
              <a:rPr lang="en-GB" sz="3000" b="1" dirty="0" err="1">
                <a:solidFill>
                  <a:srgbClr val="FF0000"/>
                </a:solidFill>
                <a:latin typeface="Times New Roman" panose="02020603050405020304" pitchFamily="18" charset="0"/>
                <a:cs typeface="Times New Roman" panose="02020603050405020304" pitchFamily="18" charset="0"/>
              </a:rPr>
              <a:t>sách</a:t>
            </a:r>
            <a:r>
              <a:rPr lang="en-GB" sz="3000" b="1" dirty="0">
                <a:solidFill>
                  <a:srgbClr val="FF0000"/>
                </a:solidFill>
                <a:latin typeface="Times New Roman" panose="02020603050405020304" pitchFamily="18" charset="0"/>
                <a:cs typeface="Times New Roman" panose="02020603050405020304" pitchFamily="18" charset="0"/>
              </a:rPr>
              <a:t> </a:t>
            </a:r>
            <a:r>
              <a:rPr lang="en-GB" sz="3000" b="1" dirty="0" err="1">
                <a:solidFill>
                  <a:srgbClr val="FF0000"/>
                </a:solidFill>
                <a:latin typeface="Times New Roman" panose="02020603050405020304" pitchFamily="18" charset="0"/>
                <a:cs typeface="Times New Roman" panose="02020603050405020304" pitchFamily="18" charset="0"/>
              </a:rPr>
              <a:t>Cánh</a:t>
            </a:r>
            <a:r>
              <a:rPr lang="en-GB" sz="3000" b="1" dirty="0">
                <a:solidFill>
                  <a:srgbClr val="FF0000"/>
                </a:solidFill>
                <a:latin typeface="Times New Roman" panose="02020603050405020304" pitchFamily="18" charset="0"/>
                <a:cs typeface="Times New Roman" panose="02020603050405020304" pitchFamily="18" charset="0"/>
              </a:rPr>
              <a:t> </a:t>
            </a:r>
            <a:r>
              <a:rPr lang="en-GB" sz="3000" b="1" dirty="0" err="1">
                <a:solidFill>
                  <a:srgbClr val="FF0000"/>
                </a:solidFill>
                <a:latin typeface="Times New Roman" panose="02020603050405020304" pitchFamily="18" charset="0"/>
                <a:cs typeface="Times New Roman" panose="02020603050405020304" pitchFamily="18" charset="0"/>
              </a:rPr>
              <a:t>Diều</a:t>
            </a:r>
            <a:r>
              <a:rPr lang="en-GB" sz="3000" b="1" dirty="0">
                <a:solidFill>
                  <a:srgbClr val="FF0000"/>
                </a:solidFill>
                <a:latin typeface="Times New Roman" panose="02020603050405020304" pitchFamily="18" charset="0"/>
                <a:cs typeface="Times New Roman" panose="02020603050405020304" pitchFamily="18" charset="0"/>
              </a:rPr>
              <a:t>):</a:t>
            </a:r>
          </a:p>
          <a:p>
            <a:pPr marL="457200" indent="-457200">
              <a:lnSpc>
                <a:spcPts val="3000"/>
              </a:lnSpc>
              <a:spcBef>
                <a:spcPts val="600"/>
              </a:spcBef>
              <a:spcAft>
                <a:spcPts val="600"/>
              </a:spcAft>
              <a:buFont typeface="Arial" panose="020B0604020202020204" pitchFamily="34" charset="0"/>
              <a:buChar char="•"/>
            </a:pPr>
            <a:r>
              <a:rPr lang="en-GB" sz="3000" b="1" dirty="0">
                <a:solidFill>
                  <a:srgbClr val="00B050"/>
                </a:solidFill>
                <a:latin typeface="Times New Roman" panose="02020603050405020304" pitchFamily="18" charset="0"/>
                <a:cs typeface="Times New Roman" panose="02020603050405020304" pitchFamily="18" charset="0"/>
              </a:rPr>
              <a:t>Trang web </a:t>
            </a:r>
            <a:r>
              <a:rPr lang="en-GB" sz="3000" b="1" dirty="0" err="1">
                <a:solidFill>
                  <a:srgbClr val="00B050"/>
                </a:solidFill>
                <a:latin typeface="Times New Roman" panose="02020603050405020304" pitchFamily="18" charset="0"/>
                <a:cs typeface="Times New Roman" panose="02020603050405020304" pitchFamily="18" charset="0"/>
              </a:rPr>
              <a:t>bộ</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sách</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Cánh</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Diều</a:t>
            </a:r>
            <a:endParaRPr lang="en-GB" sz="3000" b="1" dirty="0">
              <a:solidFill>
                <a:srgbClr val="00B050"/>
              </a:solidFill>
              <a:latin typeface="Times New Roman" panose="02020603050405020304" pitchFamily="18" charset="0"/>
              <a:cs typeface="Times New Roman" panose="02020603050405020304" pitchFamily="18" charset="0"/>
            </a:endParaRPr>
          </a:p>
          <a:p>
            <a:pPr>
              <a:lnSpc>
                <a:spcPts val="3000"/>
              </a:lnSpc>
              <a:spcBef>
                <a:spcPts val="600"/>
              </a:spcBef>
              <a:spcAft>
                <a:spcPts val="600"/>
              </a:spcAft>
            </a:pP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a:solidFill>
                  <a:srgbClr val="0000FF"/>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https://hoc10.vn/</a:t>
            </a:r>
            <a:endParaRPr lang="en-GB" sz="3000" b="1" dirty="0">
              <a:solidFill>
                <a:srgbClr val="0000FF"/>
              </a:solidFill>
              <a:latin typeface="Times New Roman" panose="02020603050405020304" pitchFamily="18" charset="0"/>
              <a:cs typeface="Times New Roman" panose="02020603050405020304" pitchFamily="18" charset="0"/>
            </a:endParaRPr>
          </a:p>
          <a:p>
            <a:pPr marL="457200" indent="-457200">
              <a:lnSpc>
                <a:spcPts val="3000"/>
              </a:lnSpc>
              <a:spcBef>
                <a:spcPts val="600"/>
              </a:spcBef>
              <a:spcAft>
                <a:spcPts val="600"/>
              </a:spcAft>
              <a:buFont typeface="Arial" panose="020B0604020202020204" pitchFamily="34" charset="0"/>
              <a:buChar char="•"/>
            </a:pPr>
            <a:r>
              <a:rPr lang="en-GB" sz="3000" b="1" dirty="0">
                <a:solidFill>
                  <a:srgbClr val="00B050"/>
                </a:solidFill>
                <a:latin typeface="Times New Roman" panose="02020603050405020304" pitchFamily="18" charset="0"/>
                <a:cs typeface="Times New Roman" panose="02020603050405020304" pitchFamily="18" charset="0"/>
              </a:rPr>
              <a:t>Facebook: </a:t>
            </a:r>
            <a:r>
              <a:rPr lang="en-GB" sz="3000" b="1" dirty="0" err="1">
                <a:solidFill>
                  <a:srgbClr val="00B050"/>
                </a:solidFill>
                <a:latin typeface="Times New Roman" panose="02020603050405020304" pitchFamily="18" charset="0"/>
                <a:cs typeface="Times New Roman" panose="02020603050405020304" pitchFamily="18" charset="0"/>
              </a:rPr>
              <a:t>Nhóm</a:t>
            </a:r>
            <a:r>
              <a:rPr lang="en-GB" sz="3000" b="1" dirty="0">
                <a:solidFill>
                  <a:srgbClr val="00B050"/>
                </a:solidFill>
                <a:latin typeface="Times New Roman" panose="02020603050405020304" pitchFamily="18" charset="0"/>
                <a:cs typeface="Times New Roman" panose="02020603050405020304" pitchFamily="18" charset="0"/>
              </a:rPr>
              <a:t> GV GD QPAN-</a:t>
            </a:r>
            <a:r>
              <a:rPr lang="en-GB" sz="3000" b="1" dirty="0" err="1">
                <a:solidFill>
                  <a:srgbClr val="00B050"/>
                </a:solidFill>
                <a:latin typeface="Times New Roman" panose="02020603050405020304" pitchFamily="18" charset="0"/>
                <a:cs typeface="Times New Roman" panose="02020603050405020304" pitchFamily="18" charset="0"/>
              </a:rPr>
              <a:t>Cánh</a:t>
            </a:r>
            <a:r>
              <a:rPr lang="en-GB" sz="3000" b="1" dirty="0">
                <a:solidFill>
                  <a:srgbClr val="00B050"/>
                </a:solidFill>
                <a:latin typeface="Times New Roman" panose="02020603050405020304" pitchFamily="18" charset="0"/>
                <a:cs typeface="Times New Roman" panose="02020603050405020304" pitchFamily="18" charset="0"/>
              </a:rPr>
              <a:t> </a:t>
            </a:r>
            <a:r>
              <a:rPr lang="vi-VN" sz="3000" b="1" dirty="0">
                <a:solidFill>
                  <a:srgbClr val="00B050"/>
                </a:solidFill>
                <a:latin typeface="Times New Roman" panose="02020603050405020304" pitchFamily="18" charset="0"/>
                <a:cs typeface="Times New Roman" panose="02020603050405020304" pitchFamily="18" charset="0"/>
              </a:rPr>
              <a:t>Diều</a:t>
            </a:r>
            <a:endParaRPr lang="en-GB" sz="3000" b="1" dirty="0">
              <a:solidFill>
                <a:srgbClr val="00B050"/>
              </a:solidFill>
              <a:latin typeface="Times New Roman" panose="02020603050405020304" pitchFamily="18" charset="0"/>
              <a:cs typeface="Times New Roman" panose="02020603050405020304" pitchFamily="18" charset="0"/>
            </a:endParaRPr>
          </a:p>
          <a:p>
            <a:pPr>
              <a:lnSpc>
                <a:spcPts val="3000"/>
              </a:lnSpc>
              <a:spcBef>
                <a:spcPts val="600"/>
              </a:spcBef>
              <a:spcAft>
                <a:spcPts val="600"/>
              </a:spcAft>
            </a:pPr>
            <a:r>
              <a:rPr lang="en-GB" sz="3000" b="1" dirty="0">
                <a:solidFill>
                  <a:srgbClr val="FF0000"/>
                </a:solidFill>
                <a:latin typeface="Times New Roman" panose="02020603050405020304" pitchFamily="18" charset="0"/>
                <a:cs typeface="Times New Roman" panose="02020603050405020304" pitchFamily="18" charset="0"/>
              </a:rPr>
              <a:t>    </a:t>
            </a:r>
            <a:r>
              <a:rPr lang="en-GB" sz="3000" b="1" dirty="0">
                <a:solidFill>
                  <a:srgbClr val="0000FF"/>
                </a:solidFill>
                <a:latin typeface="Times New Roman" panose="02020603050405020304" pitchFamily="18" charset="0"/>
                <a:cs typeface="Times New Roman" panose="02020603050405020304" pitchFamily="18" charset="0"/>
              </a:rPr>
              <a:t> </a:t>
            </a:r>
            <a:r>
              <a:rPr lang="en-GB" sz="3000" b="1" dirty="0">
                <a:solidFill>
                  <a:srgbClr val="0000FF"/>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https://www.facebook.com/groups/729540662159272</a:t>
            </a:r>
            <a:endParaRPr lang="en-GB" sz="3000" b="1" dirty="0">
              <a:solidFill>
                <a:srgbClr val="0000FF"/>
              </a:solidFill>
              <a:latin typeface="Times New Roman" panose="02020603050405020304" pitchFamily="18" charset="0"/>
              <a:cs typeface="Times New Roman" panose="02020603050405020304" pitchFamily="18" charset="0"/>
            </a:endParaRPr>
          </a:p>
          <a:p>
            <a:pPr marL="457200" indent="-457200">
              <a:lnSpc>
                <a:spcPts val="3000"/>
              </a:lnSpc>
              <a:spcBef>
                <a:spcPts val="600"/>
              </a:spcBef>
              <a:spcAft>
                <a:spcPts val="600"/>
              </a:spcAft>
              <a:buFont typeface="Arial" panose="020B0604020202020204" pitchFamily="34" charset="0"/>
              <a:buChar char="•"/>
            </a:pPr>
            <a:r>
              <a:rPr lang="en-GB" sz="3000" b="1" dirty="0" err="1">
                <a:solidFill>
                  <a:srgbClr val="00B050"/>
                </a:solidFill>
                <a:latin typeface="Times New Roman" panose="02020603050405020304" pitchFamily="18" charset="0"/>
                <a:cs typeface="Times New Roman" panose="02020603050405020304" pitchFamily="18" charset="0"/>
              </a:rPr>
              <a:t>Sàn</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thương</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mại</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điện</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tử</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Cánh</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Diều</a:t>
            </a:r>
            <a:endParaRPr lang="en-GB" sz="3000" b="1" dirty="0">
              <a:solidFill>
                <a:srgbClr val="00B050"/>
              </a:solidFill>
              <a:latin typeface="Times New Roman" panose="02020603050405020304" pitchFamily="18" charset="0"/>
              <a:cs typeface="Times New Roman" panose="02020603050405020304" pitchFamily="18" charset="0"/>
            </a:endParaRPr>
          </a:p>
          <a:p>
            <a:pPr indent="450850">
              <a:lnSpc>
                <a:spcPts val="3000"/>
              </a:lnSpc>
              <a:spcBef>
                <a:spcPts val="600"/>
              </a:spcBef>
              <a:spcAft>
                <a:spcPts val="600"/>
              </a:spcAft>
            </a:pPr>
            <a:r>
              <a:rPr lang="en-GB" sz="3000" b="1" dirty="0">
                <a:solidFill>
                  <a:srgbClr val="0000FF"/>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https://sachcanhdieu.vn</a:t>
            </a:r>
            <a:endParaRPr lang="en-GB" sz="3000" b="1" dirty="0">
              <a:solidFill>
                <a:srgbClr val="0000FF"/>
              </a:solidFill>
              <a:latin typeface="Times New Roman" panose="02020603050405020304" pitchFamily="18" charset="0"/>
              <a:cs typeface="Times New Roman" panose="02020603050405020304" pitchFamily="18" charset="0"/>
            </a:endParaRPr>
          </a:p>
          <a:p>
            <a:pPr marL="457200" indent="-457200" algn="just">
              <a:lnSpc>
                <a:spcPts val="3000"/>
              </a:lnSpc>
              <a:spcBef>
                <a:spcPts val="600"/>
              </a:spcBef>
              <a:spcAft>
                <a:spcPts val="600"/>
              </a:spcAft>
              <a:buFont typeface="Wingdings" pitchFamily="2" charset="2"/>
              <a:buChar char="v"/>
            </a:pPr>
            <a:r>
              <a:rPr lang="en-GB" sz="3000" b="1" dirty="0" err="1">
                <a:solidFill>
                  <a:srgbClr val="ED0000"/>
                </a:solidFill>
                <a:latin typeface="Times New Roman" panose="02020603050405020304" pitchFamily="18" charset="0"/>
                <a:cs typeface="Times New Roman" panose="02020603050405020304" pitchFamily="18" charset="0"/>
              </a:rPr>
              <a:t>Trao</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đổi</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giải</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đáp</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hỗ</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trợ</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giáo</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viên</a:t>
            </a:r>
            <a:r>
              <a:rPr lang="en-GB" sz="3000" b="1" dirty="0">
                <a:solidFill>
                  <a:srgbClr val="ED0000"/>
                </a:solidFill>
                <a:latin typeface="Times New Roman" panose="02020603050405020304" pitchFamily="18" charset="0"/>
                <a:cs typeface="Times New Roman" panose="02020603050405020304" pitchFamily="18" charset="0"/>
              </a:rPr>
              <a:t>: </a:t>
            </a:r>
          </a:p>
          <a:p>
            <a:pPr marL="457200" indent="-457200">
              <a:lnSpc>
                <a:spcPts val="3000"/>
              </a:lnSpc>
              <a:spcBef>
                <a:spcPts val="600"/>
              </a:spcBef>
              <a:spcAft>
                <a:spcPts val="600"/>
              </a:spcAft>
              <a:buFont typeface="Arial" panose="020B0604020202020204" pitchFamily="34" charset="0"/>
              <a:buChar char="•"/>
            </a:pPr>
            <a:r>
              <a:rPr lang="en-GB" sz="3000" b="1" dirty="0" err="1">
                <a:solidFill>
                  <a:srgbClr val="00B050"/>
                </a:solidFill>
                <a:latin typeface="Times New Roman" panose="02020603050405020304" pitchFamily="18" charset="0"/>
                <a:cs typeface="Times New Roman" panose="02020603050405020304" pitchFamily="18" charset="0"/>
              </a:rPr>
              <a:t>Phòng</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Thông</a:t>
            </a:r>
            <a:r>
              <a:rPr lang="en-GB" sz="3000" b="1" dirty="0">
                <a:solidFill>
                  <a:srgbClr val="00B050"/>
                </a:solidFill>
                <a:latin typeface="Times New Roman" panose="02020603050405020304" pitchFamily="18" charset="0"/>
                <a:cs typeface="Times New Roman" panose="02020603050405020304" pitchFamily="18" charset="0"/>
              </a:rPr>
              <a:t> tin </a:t>
            </a:r>
            <a:r>
              <a:rPr lang="en-GB" sz="3000" b="1" dirty="0" err="1">
                <a:solidFill>
                  <a:srgbClr val="00B050"/>
                </a:solidFill>
                <a:latin typeface="Times New Roman" panose="02020603050405020304" pitchFamily="18" charset="0"/>
                <a:cs typeface="Times New Roman" panose="02020603050405020304" pitchFamily="18" charset="0"/>
              </a:rPr>
              <a:t>và</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Truyền</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thông</a:t>
            </a:r>
            <a:r>
              <a:rPr lang="en-GB" sz="3000" b="1" dirty="0">
                <a:solidFill>
                  <a:srgbClr val="00B050"/>
                </a:solidFill>
                <a:latin typeface="Times New Roman" panose="02020603050405020304" pitchFamily="18" charset="0"/>
                <a:cs typeface="Times New Roman" panose="02020603050405020304" pitchFamily="18" charset="0"/>
              </a:rPr>
              <a:t> VEPIC</a:t>
            </a:r>
            <a:r>
              <a:rPr lang="en-GB" sz="3000" b="1" dirty="0">
                <a:solidFill>
                  <a:srgbClr val="0000FF"/>
                </a:solidFill>
                <a:latin typeface="Times New Roman" panose="02020603050405020304" pitchFamily="18" charset="0"/>
                <a:cs typeface="Times New Roman" panose="02020603050405020304" pitchFamily="18" charset="0"/>
              </a:rPr>
              <a:t> </a:t>
            </a:r>
            <a:r>
              <a:rPr lang="en-GB" sz="3000" b="1" dirty="0">
                <a:solidFill>
                  <a:srgbClr val="0000FF"/>
                </a:solidFill>
                <a:latin typeface="Times New Roman" panose="02020603050405020304" pitchFamily="18" charset="0"/>
                <a:cs typeface="Times New Roman" panose="02020603050405020304" pitchFamily="18" charset="0"/>
                <a:hlinkClick r:id="rId7"/>
              </a:rPr>
              <a:t>thongtinvatruyenthong.vepic@gmail.c</a:t>
            </a:r>
            <a:r>
              <a:rPr lang="en-GB" sz="3000" b="1" u="sng" dirty="0">
                <a:solidFill>
                  <a:srgbClr val="0000FF"/>
                </a:solidFill>
                <a:latin typeface="Times New Roman" panose="02020603050405020304" pitchFamily="18" charset="0"/>
                <a:cs typeface="Times New Roman" panose="02020603050405020304" pitchFamily="18" charset="0"/>
                <a:hlinkClick r:id="rId7"/>
              </a:rPr>
              <a:t>om</a:t>
            </a:r>
            <a:endParaRPr lang="en-GB" sz="3000" b="1" u="sng"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8636458"/>
      </p:ext>
    </p:extLst>
  </p:cSld>
  <p:clrMapOvr>
    <a:masterClrMapping/>
  </p:clrMapOvr>
  <mc:AlternateContent xmlns:mc="http://schemas.openxmlformats.org/markup-compatibility/2006" xmlns:p14="http://schemas.microsoft.com/office/powerpoint/2010/main">
    <mc:Choice Requires="p14">
      <p:transition spd="slow" p14:dur="3000">
        <p:push dir="u"/>
      </p:transition>
    </mc:Choice>
    <mc:Fallback xmlns="">
      <p:transition spd="slow">
        <p:push dir="u"/>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1003325"/>
            <a:ext cx="8766927" cy="134026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121223"/>
            <a:ext cx="8605902" cy="1200329"/>
          </a:xfrm>
          <a:prstGeom prst="rect">
            <a:avLst/>
          </a:prstGeom>
          <a:noFill/>
        </p:spPr>
        <p:txBody>
          <a:bodyPr wrap="square" rtlCol="0">
            <a:spAutoFit/>
          </a:bodyPr>
          <a:lstStyle/>
          <a:p>
            <a:pPr algn="just"/>
            <a:r>
              <a:rPr lang="en-GB" sz="2400" b="1">
                <a:effectLst/>
                <a:latin typeface="Times New Roman" panose="02020603050405020304" pitchFamily="18" charset="0"/>
                <a:ea typeface="Calibri" panose="020F0502020204030204" pitchFamily="34" charset="0"/>
                <a:cs typeface="Times New Roman" panose="02020603050405020304" pitchFamily="18" charset="0"/>
              </a:rPr>
              <a:t>Vật cùng hình dạng nhưng được làm thu nhỏ lại nhiều lần, mô phỏng cấu tạo và hoạt động của một vật khác để tiện trình bày, nghiên cứu</a:t>
            </a:r>
            <a:endParaRPr lang="vi-VN" sz="2132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472175"/>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5961218"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3558103" y="308132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5158657"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6022819" y="31437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Ì</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3628756" y="3148784"/>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M</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5222353" y="31437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4358380"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4416327" y="31437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Ô</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4659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1</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4001627"/>
            <a:ext cx="10513342" cy="830997"/>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 Bài 4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Có thể dựa vào cộng đồng và hệ sinh thái để xây dựng </a:t>
            </a:r>
            <a:r>
              <a:rPr lang="en-GB" sz="2400">
                <a:solidFill>
                  <a:srgbClr val="FF0000"/>
                </a:solidFill>
                <a:latin typeface="Arial" panose="020B0604020202020204" pitchFamily="34" charset="0"/>
                <a:cs typeface="Arial" panose="020B0604020202020204" pitchFamily="34" charset="0"/>
              </a:rPr>
              <a:t>mô hình </a:t>
            </a:r>
            <a:r>
              <a:rPr lang="en-GB" sz="2400">
                <a:latin typeface="Arial" panose="020B0604020202020204" pitchFamily="34" charset="0"/>
                <a:cs typeface="Arial" panose="020B0604020202020204" pitchFamily="34" charset="0"/>
              </a:rPr>
              <a:t>thích ứng với biến đổi khí hậu.</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8" name="Rectangle 7">
            <a:extLst>
              <a:ext uri="{FF2B5EF4-FFF2-40B4-BE49-F238E27FC236}">
                <a16:creationId xmlns:a16="http://schemas.microsoft.com/office/drawing/2014/main" id="{906BBB28-C403-B799-F803-5A7A2399F480}"/>
              </a:ext>
            </a:extLst>
          </p:cNvPr>
          <p:cNvSpPr/>
          <p:nvPr/>
        </p:nvSpPr>
        <p:spPr>
          <a:xfrm>
            <a:off x="7566340" y="30825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9" name="Rectangle 8">
            <a:extLst>
              <a:ext uri="{FF2B5EF4-FFF2-40B4-BE49-F238E27FC236}">
                <a16:creationId xmlns:a16="http://schemas.microsoft.com/office/drawing/2014/main" id="{D7CCF2E5-99DC-6B86-1782-6E3C6B879D47}"/>
              </a:ext>
            </a:extLst>
          </p:cNvPr>
          <p:cNvSpPr/>
          <p:nvPr/>
        </p:nvSpPr>
        <p:spPr>
          <a:xfrm>
            <a:off x="6763779" y="30825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ECF90A5D-1414-8860-A920-A0B985CA9837}"/>
              </a:ext>
            </a:extLst>
          </p:cNvPr>
          <p:cNvSpPr/>
          <p:nvPr/>
        </p:nvSpPr>
        <p:spPr>
          <a:xfrm>
            <a:off x="7627941" y="31449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421FCC98-7D17-58D2-6AE9-F578ED0B0F58}"/>
              </a:ext>
            </a:extLst>
          </p:cNvPr>
          <p:cNvSpPr/>
          <p:nvPr/>
        </p:nvSpPr>
        <p:spPr>
          <a:xfrm>
            <a:off x="6827475" y="31449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pic>
        <p:nvPicPr>
          <p:cNvPr id="4" name="image4.png">
            <a:extLst>
              <a:ext uri="{FF2B5EF4-FFF2-40B4-BE49-F238E27FC236}">
                <a16:creationId xmlns:a16="http://schemas.microsoft.com/office/drawing/2014/main" id="{DC8BD5A8-C64E-F246-54F0-EF517186E13F}"/>
              </a:ext>
            </a:extLst>
          </p:cNvPr>
          <p:cNvPicPr>
            <a:picLocks noChangeAspect="1"/>
          </p:cNvPicPr>
          <p:nvPr/>
        </p:nvPicPr>
        <p:blipFill>
          <a:blip r:embed="rId9" cstate="print"/>
          <a:stretch>
            <a:fillRect/>
          </a:stretch>
        </p:blipFill>
        <p:spPr>
          <a:xfrm>
            <a:off x="25259" y="-5836"/>
            <a:ext cx="590190" cy="559401"/>
          </a:xfrm>
          <a:prstGeom prst="rect">
            <a:avLst/>
          </a:prstGeom>
        </p:spPr>
      </p:pic>
      <p:grpSp>
        <p:nvGrpSpPr>
          <p:cNvPr id="5" name="Group 11">
            <a:extLst>
              <a:ext uri="{FF2B5EF4-FFF2-40B4-BE49-F238E27FC236}">
                <a16:creationId xmlns:a16="http://schemas.microsoft.com/office/drawing/2014/main" id="{F009B896-3681-A0FA-0DDE-BA39B5AFB443}"/>
              </a:ext>
            </a:extLst>
          </p:cNvPr>
          <p:cNvGrpSpPr>
            <a:grpSpLocks/>
          </p:cNvGrpSpPr>
          <p:nvPr/>
        </p:nvGrpSpPr>
        <p:grpSpPr bwMode="auto">
          <a:xfrm>
            <a:off x="641575" y="51793"/>
            <a:ext cx="590189" cy="495737"/>
            <a:chOff x="0" y="0"/>
            <a:chExt cx="666" cy="559"/>
          </a:xfrm>
        </p:grpSpPr>
        <p:sp>
          <p:nvSpPr>
            <p:cNvPr id="6" name="Freeform 12">
              <a:extLst>
                <a:ext uri="{FF2B5EF4-FFF2-40B4-BE49-F238E27FC236}">
                  <a16:creationId xmlns:a16="http://schemas.microsoft.com/office/drawing/2014/main" id="{8FCBD41E-87FA-558B-0CD7-271258B8BB9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0873629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23926"/>
            <a:ext cx="8766927" cy="1175308"/>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845575" y="1171962"/>
            <a:ext cx="8295210" cy="830997"/>
          </a:xfrm>
          <a:prstGeom prst="rect">
            <a:avLst/>
          </a:prstGeom>
          <a:noFill/>
        </p:spPr>
        <p:txBody>
          <a:bodyPr wrap="square" rtlCol="0">
            <a:spAutoFit/>
          </a:bodyPr>
          <a:lstStyle/>
          <a:p>
            <a:pPr algn="just"/>
            <a:r>
              <a:rPr lang="en-GB" sz="2400" b="1">
                <a:effectLst/>
                <a:latin typeface="Times New Roman" panose="02020603050405020304" pitchFamily="18" charset="0"/>
                <a:ea typeface="Calibri" panose="020F0502020204030204" pitchFamily="34" charset="0"/>
                <a:cs typeface="Times New Roman" panose="02020603050405020304" pitchFamily="18" charset="0"/>
              </a:rPr>
              <a:t>Hỗn hợp khí bao quanh Trái Đất, chủ yếu gồm nitrogen và oxygen, rất cần thiết cho sự sống của người và sinh vật</a:t>
            </a:r>
            <a:endParaRPr lang="en-US" sz="5400" b="1">
              <a:latin typeface="Times New Roman" panose="02020603050405020304" pitchFamily="18"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256748"/>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4339800" y="288315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5940354" y="28831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4410453" y="295060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Ô</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6004050" y="29456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5140077" y="28831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5198024" y="29456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464070"/>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2</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2" name="Rectangle 11">
            <a:extLst>
              <a:ext uri="{FF2B5EF4-FFF2-40B4-BE49-F238E27FC236}">
                <a16:creationId xmlns:a16="http://schemas.microsoft.com/office/drawing/2014/main" id="{A7485D24-EDE9-59C3-14E4-50BD6A40FF58}"/>
              </a:ext>
            </a:extLst>
          </p:cNvPr>
          <p:cNvSpPr/>
          <p:nvPr/>
        </p:nvSpPr>
        <p:spPr>
          <a:xfrm>
            <a:off x="8349443" y="288256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8407390" y="294451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Í</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901646"/>
            <a:ext cx="10513342"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a:t>
            </a:r>
            <a:r>
              <a:rPr lang="en-GB" sz="2400">
                <a:solidFill>
                  <a:srgbClr val="00B050"/>
                </a:solidFill>
                <a:latin typeface="Arial" panose="020B0604020202020204" pitchFamily="34" charset="0"/>
                <a:cs typeface="Arial" panose="020B0604020202020204" pitchFamily="34" charset="0"/>
              </a:rPr>
              <a:t>I</a:t>
            </a:r>
            <a:r>
              <a:rPr lang="en-GB" sz="2400" b="0" i="0">
                <a:solidFill>
                  <a:srgbClr val="00B050"/>
                </a:solidFill>
                <a:effectLst/>
                <a:latin typeface="Arial" panose="020B0604020202020204" pitchFamily="34" charset="0"/>
                <a:cs typeface="Arial" panose="020B0604020202020204" pitchFamily="34" charset="0"/>
              </a:rPr>
              <a:t>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4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Thành phần môi trường là yếu tố vật chất tạo thành môi trường gồm đất, nước, </a:t>
            </a:r>
            <a:r>
              <a:rPr lang="en-GB" sz="2400">
                <a:solidFill>
                  <a:srgbClr val="FF0000"/>
                </a:solidFill>
                <a:latin typeface="Arial" panose="020B0604020202020204" pitchFamily="34" charset="0"/>
                <a:cs typeface="Arial" panose="020B0604020202020204" pitchFamily="34" charset="0"/>
              </a:rPr>
              <a:t>không khí</a:t>
            </a:r>
            <a:r>
              <a:rPr lang="en-GB" sz="2400">
                <a:latin typeface="Arial" panose="020B0604020202020204" pitchFamily="34" charset="0"/>
                <a:cs typeface="Arial" panose="020B0604020202020204" pitchFamily="34" charset="0"/>
              </a:rPr>
              <a:t>, sinh vật, âm thanh, ánh sáng và các hình thái vật chất khác.</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B6B3F26C-933F-611A-DA1E-D378A3790A51}"/>
              </a:ext>
            </a:extLst>
          </p:cNvPr>
          <p:cNvSpPr/>
          <p:nvPr/>
        </p:nvSpPr>
        <p:spPr>
          <a:xfrm>
            <a:off x="6740631" y="288256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EDD5BCF6-7A44-C661-56F0-30DA3A2E439E}"/>
              </a:ext>
            </a:extLst>
          </p:cNvPr>
          <p:cNvSpPr/>
          <p:nvPr/>
        </p:nvSpPr>
        <p:spPr>
          <a:xfrm>
            <a:off x="6802232" y="294502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K</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33368BA7-2041-0C46-7975-6BFB4AF3527E}"/>
              </a:ext>
            </a:extLst>
          </p:cNvPr>
          <p:cNvSpPr/>
          <p:nvPr/>
        </p:nvSpPr>
        <p:spPr>
          <a:xfrm>
            <a:off x="3539553" y="288256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5D23FE18-0D1E-A629-4802-278BAFFD8A50}"/>
              </a:ext>
            </a:extLst>
          </p:cNvPr>
          <p:cNvSpPr/>
          <p:nvPr/>
        </p:nvSpPr>
        <p:spPr>
          <a:xfrm>
            <a:off x="3597500" y="294451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A900223D-0E92-CEB6-73EC-7BFC1B00984D}"/>
              </a:ext>
            </a:extLst>
          </p:cNvPr>
          <p:cNvSpPr/>
          <p:nvPr/>
        </p:nvSpPr>
        <p:spPr>
          <a:xfrm>
            <a:off x="2735147" y="288205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9" name="Rectangle 8">
            <a:extLst>
              <a:ext uri="{FF2B5EF4-FFF2-40B4-BE49-F238E27FC236}">
                <a16:creationId xmlns:a16="http://schemas.microsoft.com/office/drawing/2014/main" id="{0C7E8BA8-1A5C-B9BF-8578-3CDF2F568192}"/>
              </a:ext>
            </a:extLst>
          </p:cNvPr>
          <p:cNvSpPr/>
          <p:nvPr/>
        </p:nvSpPr>
        <p:spPr>
          <a:xfrm>
            <a:off x="2796748" y="294451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K</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B92642E6-065A-5A00-8413-0DD155226259}"/>
              </a:ext>
            </a:extLst>
          </p:cNvPr>
          <p:cNvSpPr/>
          <p:nvPr/>
        </p:nvSpPr>
        <p:spPr>
          <a:xfrm>
            <a:off x="7540878" y="288205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id="{0CE3AD7B-7451-CAE7-2F9F-BD00A336B5B4}"/>
              </a:ext>
            </a:extLst>
          </p:cNvPr>
          <p:cNvSpPr/>
          <p:nvPr/>
        </p:nvSpPr>
        <p:spPr>
          <a:xfrm>
            <a:off x="7598825" y="294400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4526991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60" grpId="0" animBg="1"/>
      <p:bldP spid="1032"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1094043"/>
            <a:ext cx="8766927" cy="91869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387081"/>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pitchFamily="34" charset="0"/>
                <a:cs typeface="Times New Roman" panose="02020603050405020304" pitchFamily="18" charset="0"/>
              </a:rPr>
              <a:t>Sự thay đổi, điều thay đổi khác với trước</a:t>
            </a:r>
            <a:endParaRPr lang="vi-VN" sz="2132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393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6388931"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3983532" y="274854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5586370"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6450532"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4054185" y="281600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I</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5650066"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4786093"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4844040"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Ế</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63426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3</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7997744"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8055691"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3180971"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3238918"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B</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788420"/>
            <a:ext cx="10513342" cy="1569660"/>
          </a:xfrm>
          <a:prstGeom prst="rect">
            <a:avLst/>
          </a:prstGeom>
          <a:solidFill>
            <a:schemeClr val="accent4">
              <a:lumMod val="20000"/>
              <a:lumOff val="80000"/>
            </a:schemeClr>
          </a:solidFill>
        </p:spPr>
        <p:txBody>
          <a:bodyPr wrap="square">
            <a:spAutoFit/>
          </a:bodyPr>
          <a:lstStyle/>
          <a:p>
            <a:pPr algn="just"/>
            <a:r>
              <a:rPr lang="en-GB" sz="2300" b="0" i="0" err="1">
                <a:solidFill>
                  <a:srgbClr val="00B050"/>
                </a:solidFill>
                <a:effectLst/>
                <a:latin typeface="Arial" panose="020B0604020202020204" pitchFamily="34" charset="0"/>
                <a:cs typeface="Arial" panose="020B0604020202020204" pitchFamily="34" charset="0"/>
              </a:rPr>
              <a:t>Mục</a:t>
            </a:r>
            <a:r>
              <a:rPr lang="en-GB" sz="2300" b="0" i="0">
                <a:solidFill>
                  <a:srgbClr val="00B050"/>
                </a:solidFill>
                <a:effectLst/>
                <a:latin typeface="Arial" panose="020B0604020202020204" pitchFamily="34" charset="0"/>
                <a:cs typeface="Arial" panose="020B0604020202020204" pitchFamily="34" charset="0"/>
              </a:rPr>
              <a:t> I </a:t>
            </a:r>
            <a:r>
              <a:rPr lang="en-GB" sz="2300" b="0" i="0" err="1">
                <a:solidFill>
                  <a:srgbClr val="00B050"/>
                </a:solidFill>
                <a:effectLst/>
                <a:latin typeface="Arial" panose="020B0604020202020204" pitchFamily="34" charset="0"/>
                <a:cs typeface="Arial" panose="020B0604020202020204" pitchFamily="34" charset="0"/>
              </a:rPr>
              <a:t>Bài</a:t>
            </a:r>
            <a:r>
              <a:rPr lang="en-GB" sz="2300" b="0" i="0">
                <a:solidFill>
                  <a:srgbClr val="00B050"/>
                </a:solidFill>
                <a:effectLst/>
                <a:latin typeface="Arial" panose="020B0604020202020204" pitchFamily="34" charset="0"/>
                <a:cs typeface="Arial" panose="020B0604020202020204" pitchFamily="34" charset="0"/>
              </a:rPr>
              <a:t> 4 </a:t>
            </a:r>
            <a:r>
              <a:rPr lang="en-GB" sz="2300" b="0" i="0" dirty="0">
                <a:solidFill>
                  <a:srgbClr val="00B050"/>
                </a:solidFill>
                <a:effectLst/>
                <a:latin typeface="Arial" panose="020B0604020202020204" pitchFamily="34" charset="0"/>
                <a:cs typeface="Arial" panose="020B0604020202020204" pitchFamily="34" charset="0"/>
              </a:rPr>
              <a:t>SGK</a:t>
            </a:r>
            <a:r>
              <a:rPr lang="en-GB" sz="2300" b="0" i="0">
                <a:solidFill>
                  <a:srgbClr val="00B050"/>
                </a:solidFill>
                <a:effectLst/>
                <a:latin typeface="Arial" panose="020B0604020202020204" pitchFamily="34" charset="0"/>
                <a:cs typeface="Arial" panose="020B0604020202020204" pitchFamily="34" charset="0"/>
              </a:rPr>
              <a:t>: </a:t>
            </a:r>
            <a:r>
              <a:rPr lang="en-GB" sz="23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Ô nhiễm môi trường là sự </a:t>
            </a:r>
            <a:r>
              <a:rPr lang="en-GB" sz="2400">
                <a:solidFill>
                  <a:srgbClr val="FF0000"/>
                </a:solidFill>
                <a:latin typeface="Arial" panose="020B0604020202020204" pitchFamily="34" charset="0"/>
                <a:cs typeface="Arial" panose="020B0604020202020204" pitchFamily="34" charset="0"/>
              </a:rPr>
              <a:t>biến đổi </a:t>
            </a:r>
            <a:r>
              <a:rPr lang="en-GB" sz="2400">
                <a:latin typeface="Arial" panose="020B0604020202020204" pitchFamily="34" charset="0"/>
                <a:cs typeface="Arial" panose="020B0604020202020204" pitchFamily="34" charset="0"/>
              </a:rPr>
              <a:t>tính chất vật lí, hoá học, sinh học của thành phần môi trường không phù hợp với quy chuẩn kĩ thuật môi trường, tiêu chuẩn môi trường gây ảnh hưởng xấu đến sức khoẻ con người, sinh vật và tự nhiên.</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0" name="Rectangle 9">
            <a:extLst>
              <a:ext uri="{FF2B5EF4-FFF2-40B4-BE49-F238E27FC236}">
                <a16:creationId xmlns:a16="http://schemas.microsoft.com/office/drawing/2014/main" id="{DA7FA737-C074-50EE-4781-782789291570}"/>
              </a:ext>
            </a:extLst>
          </p:cNvPr>
          <p:cNvSpPr/>
          <p:nvPr/>
        </p:nvSpPr>
        <p:spPr>
          <a:xfrm>
            <a:off x="7191492"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id="{DC7B438F-F96D-5B9F-C0DB-EA0DA1576172}"/>
              </a:ext>
            </a:extLst>
          </p:cNvPr>
          <p:cNvSpPr/>
          <p:nvPr/>
        </p:nvSpPr>
        <p:spPr>
          <a:xfrm>
            <a:off x="7249439"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Ổ</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4175941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1044791"/>
            <a:ext cx="8766927" cy="8309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329217"/>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pitchFamily="34" charset="0"/>
                <a:cs typeface="Times New Roman" panose="02020603050405020304" pitchFamily="18" charset="0"/>
              </a:rPr>
              <a:t>Cần đến mức không thể nào không làm hoặc không có</a:t>
            </a:r>
            <a:endParaRPr lang="vi-VN" sz="2132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00930"/>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2723629" y="277866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5138694" y="277866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7557450" y="277866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2785230" y="284112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5209347" y="284611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T</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7621146" y="284112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Ế</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640916"/>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4</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3526190" y="277866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3584137" y="284061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Ầ</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4332442" y="277866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4390389" y="284061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927693"/>
            <a:ext cx="10513342" cy="830997"/>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4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Môi trường cung cấp tài nguyên cần thiết cho cuộc sống và hoạt động sản xuất của con ngườ</a:t>
            </a:r>
            <a:r>
              <a:rPr lang="en-GB"/>
              <a:t>i</a:t>
            </a:r>
            <a:r>
              <a:rPr lang="en-GB" sz="2400">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340FD5AC-5455-BE2A-8AAC-DFBDD46B300D}"/>
              </a:ext>
            </a:extLst>
          </p:cNvPr>
          <p:cNvSpPr/>
          <p:nvPr/>
        </p:nvSpPr>
        <p:spPr>
          <a:xfrm>
            <a:off x="5944946" y="277866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 name="Rectangle 4">
            <a:extLst>
              <a:ext uri="{FF2B5EF4-FFF2-40B4-BE49-F238E27FC236}">
                <a16:creationId xmlns:a16="http://schemas.microsoft.com/office/drawing/2014/main" id="{B9370D81-F757-5761-7536-19E2B451F029}"/>
              </a:ext>
            </a:extLst>
          </p:cNvPr>
          <p:cNvSpPr/>
          <p:nvPr/>
        </p:nvSpPr>
        <p:spPr>
          <a:xfrm>
            <a:off x="6008642" y="284112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A2EF2339-2706-761C-7BEE-AD044ECCECBE}"/>
              </a:ext>
            </a:extLst>
          </p:cNvPr>
          <p:cNvSpPr/>
          <p:nvPr/>
        </p:nvSpPr>
        <p:spPr>
          <a:xfrm>
            <a:off x="6751198" y="277866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7" name="Rectangle 6">
            <a:extLst>
              <a:ext uri="{FF2B5EF4-FFF2-40B4-BE49-F238E27FC236}">
                <a16:creationId xmlns:a16="http://schemas.microsoft.com/office/drawing/2014/main" id="{B8FEB3B8-2AA2-2B2B-FBAF-B8B973C6E0F1}"/>
              </a:ext>
            </a:extLst>
          </p:cNvPr>
          <p:cNvSpPr/>
          <p:nvPr/>
        </p:nvSpPr>
        <p:spPr>
          <a:xfrm>
            <a:off x="6812799" y="284112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EAEC8849-F1B5-E17C-3418-A3F2E8F0B622}"/>
              </a:ext>
            </a:extLst>
          </p:cNvPr>
          <p:cNvSpPr/>
          <p:nvPr/>
        </p:nvSpPr>
        <p:spPr>
          <a:xfrm>
            <a:off x="8363702" y="277866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9" name="Rectangle 8">
            <a:extLst>
              <a:ext uri="{FF2B5EF4-FFF2-40B4-BE49-F238E27FC236}">
                <a16:creationId xmlns:a16="http://schemas.microsoft.com/office/drawing/2014/main" id="{4EEF3726-92D4-C6FF-6F93-F43F3CB7B78C}"/>
              </a:ext>
            </a:extLst>
          </p:cNvPr>
          <p:cNvSpPr/>
          <p:nvPr/>
        </p:nvSpPr>
        <p:spPr>
          <a:xfrm>
            <a:off x="8427398" y="284112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289277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37999757-9765-46F8-9BA7-58B551BEFA57}"/>
              </a:ext>
            </a:extLst>
          </p:cNvPr>
          <p:cNvSpPr txBox="1"/>
          <p:nvPr/>
        </p:nvSpPr>
        <p:spPr>
          <a:xfrm>
            <a:off x="135154" y="1448275"/>
            <a:ext cx="2336025" cy="738664"/>
          </a:xfrm>
          <a:prstGeom prst="rect">
            <a:avLst/>
          </a:prstGeom>
          <a:noFill/>
          <a:ln>
            <a:solidFill>
              <a:srgbClr val="00B050"/>
            </a:solidFill>
          </a:ln>
        </p:spPr>
        <p:txBody>
          <a:bodyPr wrap="square">
            <a:spAutoFit/>
          </a:bodyPr>
          <a:lstStyle/>
          <a:p>
            <a:pPr algn="ctr"/>
            <a:r>
              <a:rPr lang="en-US" sz="1400" b="0" i="0" dirty="0">
                <a:solidFill>
                  <a:srgbClr val="00B050"/>
                </a:solidFill>
                <a:effectLst/>
                <a:latin typeface="Noto Serif" panose="020B0604020202020204" pitchFamily="18" charset="0"/>
              </a:rPr>
              <a:t>(</a:t>
            </a:r>
            <a:r>
              <a:rPr lang="en-US" sz="1400" dirty="0" err="1">
                <a:solidFill>
                  <a:srgbClr val="00B050"/>
                </a:solidFill>
                <a:latin typeface="Noto Serif" panose="020B0604020202020204" pitchFamily="18" charset="0"/>
              </a:rPr>
              <a:t>Bấm</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phím</a:t>
            </a:r>
            <a:r>
              <a:rPr lang="en-US" sz="1400" dirty="0">
                <a:solidFill>
                  <a:srgbClr val="00B050"/>
                </a:solidFill>
                <a:latin typeface="Noto Serif" panose="020B0604020202020204" pitchFamily="18" charset="0"/>
              </a:rPr>
              <a:t> Ctrl + click </a:t>
            </a:r>
          </a:p>
          <a:p>
            <a:pPr algn="ctr"/>
            <a:r>
              <a:rPr lang="en-US" sz="1400" dirty="0" err="1">
                <a:solidFill>
                  <a:srgbClr val="00B050"/>
                </a:solidFill>
                <a:latin typeface="Noto Serif" panose="020B0604020202020204" pitchFamily="18" charset="0"/>
              </a:rPr>
              <a:t>để</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đến</a:t>
            </a:r>
            <a:r>
              <a:rPr lang="en-US" sz="1400" dirty="0">
                <a:solidFill>
                  <a:srgbClr val="00B050"/>
                </a:solidFill>
                <a:latin typeface="Noto Serif" panose="020B0604020202020204" pitchFamily="18" charset="0"/>
              </a:rPr>
              <a:t> slide </a:t>
            </a:r>
            <a:r>
              <a:rPr lang="en-US" sz="1400" dirty="0" err="1">
                <a:solidFill>
                  <a:srgbClr val="00B050"/>
                </a:solidFill>
                <a:latin typeface="Noto Serif" panose="020B0604020202020204" pitchFamily="18" charset="0"/>
              </a:rPr>
              <a:t>bắt</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đầu</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một</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nội</a:t>
            </a:r>
            <a:r>
              <a:rPr lang="en-US" sz="1400" dirty="0">
                <a:solidFill>
                  <a:srgbClr val="00B050"/>
                </a:solidFill>
                <a:latin typeface="Noto Serif" panose="020B0604020202020204" pitchFamily="18" charset="0"/>
              </a:rPr>
              <a:t> dung </a:t>
            </a:r>
            <a:r>
              <a:rPr lang="en-US" sz="1400" dirty="0" err="1">
                <a:solidFill>
                  <a:srgbClr val="00B050"/>
                </a:solidFill>
                <a:latin typeface="Noto Serif" panose="020B0604020202020204" pitchFamily="18" charset="0"/>
              </a:rPr>
              <a:t>cần</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tìm</a:t>
            </a:r>
            <a:r>
              <a:rPr lang="en-US" sz="1400" dirty="0">
                <a:solidFill>
                  <a:srgbClr val="00B050"/>
                </a:solidFill>
                <a:latin typeface="Noto Serif" panose="020B0604020202020204" pitchFamily="18" charset="0"/>
              </a:rPr>
              <a:t>)</a:t>
            </a:r>
            <a:endParaRPr lang="en-US" sz="1400" dirty="0">
              <a:solidFill>
                <a:srgbClr val="00B050"/>
              </a:solidFill>
            </a:endParaRPr>
          </a:p>
        </p:txBody>
      </p:sp>
      <p:pic>
        <p:nvPicPr>
          <p:cNvPr id="48" name="Picture 47">
            <a:extLst>
              <a:ext uri="{FF2B5EF4-FFF2-40B4-BE49-F238E27FC236}">
                <a16:creationId xmlns:a16="http://schemas.microsoft.com/office/drawing/2014/main" id="{7BD799D7-84B6-4030-82AE-06699549EE0B}"/>
              </a:ext>
            </a:extLst>
          </p:cNvPr>
          <p:cNvPicPr>
            <a:picLocks noChangeAspect="1"/>
          </p:cNvPicPr>
          <p:nvPr/>
        </p:nvPicPr>
        <p:blipFill>
          <a:blip r:embed="rId3"/>
          <a:stretch>
            <a:fillRect/>
          </a:stretch>
        </p:blipFill>
        <p:spPr>
          <a:xfrm>
            <a:off x="2252073" y="1519436"/>
            <a:ext cx="219106" cy="219106"/>
          </a:xfrm>
          <a:prstGeom prst="rect">
            <a:avLst/>
          </a:prstGeom>
        </p:spPr>
      </p:pic>
      <p:pic>
        <p:nvPicPr>
          <p:cNvPr id="11" name="image4.png">
            <a:extLst>
              <a:ext uri="{FF2B5EF4-FFF2-40B4-BE49-F238E27FC236}">
                <a16:creationId xmlns:a16="http://schemas.microsoft.com/office/drawing/2014/main" id="{E47B0E04-8F32-4A78-8424-F1AB8B33DEFD}"/>
              </a:ext>
            </a:extLst>
          </p:cNvPr>
          <p:cNvPicPr>
            <a:picLocks noChangeAspect="1"/>
          </p:cNvPicPr>
          <p:nvPr/>
        </p:nvPicPr>
        <p:blipFill>
          <a:blip r:embed="rId4" cstate="print"/>
          <a:stretch>
            <a:fillRect/>
          </a:stretch>
        </p:blipFill>
        <p:spPr>
          <a:xfrm>
            <a:off x="25259" y="-5836"/>
            <a:ext cx="590190" cy="559401"/>
          </a:xfrm>
          <a:prstGeom prst="rect">
            <a:avLst/>
          </a:prstGeom>
        </p:spPr>
      </p:pic>
      <p:grpSp>
        <p:nvGrpSpPr>
          <p:cNvPr id="13" name="Group 11">
            <a:extLst>
              <a:ext uri="{FF2B5EF4-FFF2-40B4-BE49-F238E27FC236}">
                <a16:creationId xmlns:a16="http://schemas.microsoft.com/office/drawing/2014/main" id="{F0AB497C-14C9-40D5-B12F-673DB5DEA847}"/>
              </a:ext>
            </a:extLst>
          </p:cNvPr>
          <p:cNvGrpSpPr>
            <a:grpSpLocks/>
          </p:cNvGrpSpPr>
          <p:nvPr/>
        </p:nvGrpSpPr>
        <p:grpSpPr bwMode="auto">
          <a:xfrm>
            <a:off x="641575" y="51793"/>
            <a:ext cx="590189" cy="495737"/>
            <a:chOff x="0" y="0"/>
            <a:chExt cx="666" cy="559"/>
          </a:xfrm>
        </p:grpSpPr>
        <p:sp>
          <p:nvSpPr>
            <p:cNvPr id="14" name="Freeform 12">
              <a:extLst>
                <a:ext uri="{FF2B5EF4-FFF2-40B4-BE49-F238E27FC236}">
                  <a16:creationId xmlns:a16="http://schemas.microsoft.com/office/drawing/2014/main" id="{3B7FB9C3-1B9B-420F-8A7F-800EAA98F5D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0" name="Picture 9">
            <a:extLst>
              <a:ext uri="{FF2B5EF4-FFF2-40B4-BE49-F238E27FC236}">
                <a16:creationId xmlns:a16="http://schemas.microsoft.com/office/drawing/2014/main" id="{402C88E5-AC58-B980-62C9-C5C579B7ED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7492" y="263065"/>
            <a:ext cx="508000" cy="6045638"/>
          </a:xfrm>
          <a:prstGeom prst="rect">
            <a:avLst/>
          </a:prstGeom>
        </p:spPr>
      </p:pic>
      <p:pic>
        <p:nvPicPr>
          <p:cNvPr id="16" name="Picture 15">
            <a:hlinkClick r:id="rId6" action="ppaction://hlinksldjump"/>
            <a:extLst>
              <a:ext uri="{FF2B5EF4-FFF2-40B4-BE49-F238E27FC236}">
                <a16:creationId xmlns:a16="http://schemas.microsoft.com/office/drawing/2014/main" id="{739E2DA6-7FEA-CE4E-B990-814ACE4BAC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40233" y="3572116"/>
            <a:ext cx="1981200" cy="1765300"/>
          </a:xfrm>
          <a:prstGeom prst="rect">
            <a:avLst/>
          </a:prstGeom>
        </p:spPr>
      </p:pic>
      <p:pic>
        <p:nvPicPr>
          <p:cNvPr id="21" name="Picture 20">
            <a:hlinkClick r:id="rId8" action="ppaction://hlinksldjump"/>
            <a:extLst>
              <a:ext uri="{FF2B5EF4-FFF2-40B4-BE49-F238E27FC236}">
                <a16:creationId xmlns:a16="http://schemas.microsoft.com/office/drawing/2014/main" id="{190B958E-D167-F5DE-2F13-C031F57DD3E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04004" y="2902863"/>
            <a:ext cx="4940300" cy="482600"/>
          </a:xfrm>
          <a:prstGeom prst="rect">
            <a:avLst/>
          </a:prstGeom>
        </p:spPr>
      </p:pic>
      <p:pic>
        <p:nvPicPr>
          <p:cNvPr id="23" name="Picture 22">
            <a:hlinkClick r:id="rId10" action="ppaction://hlinksldjump"/>
            <a:extLst>
              <a:ext uri="{FF2B5EF4-FFF2-40B4-BE49-F238E27FC236}">
                <a16:creationId xmlns:a16="http://schemas.microsoft.com/office/drawing/2014/main" id="{608542EC-00D1-D72E-0141-A52F970E79D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90055" y="703891"/>
            <a:ext cx="4976091" cy="611909"/>
          </a:xfrm>
          <a:prstGeom prst="rect">
            <a:avLst/>
          </a:prstGeom>
        </p:spPr>
      </p:pic>
      <p:pic>
        <p:nvPicPr>
          <p:cNvPr id="25" name="Picture 24">
            <a:hlinkClick r:id="rId12" action="ppaction://hlinksldjump"/>
            <a:extLst>
              <a:ext uri="{FF2B5EF4-FFF2-40B4-BE49-F238E27FC236}">
                <a16:creationId xmlns:a16="http://schemas.microsoft.com/office/drawing/2014/main" id="{0CB06F6A-2D4C-8AC7-E318-DBE04A59886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04004" y="2396528"/>
            <a:ext cx="3962400" cy="520700"/>
          </a:xfrm>
          <a:prstGeom prst="rect">
            <a:avLst/>
          </a:prstGeom>
        </p:spPr>
      </p:pic>
      <p:pic>
        <p:nvPicPr>
          <p:cNvPr id="29" name="Picture 28">
            <a:hlinkClick r:id="rId14" action="ppaction://hlinksldjump"/>
            <a:extLst>
              <a:ext uri="{FF2B5EF4-FFF2-40B4-BE49-F238E27FC236}">
                <a16:creationId xmlns:a16="http://schemas.microsoft.com/office/drawing/2014/main" id="{0E5BEFC8-29A2-D6BC-3494-EAB764A5218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604004" y="1904668"/>
            <a:ext cx="4838700" cy="469900"/>
          </a:xfrm>
          <a:prstGeom prst="rect">
            <a:avLst/>
          </a:prstGeom>
        </p:spPr>
      </p:pic>
      <p:pic>
        <p:nvPicPr>
          <p:cNvPr id="31" name="Picture 30">
            <a:hlinkClick r:id="rId16" action="ppaction://hlinksldjump"/>
            <a:extLst>
              <a:ext uri="{FF2B5EF4-FFF2-40B4-BE49-F238E27FC236}">
                <a16:creationId xmlns:a16="http://schemas.microsoft.com/office/drawing/2014/main" id="{44ECE5D9-4E1C-306C-BB57-0E37E51D629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394484" y="97951"/>
            <a:ext cx="4214091" cy="565727"/>
          </a:xfrm>
          <a:prstGeom prst="rect">
            <a:avLst/>
          </a:prstGeom>
        </p:spPr>
      </p:pic>
      <p:pic>
        <p:nvPicPr>
          <p:cNvPr id="33" name="Picture 32">
            <a:hlinkClick r:id="rId18" action="ppaction://hlinksldjump"/>
            <a:extLst>
              <a:ext uri="{FF2B5EF4-FFF2-40B4-BE49-F238E27FC236}">
                <a16:creationId xmlns:a16="http://schemas.microsoft.com/office/drawing/2014/main" id="{34BC6DEA-54FE-E380-E138-EA3DD3EE744F}"/>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604004" y="1403044"/>
            <a:ext cx="3848100" cy="469900"/>
          </a:xfrm>
          <a:prstGeom prst="rect">
            <a:avLst/>
          </a:prstGeom>
        </p:spPr>
      </p:pic>
      <p:pic>
        <p:nvPicPr>
          <p:cNvPr id="35" name="Picture 34">
            <a:hlinkClick r:id="rId20" action="ppaction://hlinksldjump"/>
            <a:extLst>
              <a:ext uri="{FF2B5EF4-FFF2-40B4-BE49-F238E27FC236}">
                <a16:creationId xmlns:a16="http://schemas.microsoft.com/office/drawing/2014/main" id="{49C902E1-C1FB-BB27-7C33-D8AE03CC5A25}"/>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599341" y="4068169"/>
            <a:ext cx="5016500" cy="508000"/>
          </a:xfrm>
          <a:prstGeom prst="rect">
            <a:avLst/>
          </a:prstGeom>
        </p:spPr>
      </p:pic>
      <p:pic>
        <p:nvPicPr>
          <p:cNvPr id="37" name="Picture 36">
            <a:hlinkClick r:id="rId22" action="ppaction://hlinksldjump"/>
            <a:extLst>
              <a:ext uri="{FF2B5EF4-FFF2-40B4-BE49-F238E27FC236}">
                <a16:creationId xmlns:a16="http://schemas.microsoft.com/office/drawing/2014/main" id="{31D7E76E-4D8B-5FCC-79A6-1B243B8A71B9}"/>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600285" y="3558859"/>
            <a:ext cx="4076700" cy="495300"/>
          </a:xfrm>
          <a:prstGeom prst="rect">
            <a:avLst/>
          </a:prstGeom>
        </p:spPr>
      </p:pic>
      <p:pic>
        <p:nvPicPr>
          <p:cNvPr id="39" name="Picture 38">
            <a:hlinkClick r:id="rId24" action="ppaction://hlinksldjump"/>
            <a:extLst>
              <a:ext uri="{FF2B5EF4-FFF2-40B4-BE49-F238E27FC236}">
                <a16:creationId xmlns:a16="http://schemas.microsoft.com/office/drawing/2014/main" id="{E55E91EB-334F-A9C5-E644-73EF532959ED}"/>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396439" y="1614553"/>
            <a:ext cx="2019300" cy="1701800"/>
          </a:xfrm>
          <a:prstGeom prst="rect">
            <a:avLst/>
          </a:prstGeom>
        </p:spPr>
      </p:pic>
      <p:pic>
        <p:nvPicPr>
          <p:cNvPr id="41" name="Picture 40">
            <a:extLst>
              <a:ext uri="{FF2B5EF4-FFF2-40B4-BE49-F238E27FC236}">
                <a16:creationId xmlns:a16="http://schemas.microsoft.com/office/drawing/2014/main" id="{2CB84CF0-47F6-C70D-4105-DB918A7D8275}"/>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709944" y="6178861"/>
            <a:ext cx="8191138" cy="612787"/>
          </a:xfrm>
          <a:prstGeom prst="rect">
            <a:avLst/>
          </a:prstGeom>
        </p:spPr>
      </p:pic>
      <p:pic>
        <p:nvPicPr>
          <p:cNvPr id="47" name="Picture 46">
            <a:hlinkClick r:id="rId27" action="ppaction://hlinksldjump"/>
            <a:extLst>
              <a:ext uri="{FF2B5EF4-FFF2-40B4-BE49-F238E27FC236}">
                <a16:creationId xmlns:a16="http://schemas.microsoft.com/office/drawing/2014/main" id="{E69732BC-71DB-0032-EB5F-86BCAF9879ED}"/>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5604882" y="4586340"/>
            <a:ext cx="3708400" cy="457200"/>
          </a:xfrm>
          <a:prstGeom prst="rect">
            <a:avLst/>
          </a:prstGeom>
        </p:spPr>
      </p:pic>
      <p:pic>
        <p:nvPicPr>
          <p:cNvPr id="52" name="Picture 51">
            <a:hlinkClick r:id="rId29" action="ppaction://hlinksldjump"/>
            <a:extLst>
              <a:ext uri="{FF2B5EF4-FFF2-40B4-BE49-F238E27FC236}">
                <a16:creationId xmlns:a16="http://schemas.microsoft.com/office/drawing/2014/main" id="{12790D5E-1FA1-23C4-E159-E0CD4E9F76A5}"/>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5595829" y="5068713"/>
            <a:ext cx="4572000" cy="457200"/>
          </a:xfrm>
          <a:prstGeom prst="rect">
            <a:avLst/>
          </a:prstGeom>
        </p:spPr>
      </p:pic>
      <p:pic>
        <p:nvPicPr>
          <p:cNvPr id="54" name="Picture 53">
            <a:hlinkClick r:id="rId31" action="ppaction://hlinksldjump"/>
            <a:extLst>
              <a:ext uri="{FF2B5EF4-FFF2-40B4-BE49-F238E27FC236}">
                <a16:creationId xmlns:a16="http://schemas.microsoft.com/office/drawing/2014/main" id="{27E0D199-752D-AE35-18F7-83B7A0A0DC22}"/>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405492" y="5613305"/>
            <a:ext cx="2349500" cy="533400"/>
          </a:xfrm>
          <a:prstGeom prst="rect">
            <a:avLst/>
          </a:prstGeom>
        </p:spPr>
      </p:pic>
    </p:spTree>
    <p:extLst>
      <p:ext uri="{BB962C8B-B14F-4D97-AF65-F5344CB8AC3E}">
        <p14:creationId xmlns:p14="http://schemas.microsoft.com/office/powerpoint/2010/main" val="1692912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66849"/>
            <a:ext cx="8766927" cy="113856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579497" y="1194970"/>
            <a:ext cx="8766927" cy="830997"/>
          </a:xfrm>
          <a:prstGeom prst="rect">
            <a:avLst/>
          </a:prstGeom>
          <a:noFill/>
        </p:spPr>
        <p:txBody>
          <a:bodyPr wrap="square" rtlCol="0">
            <a:spAutoFit/>
          </a:bodyPr>
          <a:lstStyle/>
          <a:p>
            <a:pPr algn="just"/>
            <a:r>
              <a:rPr lang="en-GB" sz="2400" b="1">
                <a:effectLst/>
                <a:latin typeface="Times New Roman" panose="02020603050405020304" pitchFamily="18" charset="0"/>
                <a:ea typeface="Calibri" panose="020F0502020204030204" pitchFamily="34" charset="0"/>
                <a:cs typeface="Times New Roman" panose="02020603050405020304" pitchFamily="18" charset="0"/>
              </a:rPr>
              <a:t>Hành tinh thứ ba trong Hệ Mặt Trời, trên đó loài người chúng ta đang sống</a:t>
            </a:r>
            <a:endParaRPr lang="vi-VN" sz="2132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30131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6335719" y="297065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3933387" y="2967343"/>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6397320" y="303311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4004040" y="3034800"/>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R</a:t>
            </a:r>
            <a:endParaRPr lang="en-US" sz="4000" b="1" dirty="0">
              <a:solidFill>
                <a:srgbClr val="FF0000"/>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483485"/>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5</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7138280" y="297065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7196227" y="303260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Ấ</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7944532" y="297065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8002479" y="303260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940820"/>
            <a:ext cx="10513342" cy="830997"/>
          </a:xfrm>
          <a:prstGeom prst="rect">
            <a:avLst/>
          </a:prstGeom>
          <a:solidFill>
            <a:schemeClr val="accent4">
              <a:lumMod val="20000"/>
              <a:lumOff val="80000"/>
            </a:schemeClr>
          </a:solidFill>
        </p:spPr>
        <p:txBody>
          <a:bodyPr wrap="square">
            <a:spAutoFit/>
          </a:bodyPr>
          <a:lstStyle/>
          <a:p>
            <a:pPr algn="just"/>
            <a:r>
              <a:rPr lang="en-GB" sz="2300" b="0" i="0" err="1">
                <a:solidFill>
                  <a:srgbClr val="00B050"/>
                </a:solidFill>
                <a:effectLst/>
                <a:latin typeface="Arial" panose="020B0604020202020204" pitchFamily="34" charset="0"/>
                <a:cs typeface="Arial" panose="020B0604020202020204" pitchFamily="34" charset="0"/>
              </a:rPr>
              <a:t>Mục</a:t>
            </a:r>
            <a:r>
              <a:rPr lang="en-GB" sz="2300" b="0" i="0">
                <a:solidFill>
                  <a:srgbClr val="00B050"/>
                </a:solidFill>
                <a:effectLst/>
                <a:latin typeface="Arial" panose="020B0604020202020204" pitchFamily="34" charset="0"/>
                <a:cs typeface="Arial" panose="020B0604020202020204" pitchFamily="34" charset="0"/>
              </a:rPr>
              <a:t> I/3 </a:t>
            </a:r>
            <a:r>
              <a:rPr lang="en-GB" sz="2300" b="0" i="0" err="1">
                <a:solidFill>
                  <a:srgbClr val="00B050"/>
                </a:solidFill>
                <a:effectLst/>
                <a:latin typeface="Arial" panose="020B0604020202020204" pitchFamily="34" charset="0"/>
                <a:cs typeface="Arial" panose="020B0604020202020204" pitchFamily="34" charset="0"/>
              </a:rPr>
              <a:t>Bài</a:t>
            </a:r>
            <a:r>
              <a:rPr lang="en-GB" sz="2300" b="0" i="0">
                <a:solidFill>
                  <a:srgbClr val="00B050"/>
                </a:solidFill>
                <a:effectLst/>
                <a:latin typeface="Arial" panose="020B0604020202020204" pitchFamily="34" charset="0"/>
                <a:cs typeface="Arial" panose="020B0604020202020204" pitchFamily="34" charset="0"/>
              </a:rPr>
              <a:t> 4 </a:t>
            </a:r>
            <a:r>
              <a:rPr lang="en-GB" sz="2300" b="0" i="0" dirty="0">
                <a:solidFill>
                  <a:srgbClr val="00B050"/>
                </a:solidFill>
                <a:effectLst/>
                <a:latin typeface="Arial" panose="020B0604020202020204" pitchFamily="34" charset="0"/>
                <a:cs typeface="Arial" panose="020B0604020202020204" pitchFamily="34" charset="0"/>
              </a:rPr>
              <a:t>SGK</a:t>
            </a:r>
            <a:r>
              <a:rPr lang="en-GB" sz="2300" b="0" i="0">
                <a:solidFill>
                  <a:srgbClr val="00B050"/>
                </a:solidFill>
                <a:effectLst/>
                <a:latin typeface="Arial" panose="020B0604020202020204" pitchFamily="34" charset="0"/>
                <a:cs typeface="Arial" panose="020B0604020202020204" pitchFamily="34" charset="0"/>
              </a:rPr>
              <a:t>: </a:t>
            </a:r>
            <a:r>
              <a:rPr lang="en-GB" sz="23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Môi trường là nơi lưu giữ lịch sử tiến hoá của con người, các loài sinh vật và </a:t>
            </a:r>
            <a:r>
              <a:rPr lang="en-GB" sz="2400">
                <a:solidFill>
                  <a:srgbClr val="FF0000"/>
                </a:solidFill>
                <a:latin typeface="Arial" panose="020B0604020202020204" pitchFamily="34" charset="0"/>
                <a:cs typeface="Arial" panose="020B0604020202020204" pitchFamily="34" charset="0"/>
              </a:rPr>
              <a:t>Trái Đất</a:t>
            </a:r>
            <a:r>
              <a:rPr lang="en-GB" sz="2300">
                <a:latin typeface="Arial" panose="020B0604020202020204" pitchFamily="34" charset="0"/>
                <a:cs typeface="Arial" panose="020B0604020202020204" pitchFamily="34" charset="0"/>
              </a:rPr>
              <a:t>.</a:t>
            </a:r>
            <a:r>
              <a:rPr lang="en-GB" sz="2300" b="0" i="0">
                <a:solidFill>
                  <a:srgbClr val="242021"/>
                </a:solidFill>
                <a:effectLst/>
                <a:latin typeface="Arial" panose="020B0604020202020204" pitchFamily="34" charset="0"/>
                <a:cs typeface="Arial" panose="020B0604020202020204" pitchFamily="34" charset="0"/>
              </a:rPr>
              <a:t>”</a:t>
            </a:r>
            <a:endParaRPr lang="en-GB" sz="23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C60F4D63-F7B6-BA3D-4ADD-DAC1AB57C4CF}"/>
              </a:ext>
            </a:extLst>
          </p:cNvPr>
          <p:cNvSpPr/>
          <p:nvPr/>
        </p:nvSpPr>
        <p:spPr>
          <a:xfrm>
            <a:off x="4739639" y="297065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F06D9131-2DCB-3BED-FD02-A1FB2163D966}"/>
              </a:ext>
            </a:extLst>
          </p:cNvPr>
          <p:cNvSpPr/>
          <p:nvPr/>
        </p:nvSpPr>
        <p:spPr>
          <a:xfrm>
            <a:off x="4801240" y="303311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Á</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1AAE17AC-F79E-07BA-C0DB-16C3C3E6C95F}"/>
              </a:ext>
            </a:extLst>
          </p:cNvPr>
          <p:cNvSpPr/>
          <p:nvPr/>
        </p:nvSpPr>
        <p:spPr>
          <a:xfrm>
            <a:off x="5537679" y="297065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C952E38C-5989-AB9F-CCF6-0AEB5865D3F8}"/>
              </a:ext>
            </a:extLst>
          </p:cNvPr>
          <p:cNvSpPr/>
          <p:nvPr/>
        </p:nvSpPr>
        <p:spPr>
          <a:xfrm>
            <a:off x="5595626" y="303260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22493722-01C4-8C74-6242-23B18103D409}"/>
              </a:ext>
            </a:extLst>
          </p:cNvPr>
          <p:cNvSpPr/>
          <p:nvPr/>
        </p:nvSpPr>
        <p:spPr>
          <a:xfrm>
            <a:off x="3127135" y="296734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id="{5066979A-3EDB-67EC-4E79-AEB57831305B}"/>
              </a:ext>
            </a:extLst>
          </p:cNvPr>
          <p:cNvSpPr/>
          <p:nvPr/>
        </p:nvSpPr>
        <p:spPr>
          <a:xfrm>
            <a:off x="3185082" y="302929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4955910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1161144"/>
            <a:ext cx="8766927" cy="918738"/>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467776"/>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pitchFamily="34" charset="0"/>
                <a:cs typeface="Times New Roman" panose="02020603050405020304" pitchFamily="18" charset="0"/>
              </a:rPr>
              <a:t>Dời đến ở một miền hay một nước khác để sinh sống</a:t>
            </a:r>
            <a:endParaRPr lang="vi-VN" sz="2132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24416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6747517" y="287237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6818170" y="293982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Ư</a:t>
            </a:r>
            <a:endParaRPr lang="en-US" sz="4000" b="1" dirty="0">
              <a:solidFill>
                <a:srgbClr val="FF0000"/>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72951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6</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827841" y="3874145"/>
            <a:ext cx="10513342"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a:t>
            </a:r>
            <a:r>
              <a:rPr lang="en-GB" sz="2400">
                <a:solidFill>
                  <a:srgbClr val="00B050"/>
                </a:solidFill>
                <a:latin typeface="Arial" panose="020B0604020202020204" pitchFamily="34" charset="0"/>
                <a:cs typeface="Arial" panose="020B0604020202020204" pitchFamily="34" charset="0"/>
              </a:rPr>
              <a:t>I</a:t>
            </a:r>
            <a:r>
              <a:rPr lang="en-GB" sz="2400" b="0" i="0">
                <a:solidFill>
                  <a:srgbClr val="00B050"/>
                </a:solidFill>
                <a:effectLst/>
                <a:latin typeface="Arial" panose="020B0604020202020204" pitchFamily="34" charset="0"/>
                <a:cs typeface="Arial" panose="020B0604020202020204" pitchFamily="34" charset="0"/>
              </a:rPr>
              <a:t>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4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Đất canh tác bị ô nhiễm, suy thoái; hệ sinh thái bị phá huỷ; tài nguyên bị suy giảm, cạn kiệt; khí hậu khắc nghiệt,... là các tác nhân tiêu cực dẫn đến </a:t>
            </a:r>
            <a:r>
              <a:rPr lang="en-GB" sz="2400">
                <a:solidFill>
                  <a:srgbClr val="FF0000"/>
                </a:solidFill>
                <a:latin typeface="Arial" panose="020B0604020202020204" pitchFamily="34" charset="0"/>
                <a:cs typeface="Arial" panose="020B0604020202020204" pitchFamily="34" charset="0"/>
              </a:rPr>
              <a:t>di cư </a:t>
            </a:r>
            <a:r>
              <a:rPr lang="en-GB" sz="2400">
                <a:latin typeface="Arial" panose="020B0604020202020204" pitchFamily="34" charset="0"/>
                <a:cs typeface="Arial" panose="020B0604020202020204" pitchFamily="34" charset="0"/>
              </a:rPr>
              <a:t>tự do.</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982E5A66-6CF6-F1F8-7AF5-25C6FEAB78EE}"/>
              </a:ext>
            </a:extLst>
          </p:cNvPr>
          <p:cNvSpPr/>
          <p:nvPr/>
        </p:nvSpPr>
        <p:spPr>
          <a:xfrm>
            <a:off x="5944956" y="28723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9EA4E01A-7B05-BD41-5D05-BEC6F1608D06}"/>
              </a:ext>
            </a:extLst>
          </p:cNvPr>
          <p:cNvSpPr/>
          <p:nvPr/>
        </p:nvSpPr>
        <p:spPr>
          <a:xfrm>
            <a:off x="5140573" y="28723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F445DD1F-B81C-7385-C90E-92E4EBE2D5A2}"/>
              </a:ext>
            </a:extLst>
          </p:cNvPr>
          <p:cNvSpPr/>
          <p:nvPr/>
        </p:nvSpPr>
        <p:spPr>
          <a:xfrm>
            <a:off x="6006557" y="29348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7" name="Rectangle 6">
            <a:extLst>
              <a:ext uri="{FF2B5EF4-FFF2-40B4-BE49-F238E27FC236}">
                <a16:creationId xmlns:a16="http://schemas.microsoft.com/office/drawing/2014/main" id="{FC196623-4B53-85F3-BDF0-1DA97C67AAAD}"/>
              </a:ext>
            </a:extLst>
          </p:cNvPr>
          <p:cNvSpPr/>
          <p:nvPr/>
        </p:nvSpPr>
        <p:spPr>
          <a:xfrm>
            <a:off x="5204269" y="29348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AA7CA02F-9181-238F-1E3D-BE7EE4E39F3C}"/>
              </a:ext>
            </a:extLst>
          </p:cNvPr>
          <p:cNvSpPr/>
          <p:nvPr/>
        </p:nvSpPr>
        <p:spPr>
          <a:xfrm>
            <a:off x="4336190" y="28723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9" name="Rectangle 8">
            <a:extLst>
              <a:ext uri="{FF2B5EF4-FFF2-40B4-BE49-F238E27FC236}">
                <a16:creationId xmlns:a16="http://schemas.microsoft.com/office/drawing/2014/main" id="{CD57D440-28DF-1F3F-BE0A-45715DE9C658}"/>
              </a:ext>
            </a:extLst>
          </p:cNvPr>
          <p:cNvSpPr/>
          <p:nvPr/>
        </p:nvSpPr>
        <p:spPr>
          <a:xfrm>
            <a:off x="4399886" y="29348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D</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40500390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par>
                          <p:cTn id="19" fill="hold">
                            <p:stCondLst>
                              <p:cond delay="500"/>
                            </p:stCondLst>
                            <p:childTnLst>
                              <p:par>
                                <p:cTn id="20" presetID="1" presetClass="mediacall" presetSubtype="0" fill="hold" nodeType="afterEffect">
                                  <p:stCondLst>
                                    <p:cond delay="0"/>
                                  </p:stCondLst>
                                  <p:childTnLst>
                                    <p:cmd type="call" cmd="playFrom(0.0)">
                                      <p:cBhvr>
                                        <p:cTn id="21"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2" fill="hold" display="0">
                  <p:stCondLst>
                    <p:cond delay="indefinite"/>
                  </p:stCondLst>
                  <p:endCondLst>
                    <p:cond evt="onStopAudio" delay="0">
                      <p:tgtEl>
                        <p:sldTgt/>
                      </p:tgtEl>
                    </p:cond>
                  </p:endCondLst>
                </p:cTn>
                <p:tgtEl>
                  <p:spTgt spid="11"/>
                </p:tgtEl>
              </p:cMediaNode>
            </p:audio>
            <p:seq concurrent="1" nextAc="seek">
              <p:cTn id="23" restart="whenNotActive" fill="hold" evtFilter="cancelBubble" nodeType="interactiveSeq">
                <p:stCondLst>
                  <p:cond evt="onClick" delay="0">
                    <p:tgtEl>
                      <p:spTgt spid="22"/>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2000"/>
                            </p:stCondLst>
                            <p:childTnLst>
                              <p:par>
                                <p:cTn id="32" presetID="1" presetClass="entr" presetSubtype="0" fill="hold" grpId="0" nodeType="afterEffect">
                                  <p:stCondLst>
                                    <p:cond delay="0"/>
                                  </p:stCondLst>
                                  <p:childTnLst>
                                    <p:set>
                                      <p:cBhvr>
                                        <p:cTn id="33"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3000"/>
                            </p:stCondLst>
                            <p:childTnLst>
                              <p:par>
                                <p:cTn id="35" presetID="1" presetClass="entr" presetSubtype="0" fill="hold" grpId="0" nodeType="afterEffect">
                                  <p:stCondLst>
                                    <p:cond delay="0"/>
                                  </p:stCondLst>
                                  <p:childTnLst>
                                    <p:set>
                                      <p:cBhvr>
                                        <p:cTn id="36"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4000"/>
                            </p:stCondLst>
                            <p:childTnLst>
                              <p:par>
                                <p:cTn id="38" presetID="1" presetClass="entr" presetSubtype="0" fill="hold" grpId="0" nodeType="afterEffect">
                                  <p:stCondLst>
                                    <p:cond delay="0"/>
                                  </p:stCondLst>
                                  <p:childTnLst>
                                    <p:set>
                                      <p:cBhvr>
                                        <p:cTn id="39"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5000"/>
                            </p:stCondLst>
                            <p:childTnLst>
                              <p:par>
                                <p:cTn id="41" presetID="1" presetClass="entr" presetSubtype="0" fill="hold" grpId="0" nodeType="afterEffect">
                                  <p:stCondLst>
                                    <p:cond delay="0"/>
                                  </p:stCondLst>
                                  <p:childTnLst>
                                    <p:set>
                                      <p:cBhvr>
                                        <p:cTn id="4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6000"/>
                            </p:stCondLst>
                            <p:childTnLst>
                              <p:par>
                                <p:cTn id="44" presetID="1" presetClass="entr" presetSubtype="0" fill="hold" grpId="0" nodeType="afterEffect">
                                  <p:stCondLst>
                                    <p:cond delay="0"/>
                                  </p:stCondLst>
                                  <p:childTnLst>
                                    <p:set>
                                      <p:cBhvr>
                                        <p:cTn id="4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7000"/>
                            </p:stCondLst>
                            <p:childTnLst>
                              <p:par>
                                <p:cTn id="47" presetID="1" presetClass="entr" presetSubtype="0" fill="hold" grpId="0" nodeType="afterEffect">
                                  <p:stCondLst>
                                    <p:cond delay="0"/>
                                  </p:stCondLst>
                                  <p:childTnLst>
                                    <p:set>
                                      <p:cBhvr>
                                        <p:cTn id="4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8000"/>
                            </p:stCondLst>
                            <p:childTnLst>
                              <p:par>
                                <p:cTn id="50" presetID="1" presetClass="entr" presetSubtype="0" fill="hold" grpId="0" nodeType="afterEffect">
                                  <p:stCondLst>
                                    <p:cond delay="0"/>
                                  </p:stCondLst>
                                  <p:childTnLst>
                                    <p:set>
                                      <p:cBhvr>
                                        <p:cTn id="5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9000"/>
                            </p:stCondLst>
                            <p:childTnLst>
                              <p:par>
                                <p:cTn id="53" presetID="1" presetClass="entr" presetSubtype="0" fill="hold" grpId="0" nodeType="afterEffect">
                                  <p:stCondLst>
                                    <p:cond delay="0"/>
                                  </p:stCondLst>
                                  <p:childTnLst>
                                    <p:set>
                                      <p:cBhvr>
                                        <p:cTn id="54"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0000"/>
                            </p:stCondLst>
                            <p:childTnLst>
                              <p:par>
                                <p:cTn id="56" presetID="1" presetClass="entr" presetSubtype="0" fill="hold" grpId="0" nodeType="afterEffect">
                                  <p:stCondLst>
                                    <p:cond delay="0"/>
                                  </p:stCondLst>
                                  <p:childTnLst>
                                    <p:set>
                                      <p:cBhvr>
                                        <p:cTn id="57"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1000"/>
                            </p:stCondLst>
                            <p:childTnLst>
                              <p:par>
                                <p:cTn id="59" presetID="1" presetClass="entr" presetSubtype="0" fill="hold" grpId="0" nodeType="afterEffect">
                                  <p:stCondLst>
                                    <p:cond delay="0"/>
                                  </p:stCondLst>
                                  <p:childTnLst>
                                    <p:set>
                                      <p:cBhvr>
                                        <p:cTn id="60"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2000"/>
                            </p:stCondLst>
                            <p:childTnLst>
                              <p:par>
                                <p:cTn id="62" presetID="1" presetClass="entr" presetSubtype="0" fill="hold" grpId="0" nodeType="afterEffect">
                                  <p:stCondLst>
                                    <p:cond delay="0"/>
                                  </p:stCondLst>
                                  <p:childTnLst>
                                    <p:set>
                                      <p:cBhvr>
                                        <p:cTn id="63"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3000"/>
                            </p:stCondLst>
                            <p:childTnLst>
                              <p:par>
                                <p:cTn id="65" presetID="1" presetClass="entr" presetSubtype="0" fill="hold" grpId="0" nodeType="afterEffect">
                                  <p:stCondLst>
                                    <p:cond delay="0"/>
                                  </p:stCondLst>
                                  <p:childTnLst>
                                    <p:set>
                                      <p:cBhvr>
                                        <p:cTn id="66"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4000"/>
                            </p:stCondLst>
                            <p:childTnLst>
                              <p:par>
                                <p:cTn id="68" presetID="1" presetClass="entr" presetSubtype="0" fill="hold" grpId="0" nodeType="afterEffect">
                                  <p:stCondLst>
                                    <p:cond delay="0"/>
                                  </p:stCondLst>
                                  <p:childTnLst>
                                    <p:set>
                                      <p:cBhvr>
                                        <p:cTn id="69"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6" grpId="0" animBg="1"/>
      <p:bldP spid="7"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882342"/>
            <a:ext cx="8766927" cy="1108769"/>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070423"/>
            <a:ext cx="8605902" cy="830997"/>
          </a:xfrm>
          <a:prstGeom prst="rect">
            <a:avLst/>
          </a:prstGeom>
          <a:noFill/>
        </p:spPr>
        <p:txBody>
          <a:bodyPr wrap="square" rtlCol="0">
            <a:spAutoFit/>
          </a:bodyPr>
          <a:lstStyle/>
          <a:p>
            <a:pPr algn="just"/>
            <a:r>
              <a:rPr lang="en-GB" sz="2400" b="1">
                <a:effectLst/>
                <a:latin typeface="Times New Roman" panose="02020603050405020304" pitchFamily="18" charset="0"/>
                <a:ea typeface="Calibri" panose="020F0502020204030204" pitchFamily="34" charset="0"/>
                <a:cs typeface="Times New Roman" panose="02020603050405020304" pitchFamily="18" charset="0"/>
              </a:rPr>
              <a:t>Toàn bộ những hiện tượng diễn ra ở cơ thể sinh vật trong suốt khoảng thời gian sống (nói tổng quát)</a:t>
            </a:r>
            <a:endParaRPr lang="vi-VN" sz="5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393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7171473" y="278972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3962463" y="278972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6375507" y="279186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7233074" y="285218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4033116" y="285717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Ờ</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6439203" y="285433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Ố</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5569255" y="279100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5627202" y="285346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S</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3008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7</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951666" y="3719585"/>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4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Môi trường bao gồm các yếu tố vật chất tự nhiên và nhân tạo quan hệ mật thiết với nhau, bao quanh con người, có ảnh hưởng đến </a:t>
            </a:r>
            <a:r>
              <a:rPr lang="en-GB" sz="2400">
                <a:solidFill>
                  <a:srgbClr val="FF0000"/>
                </a:solidFill>
                <a:latin typeface="Arial" panose="020B0604020202020204" pitchFamily="34" charset="0"/>
                <a:cs typeface="Arial" panose="020B0604020202020204" pitchFamily="34" charset="0"/>
              </a:rPr>
              <a:t>đời sống</a:t>
            </a:r>
            <a:r>
              <a:rPr lang="en-GB" sz="2400">
                <a:latin typeface="Arial" panose="020B0604020202020204" pitchFamily="34" charset="0"/>
                <a:cs typeface="Arial" panose="020B0604020202020204" pitchFamily="34" charset="0"/>
              </a:rPr>
              <a:t>, kinh tế, xã hội, sự tồn tại, phát triển của con người, sinh vật và tự nhiên.</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CD56E996-2662-C202-D0F3-BEC1A7362F73}"/>
              </a:ext>
            </a:extLst>
          </p:cNvPr>
          <p:cNvSpPr/>
          <p:nvPr/>
        </p:nvSpPr>
        <p:spPr>
          <a:xfrm>
            <a:off x="7972892" y="279023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62F522F3-4F04-622F-4068-F6DADC3AB8CC}"/>
              </a:ext>
            </a:extLst>
          </p:cNvPr>
          <p:cNvSpPr/>
          <p:nvPr/>
        </p:nvSpPr>
        <p:spPr>
          <a:xfrm>
            <a:off x="8030839" y="285218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3362FB19-B460-4868-58BC-66CD80E09FFC}"/>
              </a:ext>
            </a:extLst>
          </p:cNvPr>
          <p:cNvSpPr/>
          <p:nvPr/>
        </p:nvSpPr>
        <p:spPr>
          <a:xfrm>
            <a:off x="4766811" y="279174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3A9C7C9E-D819-B2F3-22AB-5E08D4A22203}"/>
              </a:ext>
            </a:extLst>
          </p:cNvPr>
          <p:cNvSpPr/>
          <p:nvPr/>
        </p:nvSpPr>
        <p:spPr>
          <a:xfrm>
            <a:off x="4824758" y="285420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C603BBE7-9FDD-8EE9-0290-92F58632657D}"/>
              </a:ext>
            </a:extLst>
          </p:cNvPr>
          <p:cNvSpPr/>
          <p:nvPr/>
        </p:nvSpPr>
        <p:spPr>
          <a:xfrm>
            <a:off x="3154977" y="278905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E626DAE5-7DFA-0106-C0C2-06FCF67CB4FE}"/>
              </a:ext>
            </a:extLst>
          </p:cNvPr>
          <p:cNvSpPr/>
          <p:nvPr/>
        </p:nvSpPr>
        <p:spPr>
          <a:xfrm>
            <a:off x="3212924" y="285100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895580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99219"/>
            <a:ext cx="8766927" cy="88673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70448"/>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pitchFamily="34" charset="0"/>
                <a:cs typeface="Times New Roman" panose="02020603050405020304" pitchFamily="18" charset="0"/>
              </a:rPr>
              <a:t>Ngang nhau, tương đương với nhau</a:t>
            </a:r>
            <a:endParaRPr lang="vi-VN" sz="2132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05366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4698409" y="269139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4769062" y="275885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5675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8</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2" name="Rectangle 11">
            <a:extLst>
              <a:ext uri="{FF2B5EF4-FFF2-40B4-BE49-F238E27FC236}">
                <a16:creationId xmlns:a16="http://schemas.microsoft.com/office/drawing/2014/main" id="{A7485D24-EDE9-59C3-14E4-50BD6A40FF58}"/>
              </a:ext>
            </a:extLst>
          </p:cNvPr>
          <p:cNvSpPr/>
          <p:nvPr/>
        </p:nvSpPr>
        <p:spPr>
          <a:xfrm>
            <a:off x="5506539" y="26913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5564486" y="275334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B</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70690" y="3671063"/>
            <a:ext cx="10716459"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4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An ninh môi trường là hệ thống các yếu tố cấu thành môi trường </a:t>
            </a:r>
            <a:r>
              <a:rPr lang="en-GB" sz="2400">
                <a:solidFill>
                  <a:srgbClr val="FF0000"/>
                </a:solidFill>
                <a:latin typeface="Arial" panose="020B0604020202020204" pitchFamily="34" charset="0"/>
                <a:cs typeface="Arial" panose="020B0604020202020204" pitchFamily="34" charset="0"/>
              </a:rPr>
              <a:t>cân bằng </a:t>
            </a:r>
            <a:r>
              <a:rPr lang="en-GB" sz="2400">
                <a:latin typeface="Arial" panose="020B0604020202020204" pitchFamily="34" charset="0"/>
                <a:cs typeface="Arial" panose="020B0604020202020204" pitchFamily="34" charset="0"/>
              </a:rPr>
              <a:t>để bảo đảm điều kiện sống và phát triển của con người cùng các loài sinh vật trong hệ thống đó.</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01157B3E-DD3E-E72F-1E53-A64BD35982EF}"/>
              </a:ext>
            </a:extLst>
          </p:cNvPr>
          <p:cNvSpPr/>
          <p:nvPr/>
        </p:nvSpPr>
        <p:spPr>
          <a:xfrm>
            <a:off x="6314050" y="26913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FFF14BEA-D92D-AC42-6A06-B6FFA1A92A68}"/>
              </a:ext>
            </a:extLst>
          </p:cNvPr>
          <p:cNvSpPr/>
          <p:nvPr/>
        </p:nvSpPr>
        <p:spPr>
          <a:xfrm>
            <a:off x="6371997" y="275334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Ằ</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91AF2BA5-D139-3BD4-3D50-057AA8FFEE8F}"/>
              </a:ext>
            </a:extLst>
          </p:cNvPr>
          <p:cNvSpPr/>
          <p:nvPr/>
        </p:nvSpPr>
        <p:spPr>
          <a:xfrm>
            <a:off x="7929691" y="26913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557D8BE2-7078-E8DC-C0ED-43589D19FA4D}"/>
              </a:ext>
            </a:extLst>
          </p:cNvPr>
          <p:cNvSpPr/>
          <p:nvPr/>
        </p:nvSpPr>
        <p:spPr>
          <a:xfrm>
            <a:off x="7987638" y="275334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0A9CA32A-CFB3-EBAC-D1A8-3EAADA10FE99}"/>
              </a:ext>
            </a:extLst>
          </p:cNvPr>
          <p:cNvSpPr/>
          <p:nvPr/>
        </p:nvSpPr>
        <p:spPr>
          <a:xfrm>
            <a:off x="3086308" y="26913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94D6553D-B4C2-C443-799D-AF2CA36C759A}"/>
              </a:ext>
            </a:extLst>
          </p:cNvPr>
          <p:cNvSpPr/>
          <p:nvPr/>
        </p:nvSpPr>
        <p:spPr>
          <a:xfrm>
            <a:off x="3144255" y="275334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F20C5C8E-2517-7DED-1DF7-BC571EA6AF72}"/>
              </a:ext>
            </a:extLst>
          </p:cNvPr>
          <p:cNvSpPr/>
          <p:nvPr/>
        </p:nvSpPr>
        <p:spPr>
          <a:xfrm>
            <a:off x="3893819" y="26913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id="{72FCED6E-2E75-4DAE-C4D2-B3770C7FCEB5}"/>
              </a:ext>
            </a:extLst>
          </p:cNvPr>
          <p:cNvSpPr/>
          <p:nvPr/>
        </p:nvSpPr>
        <p:spPr>
          <a:xfrm>
            <a:off x="3951766" y="275334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Â</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id="{2504EED8-BDB2-1B47-4D43-4DEA8E675E08}"/>
              </a:ext>
            </a:extLst>
          </p:cNvPr>
          <p:cNvSpPr/>
          <p:nvPr/>
        </p:nvSpPr>
        <p:spPr>
          <a:xfrm>
            <a:off x="7121561" y="26913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id="{D393570D-6ACB-3786-F434-CB5CC22F1287}"/>
              </a:ext>
            </a:extLst>
          </p:cNvPr>
          <p:cNvSpPr/>
          <p:nvPr/>
        </p:nvSpPr>
        <p:spPr>
          <a:xfrm>
            <a:off x="7179508" y="275334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9957505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P spid="14" grpId="0" animBg="1"/>
      <p:bldP spid="3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99219"/>
            <a:ext cx="8766927" cy="92450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70448"/>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pitchFamily="34" charset="0"/>
                <a:cs typeface="Times New Roman" panose="02020603050405020304" pitchFamily="18" charset="0"/>
              </a:rPr>
              <a:t>Làm cho một đối tượng nào đó có những biến đổi nhất định</a:t>
            </a:r>
            <a:endParaRPr lang="vi-VN" sz="2132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108470" y="2154848"/>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7904114" y="2849225"/>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7974767" y="2916682"/>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G</a:t>
            </a:r>
            <a:endParaRPr lang="en-US" sz="4000" b="1" dirty="0">
              <a:solidFill>
                <a:srgbClr val="FF0000"/>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5675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9</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2" name="Rectangle 11">
            <a:extLst>
              <a:ext uri="{FF2B5EF4-FFF2-40B4-BE49-F238E27FC236}">
                <a16:creationId xmlns:a16="http://schemas.microsoft.com/office/drawing/2014/main" id="{A7485D24-EDE9-59C3-14E4-50BD6A40FF58}"/>
              </a:ext>
            </a:extLst>
          </p:cNvPr>
          <p:cNvSpPr/>
          <p:nvPr/>
        </p:nvSpPr>
        <p:spPr>
          <a:xfrm>
            <a:off x="6291610" y="285026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6349557" y="291221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Ộ</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807892" y="3967774"/>
            <a:ext cx="10513342"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4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Những </a:t>
            </a:r>
            <a:r>
              <a:rPr lang="en-GB" sz="2400">
                <a:solidFill>
                  <a:srgbClr val="FF0000"/>
                </a:solidFill>
                <a:latin typeface="Arial" panose="020B0604020202020204" pitchFamily="34" charset="0"/>
                <a:cs typeface="Arial" panose="020B0604020202020204" pitchFamily="34" charset="0"/>
              </a:rPr>
              <a:t>tác động</a:t>
            </a:r>
            <a:r>
              <a:rPr lang="en-GB" sz="2400">
                <a:latin typeface="Arial" panose="020B0604020202020204" pitchFamily="34" charset="0"/>
                <a:cs typeface="Arial" panose="020B0604020202020204" pitchFamily="34" charset="0"/>
              </a:rPr>
              <a:t>, rủi ro và thiệt hại do biến đổi khí hậu như nhiệt độ, độ ẩm, áp suất khí quyển, lượng mưa thay đổi; băng tan, nước biển dâng, ngập lụt,...ảnh hưởng đến an ninh môi trường.</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8" name="Rectangle 7">
            <a:extLst>
              <a:ext uri="{FF2B5EF4-FFF2-40B4-BE49-F238E27FC236}">
                <a16:creationId xmlns:a16="http://schemas.microsoft.com/office/drawing/2014/main" id="{0A9CA32A-CFB3-EBAC-D1A8-3EAADA10FE99}"/>
              </a:ext>
            </a:extLst>
          </p:cNvPr>
          <p:cNvSpPr/>
          <p:nvPr/>
        </p:nvSpPr>
        <p:spPr>
          <a:xfrm>
            <a:off x="7097862" y="285026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94D6553D-B4C2-C443-799D-AF2CA36C759A}"/>
              </a:ext>
            </a:extLst>
          </p:cNvPr>
          <p:cNvSpPr/>
          <p:nvPr/>
        </p:nvSpPr>
        <p:spPr>
          <a:xfrm>
            <a:off x="7155809" y="291221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4" name="Rectangle 3">
            <a:extLst>
              <a:ext uri="{FF2B5EF4-FFF2-40B4-BE49-F238E27FC236}">
                <a16:creationId xmlns:a16="http://schemas.microsoft.com/office/drawing/2014/main" id="{C393C011-0F09-36D3-3E78-475AD7833AA2}"/>
              </a:ext>
            </a:extLst>
          </p:cNvPr>
          <p:cNvSpPr/>
          <p:nvPr/>
        </p:nvSpPr>
        <p:spPr>
          <a:xfrm>
            <a:off x="4678167" y="285264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3EC4E6B8-CDEA-ABAB-34D6-C203DEF9A413}"/>
              </a:ext>
            </a:extLst>
          </p:cNvPr>
          <p:cNvSpPr/>
          <p:nvPr/>
        </p:nvSpPr>
        <p:spPr>
          <a:xfrm>
            <a:off x="4736114" y="291459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C3216347-4887-AE9A-AB77-72867C48F4E1}"/>
              </a:ext>
            </a:extLst>
          </p:cNvPr>
          <p:cNvSpPr/>
          <p:nvPr/>
        </p:nvSpPr>
        <p:spPr>
          <a:xfrm>
            <a:off x="5484419" y="285264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33514E41-03C9-0270-6438-5A1A93857B21}"/>
              </a:ext>
            </a:extLst>
          </p:cNvPr>
          <p:cNvSpPr/>
          <p:nvPr/>
        </p:nvSpPr>
        <p:spPr>
          <a:xfrm>
            <a:off x="5542366" y="291459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54FA9D5E-9DB4-74B8-0815-561F65DE0B15}"/>
              </a:ext>
            </a:extLst>
          </p:cNvPr>
          <p:cNvSpPr/>
          <p:nvPr/>
        </p:nvSpPr>
        <p:spPr>
          <a:xfrm>
            <a:off x="3062846" y="285026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id="{AFD91498-23A4-33F8-5D87-E6F7F10924B6}"/>
              </a:ext>
            </a:extLst>
          </p:cNvPr>
          <p:cNvSpPr/>
          <p:nvPr/>
        </p:nvSpPr>
        <p:spPr>
          <a:xfrm>
            <a:off x="3120793" y="291221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id="{DC3FE322-E928-9056-CEAF-D2F74B743845}"/>
              </a:ext>
            </a:extLst>
          </p:cNvPr>
          <p:cNvSpPr/>
          <p:nvPr/>
        </p:nvSpPr>
        <p:spPr>
          <a:xfrm>
            <a:off x="3869098" y="285026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id="{341AA017-6DA4-BB5D-B82F-415D31FEB8F2}"/>
              </a:ext>
            </a:extLst>
          </p:cNvPr>
          <p:cNvSpPr/>
          <p:nvPr/>
        </p:nvSpPr>
        <p:spPr>
          <a:xfrm>
            <a:off x="3927045" y="291221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Á</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6387409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9" grpId="0" animBg="1"/>
      <p:bldP spid="5" grpId="0" animBg="1"/>
      <p:bldP spid="7" grpId="0" animBg="1"/>
      <p:bldP spid="14" grpId="0" animBg="1"/>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id="{39A27E35-0917-4F19-AF04-DA6CC557188B}"/>
              </a:ext>
            </a:extLst>
          </p:cNvPr>
          <p:cNvSpPr txBox="1"/>
          <p:nvPr/>
        </p:nvSpPr>
        <p:spPr>
          <a:xfrm>
            <a:off x="298383" y="5517098"/>
            <a:ext cx="11579764" cy="412934"/>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400" spc="-50" dirty="0" err="1">
                <a:latin typeface="Times New Roman" panose="02020603050405020304" pitchFamily="18" charset="0"/>
                <a:cs typeface="Times New Roman" panose="02020603050405020304" pitchFamily="18" charset="0"/>
              </a:rPr>
              <a:t>Một</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thông</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điệp</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của</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từ</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khoá</a:t>
            </a:r>
            <a:r>
              <a:rPr lang="en-US" sz="2400" spc="-50" dirty="0">
                <a:latin typeface="Times New Roman" panose="02020603050405020304" pitchFamily="18" charset="0"/>
                <a:cs typeface="Times New Roman" panose="02020603050405020304" pitchFamily="18" charset="0"/>
              </a:rPr>
              <a:t>:</a:t>
            </a:r>
            <a:r>
              <a:rPr lang="en-US" sz="2400" i="1" spc="-50" dirty="0">
                <a:solidFill>
                  <a:srgbClr val="FF0000"/>
                </a:solidFill>
                <a:latin typeface="Times New Roman" panose="02020603050405020304" pitchFamily="18" charset="0"/>
                <a:cs typeface="Times New Roman" panose="02020603050405020304" pitchFamily="18" charset="0"/>
              </a:rPr>
              <a:t>“</a:t>
            </a:r>
            <a:r>
              <a:rPr lang="en-GB" sz="2400" i="1" spc="-50" dirty="0" err="1">
                <a:solidFill>
                  <a:srgbClr val="ED0000"/>
                </a:solidFill>
                <a:effectLst/>
                <a:latin typeface="Times New Roman" panose="02020603050405020304" pitchFamily="18" charset="0"/>
                <a:ea typeface="Calibri" panose="020F0502020204030204" pitchFamily="34" charset="0"/>
              </a:rPr>
              <a:t>Môi</a:t>
            </a:r>
            <a:r>
              <a:rPr lang="en-GB" sz="2400" i="1" spc="-50" dirty="0">
                <a:solidFill>
                  <a:srgbClr val="ED0000"/>
                </a:solidFill>
                <a:effectLst/>
                <a:latin typeface="Times New Roman" panose="02020603050405020304" pitchFamily="18" charset="0"/>
                <a:ea typeface="Calibri" panose="020F0502020204030204" pitchFamily="34" charset="0"/>
              </a:rPr>
              <a:t> </a:t>
            </a:r>
            <a:r>
              <a:rPr lang="en-GB" sz="2400" i="1" spc="-50" dirty="0" err="1">
                <a:solidFill>
                  <a:srgbClr val="ED0000"/>
                </a:solidFill>
                <a:effectLst/>
                <a:latin typeface="Times New Roman" panose="02020603050405020304" pitchFamily="18" charset="0"/>
                <a:ea typeface="Calibri" panose="020F0502020204030204" pitchFamily="34" charset="0"/>
              </a:rPr>
              <a:t>trường</a:t>
            </a:r>
            <a:r>
              <a:rPr lang="en-GB" sz="2400" i="1" spc="-50" dirty="0">
                <a:solidFill>
                  <a:srgbClr val="ED0000"/>
                </a:solidFill>
                <a:effectLst/>
                <a:latin typeface="Times New Roman" panose="02020603050405020304" pitchFamily="18" charset="0"/>
                <a:ea typeface="Calibri" panose="020F0502020204030204" pitchFamily="34" charset="0"/>
              </a:rPr>
              <a:t> </a:t>
            </a:r>
            <a:r>
              <a:rPr lang="en-GB" sz="2400" i="1" spc="-50" dirty="0" err="1">
                <a:solidFill>
                  <a:srgbClr val="ED0000"/>
                </a:solidFill>
                <a:effectLst/>
                <a:latin typeface="Times New Roman" panose="02020603050405020304" pitchFamily="18" charset="0"/>
                <a:ea typeface="Calibri" panose="020F0502020204030204" pitchFamily="34" charset="0"/>
              </a:rPr>
              <a:t>là</a:t>
            </a:r>
            <a:r>
              <a:rPr lang="en-GB" sz="2400" i="1" spc="-50" dirty="0">
                <a:solidFill>
                  <a:srgbClr val="ED0000"/>
                </a:solidFill>
                <a:effectLst/>
                <a:latin typeface="Times New Roman" panose="02020603050405020304" pitchFamily="18" charset="0"/>
                <a:ea typeface="Calibri" panose="020F0502020204030204" pitchFamily="34" charset="0"/>
              </a:rPr>
              <a:t> </a:t>
            </a:r>
            <a:r>
              <a:rPr lang="en-GB" sz="2400" i="1" spc="-50" dirty="0" err="1">
                <a:solidFill>
                  <a:srgbClr val="ED0000"/>
                </a:solidFill>
                <a:effectLst/>
                <a:latin typeface="Times New Roman" panose="02020603050405020304" pitchFamily="18" charset="0"/>
                <a:ea typeface="Calibri" panose="020F0502020204030204" pitchFamily="34" charset="0"/>
              </a:rPr>
              <a:t>không</a:t>
            </a:r>
            <a:r>
              <a:rPr lang="en-GB" sz="2400" i="1" spc="-50" dirty="0">
                <a:solidFill>
                  <a:srgbClr val="ED0000"/>
                </a:solidFill>
                <a:effectLst/>
                <a:latin typeface="Times New Roman" panose="02020603050405020304" pitchFamily="18" charset="0"/>
                <a:ea typeface="Calibri" panose="020F0502020204030204" pitchFamily="34" charset="0"/>
              </a:rPr>
              <a:t> </a:t>
            </a:r>
            <a:r>
              <a:rPr lang="en-GB" sz="2400" i="1" spc="-50" dirty="0" err="1">
                <a:solidFill>
                  <a:srgbClr val="ED0000"/>
                </a:solidFill>
                <a:effectLst/>
                <a:latin typeface="Times New Roman" panose="02020603050405020304" pitchFamily="18" charset="0"/>
                <a:ea typeface="Calibri" panose="020F0502020204030204" pitchFamily="34" charset="0"/>
              </a:rPr>
              <a:t>gian</a:t>
            </a:r>
            <a:r>
              <a:rPr lang="en-GB" sz="2400" i="1" spc="-50" dirty="0">
                <a:solidFill>
                  <a:srgbClr val="ED0000"/>
                </a:solidFill>
                <a:effectLst/>
                <a:latin typeface="Times New Roman" panose="02020603050405020304" pitchFamily="18" charset="0"/>
                <a:ea typeface="Calibri" panose="020F0502020204030204" pitchFamily="34" charset="0"/>
              </a:rPr>
              <a:t> </a:t>
            </a:r>
            <a:r>
              <a:rPr lang="en-GB" sz="2400" i="1" spc="-50" dirty="0" err="1">
                <a:solidFill>
                  <a:srgbClr val="ED0000"/>
                </a:solidFill>
                <a:effectLst/>
                <a:latin typeface="Times New Roman" panose="02020603050405020304" pitchFamily="18" charset="0"/>
                <a:ea typeface="Calibri" panose="020F0502020204030204" pitchFamily="34" charset="0"/>
              </a:rPr>
              <a:t>sống</a:t>
            </a:r>
            <a:r>
              <a:rPr lang="en-GB" sz="2400" i="1" spc="-50" dirty="0">
                <a:solidFill>
                  <a:srgbClr val="ED0000"/>
                </a:solidFill>
                <a:effectLst/>
                <a:latin typeface="Times New Roman" panose="02020603050405020304" pitchFamily="18" charset="0"/>
                <a:ea typeface="Calibri" panose="020F0502020204030204" pitchFamily="34" charset="0"/>
              </a:rPr>
              <a:t> </a:t>
            </a:r>
            <a:r>
              <a:rPr lang="en-GB" sz="2400" i="1" spc="-50" dirty="0" err="1">
                <a:solidFill>
                  <a:srgbClr val="ED0000"/>
                </a:solidFill>
                <a:effectLst/>
                <a:latin typeface="Times New Roman" panose="02020603050405020304" pitchFamily="18" charset="0"/>
                <a:ea typeface="Calibri" panose="020F0502020204030204" pitchFamily="34" charset="0"/>
              </a:rPr>
              <a:t>của</a:t>
            </a:r>
            <a:r>
              <a:rPr lang="en-GB" sz="2400" i="1" spc="-50" dirty="0">
                <a:solidFill>
                  <a:srgbClr val="ED0000"/>
                </a:solidFill>
                <a:effectLst/>
                <a:latin typeface="Times New Roman" panose="02020603050405020304" pitchFamily="18" charset="0"/>
                <a:ea typeface="Calibri" panose="020F0502020204030204" pitchFamily="34" charset="0"/>
              </a:rPr>
              <a:t> con </a:t>
            </a:r>
            <a:r>
              <a:rPr lang="en-GB" sz="2400" i="1" spc="-50" dirty="0" err="1">
                <a:solidFill>
                  <a:srgbClr val="ED0000"/>
                </a:solidFill>
                <a:effectLst/>
                <a:latin typeface="Times New Roman" panose="02020603050405020304" pitchFamily="18" charset="0"/>
                <a:ea typeface="Calibri" panose="020F0502020204030204" pitchFamily="34" charset="0"/>
              </a:rPr>
              <a:t>người</a:t>
            </a:r>
            <a:r>
              <a:rPr lang="en-GB" sz="2400" i="1" spc="-50" dirty="0">
                <a:solidFill>
                  <a:srgbClr val="ED0000"/>
                </a:solidFill>
                <a:effectLst/>
                <a:latin typeface="Times New Roman" panose="02020603050405020304" pitchFamily="18" charset="0"/>
                <a:ea typeface="Calibri" panose="020F0502020204030204" pitchFamily="34" charset="0"/>
              </a:rPr>
              <a:t> </a:t>
            </a:r>
            <a:r>
              <a:rPr lang="en-GB" sz="2400" i="1" spc="-50" dirty="0" err="1">
                <a:solidFill>
                  <a:srgbClr val="ED0000"/>
                </a:solidFill>
                <a:effectLst/>
                <a:latin typeface="Times New Roman" panose="02020603050405020304" pitchFamily="18" charset="0"/>
                <a:ea typeface="Calibri" panose="020F0502020204030204" pitchFamily="34" charset="0"/>
              </a:rPr>
              <a:t>và</a:t>
            </a:r>
            <a:r>
              <a:rPr lang="en-GB" sz="2400" i="1" spc="-50" dirty="0">
                <a:solidFill>
                  <a:srgbClr val="ED0000"/>
                </a:solidFill>
                <a:effectLst/>
                <a:latin typeface="Times New Roman" panose="02020603050405020304" pitchFamily="18" charset="0"/>
                <a:ea typeface="Calibri" panose="020F0502020204030204" pitchFamily="34" charset="0"/>
              </a:rPr>
              <a:t> </a:t>
            </a:r>
            <a:r>
              <a:rPr lang="en-GB" sz="2400" i="1" spc="-50" dirty="0" err="1">
                <a:solidFill>
                  <a:srgbClr val="ED0000"/>
                </a:solidFill>
                <a:effectLst/>
                <a:latin typeface="Times New Roman" panose="02020603050405020304" pitchFamily="18" charset="0"/>
                <a:ea typeface="Calibri" panose="020F0502020204030204" pitchFamily="34" charset="0"/>
              </a:rPr>
              <a:t>các</a:t>
            </a:r>
            <a:r>
              <a:rPr lang="en-GB" sz="2400" i="1" spc="-50" dirty="0">
                <a:solidFill>
                  <a:srgbClr val="ED0000"/>
                </a:solidFill>
                <a:effectLst/>
                <a:latin typeface="Times New Roman" panose="02020603050405020304" pitchFamily="18" charset="0"/>
                <a:ea typeface="Calibri" panose="020F0502020204030204" pitchFamily="34" charset="0"/>
              </a:rPr>
              <a:t> </a:t>
            </a:r>
            <a:r>
              <a:rPr lang="en-GB" sz="2400" i="1" spc="-50" dirty="0" err="1">
                <a:solidFill>
                  <a:srgbClr val="ED0000"/>
                </a:solidFill>
                <a:effectLst/>
                <a:latin typeface="Times New Roman" panose="02020603050405020304" pitchFamily="18" charset="0"/>
                <a:ea typeface="Calibri" panose="020F0502020204030204" pitchFamily="34" charset="0"/>
              </a:rPr>
              <a:t>loài</a:t>
            </a:r>
            <a:r>
              <a:rPr lang="en-GB" sz="2400" i="1" spc="-50" dirty="0">
                <a:solidFill>
                  <a:srgbClr val="ED0000"/>
                </a:solidFill>
                <a:effectLst/>
                <a:latin typeface="Times New Roman" panose="02020603050405020304" pitchFamily="18" charset="0"/>
                <a:ea typeface="Calibri" panose="020F0502020204030204" pitchFamily="34" charset="0"/>
              </a:rPr>
              <a:t> </a:t>
            </a:r>
            <a:r>
              <a:rPr lang="en-GB" sz="2400" i="1" spc="-50" dirty="0" err="1">
                <a:solidFill>
                  <a:srgbClr val="ED0000"/>
                </a:solidFill>
                <a:effectLst/>
                <a:latin typeface="Times New Roman" panose="02020603050405020304" pitchFamily="18" charset="0"/>
                <a:ea typeface="Calibri" panose="020F0502020204030204" pitchFamily="34" charset="0"/>
              </a:rPr>
              <a:t>sinh</a:t>
            </a:r>
            <a:r>
              <a:rPr lang="en-GB" sz="2400" i="1" spc="-50" dirty="0">
                <a:solidFill>
                  <a:srgbClr val="ED0000"/>
                </a:solidFill>
                <a:effectLst/>
                <a:latin typeface="Times New Roman" panose="02020603050405020304" pitchFamily="18" charset="0"/>
                <a:ea typeface="Calibri" panose="020F0502020204030204" pitchFamily="34" charset="0"/>
              </a:rPr>
              <a:t> </a:t>
            </a:r>
            <a:r>
              <a:rPr lang="en-GB" sz="2400" i="1" spc="-50" dirty="0" err="1">
                <a:solidFill>
                  <a:srgbClr val="ED0000"/>
                </a:solidFill>
                <a:effectLst/>
                <a:latin typeface="Times New Roman" panose="02020603050405020304" pitchFamily="18" charset="0"/>
                <a:ea typeface="Calibri" panose="020F0502020204030204" pitchFamily="34" charset="0"/>
              </a:rPr>
              <a:t>vật</a:t>
            </a:r>
            <a:r>
              <a:rPr lang="en-GB" sz="2400" i="1" spc="-50" dirty="0">
                <a:solidFill>
                  <a:srgbClr val="FF0000"/>
                </a:solidFill>
                <a:effectLst/>
                <a:latin typeface="Times New Roman" panose="02020603050405020304" pitchFamily="18" charset="0"/>
                <a:ea typeface="Calibri" panose="020F0502020204030204" pitchFamily="34" charset="0"/>
              </a:rPr>
              <a:t>.</a:t>
            </a:r>
            <a:r>
              <a:rPr lang="vi-VN" sz="2400" i="1" spc="-50" dirty="0">
                <a:solidFill>
                  <a:srgbClr val="FF0000"/>
                </a:solidFill>
                <a:latin typeface="Times New Roman" panose="02020603050405020304" pitchFamily="18" charset="0"/>
                <a:cs typeface="Times New Roman" panose="02020603050405020304" pitchFamily="18" charset="0"/>
              </a:rPr>
              <a:t>”</a:t>
            </a:r>
            <a:endParaRPr lang="en-US" sz="2400" i="1" spc="-50"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CD6042C-3D0D-415F-8C2C-7DEF056162DA}"/>
              </a:ext>
            </a:extLst>
          </p:cNvPr>
          <p:cNvSpPr txBox="1"/>
          <p:nvPr/>
        </p:nvSpPr>
        <p:spPr>
          <a:xfrm>
            <a:off x="4111789" y="357714"/>
            <a:ext cx="4135260"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 1”</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B930750-9B5C-9399-C84E-B5E697AC8048}"/>
              </a:ext>
            </a:extLst>
          </p:cNvPr>
          <p:cNvPicPr>
            <a:picLocks noChangeAspect="1"/>
          </p:cNvPicPr>
          <p:nvPr/>
        </p:nvPicPr>
        <p:blipFill>
          <a:blip r:embed="rId4"/>
          <a:stretch>
            <a:fillRect/>
          </a:stretch>
        </p:blipFill>
        <p:spPr>
          <a:xfrm>
            <a:off x="2894345" y="1082184"/>
            <a:ext cx="7026715" cy="4224775"/>
          </a:xfrm>
          <a:prstGeom prst="rect">
            <a:avLst/>
          </a:prstGeom>
          <a:ln>
            <a:solidFill>
              <a:srgbClr val="00B050"/>
            </a:solidFill>
          </a:ln>
        </p:spPr>
      </p:pic>
      <p:sp>
        <p:nvSpPr>
          <p:cNvPr id="10" name="TextBox 9">
            <a:extLst>
              <a:ext uri="{FF2B5EF4-FFF2-40B4-BE49-F238E27FC236}">
                <a16:creationId xmlns:a16="http://schemas.microsoft.com/office/drawing/2014/main" id="{1770F941-26B7-4114-B28F-1EF543BB47CB}"/>
              </a:ext>
            </a:extLst>
          </p:cNvPr>
          <p:cNvSpPr txBox="1"/>
          <p:nvPr/>
        </p:nvSpPr>
        <p:spPr>
          <a:xfrm>
            <a:off x="290197" y="1082184"/>
            <a:ext cx="2282138" cy="1054135"/>
          </a:xfrm>
          <a:prstGeom prst="rect">
            <a:avLst/>
          </a:prstGeom>
          <a:solidFill>
            <a:schemeClr val="accent2">
              <a:lumMod val="40000"/>
              <a:lumOff val="60000"/>
            </a:schemeClr>
          </a:solidFill>
          <a:ln>
            <a:solidFill>
              <a:srgbClr val="00B050"/>
            </a:solidFill>
          </a:ln>
        </p:spPr>
        <p:txBody>
          <a:bodyPr wrap="square">
            <a:spAutoFit/>
          </a:bodyPr>
          <a:lstStyle/>
          <a:p>
            <a:pPr marL="342900" indent="-342900" algn="just">
              <a:lnSpc>
                <a:spcPts val="2500"/>
              </a:lnSpc>
              <a:spcBef>
                <a:spcPts val="600"/>
              </a:spcBef>
              <a:spcAft>
                <a:spcPts val="600"/>
              </a:spcAft>
              <a:buFont typeface="Wingdings" panose="05000000000000000000" pitchFamily="2" charset="2"/>
              <a:buChar char="Ø"/>
            </a:pPr>
            <a:r>
              <a:rPr lang="vi-VN" sz="2400" spc="-50" dirty="0">
                <a:latin typeface="Times New Roman" panose="02020603050405020304" pitchFamily="18" charset="0"/>
                <a:cs typeface="Times New Roman" panose="02020603050405020304" pitchFamily="18" charset="0"/>
              </a:rPr>
              <a:t>Các nhóm nêu </a:t>
            </a:r>
            <a:r>
              <a:rPr lang="en-US" sz="2400" spc="-50" dirty="0" err="1">
                <a:latin typeface="Times New Roman" panose="02020603050405020304" pitchFamily="18" charset="0"/>
                <a:cs typeface="Times New Roman" panose="02020603050405020304" pitchFamily="18" charset="0"/>
              </a:rPr>
              <a:t>thông</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điệp</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của</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từ</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khoá</a:t>
            </a:r>
            <a:r>
              <a:rPr lang="vi-VN" sz="2400" spc="-50" dirty="0">
                <a:latin typeface="Times New Roman" panose="02020603050405020304" pitchFamily="18" charset="0"/>
                <a:cs typeface="Times New Roman" panose="02020603050405020304" pitchFamily="18" charset="0"/>
              </a:rPr>
              <a:t>.</a:t>
            </a:r>
            <a:endParaRPr lang="en-US" sz="2400" i="1" spc="-5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41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000"/>
                                        <p:tgtEl>
                                          <p:spTgt spid="10"/>
                                        </p:tgtEl>
                                      </p:cBhvr>
                                    </p:animEffect>
                                    <p:anim calcmode="lin" valueType="num">
                                      <p:cBhvr>
                                        <p:cTn id="21" dur="2000" fill="hold"/>
                                        <p:tgtEl>
                                          <p:spTgt spid="10"/>
                                        </p:tgtEl>
                                        <p:attrNameLst>
                                          <p:attrName>ppt_w</p:attrName>
                                        </p:attrNameLst>
                                      </p:cBhvr>
                                      <p:tavLst>
                                        <p:tav tm="0" fmla="#ppt_w*sin(2.5*pi*$)">
                                          <p:val>
                                            <p:fltVal val="0"/>
                                          </p:val>
                                        </p:tav>
                                        <p:tav tm="100000">
                                          <p:val>
                                            <p:fltVal val="1"/>
                                          </p:val>
                                        </p:tav>
                                      </p:tavLst>
                                    </p:anim>
                                    <p:anim calcmode="lin" valueType="num">
                                      <p:cBhvr>
                                        <p:cTn id="22"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80">
                                          <p:stCondLst>
                                            <p:cond delay="0"/>
                                          </p:stCondLst>
                                        </p:cTn>
                                        <p:tgtEl>
                                          <p:spTgt spid="8"/>
                                        </p:tgtEl>
                                      </p:cBhvr>
                                    </p:animEffect>
                                    <p:anim calcmode="lin" valueType="num">
                                      <p:cBhvr>
                                        <p:cTn id="2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3" dur="26">
                                          <p:stCondLst>
                                            <p:cond delay="650"/>
                                          </p:stCondLst>
                                        </p:cTn>
                                        <p:tgtEl>
                                          <p:spTgt spid="8"/>
                                        </p:tgtEl>
                                      </p:cBhvr>
                                      <p:to x="100000" y="60000"/>
                                    </p:animScale>
                                    <p:animScale>
                                      <p:cBhvr>
                                        <p:cTn id="34" dur="166" decel="50000">
                                          <p:stCondLst>
                                            <p:cond delay="676"/>
                                          </p:stCondLst>
                                        </p:cTn>
                                        <p:tgtEl>
                                          <p:spTgt spid="8"/>
                                        </p:tgtEl>
                                      </p:cBhvr>
                                      <p:to x="100000" y="100000"/>
                                    </p:animScale>
                                    <p:animScale>
                                      <p:cBhvr>
                                        <p:cTn id="35" dur="26">
                                          <p:stCondLst>
                                            <p:cond delay="1312"/>
                                          </p:stCondLst>
                                        </p:cTn>
                                        <p:tgtEl>
                                          <p:spTgt spid="8"/>
                                        </p:tgtEl>
                                      </p:cBhvr>
                                      <p:to x="100000" y="80000"/>
                                    </p:animScale>
                                    <p:animScale>
                                      <p:cBhvr>
                                        <p:cTn id="36" dur="166" decel="50000">
                                          <p:stCondLst>
                                            <p:cond delay="1338"/>
                                          </p:stCondLst>
                                        </p:cTn>
                                        <p:tgtEl>
                                          <p:spTgt spid="8"/>
                                        </p:tgtEl>
                                      </p:cBhvr>
                                      <p:to x="100000" y="100000"/>
                                    </p:animScale>
                                    <p:animScale>
                                      <p:cBhvr>
                                        <p:cTn id="37" dur="26">
                                          <p:stCondLst>
                                            <p:cond delay="1642"/>
                                          </p:stCondLst>
                                        </p:cTn>
                                        <p:tgtEl>
                                          <p:spTgt spid="8"/>
                                        </p:tgtEl>
                                      </p:cBhvr>
                                      <p:to x="100000" y="90000"/>
                                    </p:animScale>
                                    <p:animScale>
                                      <p:cBhvr>
                                        <p:cTn id="38" dur="166" decel="50000">
                                          <p:stCondLst>
                                            <p:cond delay="1668"/>
                                          </p:stCondLst>
                                        </p:cTn>
                                        <p:tgtEl>
                                          <p:spTgt spid="8"/>
                                        </p:tgtEl>
                                      </p:cBhvr>
                                      <p:to x="100000" y="100000"/>
                                    </p:animScale>
                                    <p:animScale>
                                      <p:cBhvr>
                                        <p:cTn id="39" dur="26">
                                          <p:stCondLst>
                                            <p:cond delay="1808"/>
                                          </p:stCondLst>
                                        </p:cTn>
                                        <p:tgtEl>
                                          <p:spTgt spid="8"/>
                                        </p:tgtEl>
                                      </p:cBhvr>
                                      <p:to x="100000" y="95000"/>
                                    </p:animScale>
                                    <p:animScale>
                                      <p:cBhvr>
                                        <p:cTn id="4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79A0A182-6A05-50CB-AA92-92010C13EB45}"/>
              </a:ext>
            </a:extLst>
          </p:cNvPr>
          <p:cNvSpPr txBox="1"/>
          <p:nvPr/>
        </p:nvSpPr>
        <p:spPr>
          <a:xfrm>
            <a:off x="1772276" y="97702"/>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 (PA2)             </a:t>
            </a:r>
          </a:p>
          <a:p>
            <a:pPr algn="ctr">
              <a:lnSpc>
                <a:spcPts val="2880"/>
              </a:lnSpc>
              <a:spcBef>
                <a:spcPts val="300"/>
              </a:spcBef>
              <a:spcAft>
                <a:spcPts val="300"/>
              </a:spcAft>
            </a:pP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Trò</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chơi</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“CHIẾC NÓN KÌ DIỆU </a:t>
            </a:r>
            <a:r>
              <a:rPr lang="en-GB" sz="2400" b="1" dirty="0">
                <a:ln w="9525">
                  <a:solidFill>
                    <a:srgbClr val="0070C0"/>
                  </a:solidFill>
                  <a:prstDash val="solid"/>
                </a:ln>
                <a:solidFill>
                  <a:srgbClr val="FF0000"/>
                </a:solidFill>
                <a:effectLst>
                  <a:outerShdw blurRad="12700" dist="38100" dir="2700000" algn="tl" rotWithShape="0">
                    <a:schemeClr val="accent5">
                      <a:lumMod val="60000"/>
                      <a:lumOff val="40000"/>
                    </a:schemeClr>
                  </a:outerShdw>
                </a:effectLst>
                <a:latin typeface="TimesNewRomanPSMT"/>
              </a:rPr>
              <a:t>1</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p>
        </p:txBody>
      </p:sp>
      <p:sp>
        <p:nvSpPr>
          <p:cNvPr id="7" name="TextBox 6">
            <a:extLst>
              <a:ext uri="{FF2B5EF4-FFF2-40B4-BE49-F238E27FC236}">
                <a16:creationId xmlns:a16="http://schemas.microsoft.com/office/drawing/2014/main" id="{24FC99A4-0D89-CE83-B34C-1C0A7F702AEA}"/>
              </a:ext>
            </a:extLst>
          </p:cNvPr>
          <p:cNvSpPr txBox="1"/>
          <p:nvPr/>
        </p:nvSpPr>
        <p:spPr>
          <a:xfrm>
            <a:off x="1237334" y="6289896"/>
            <a:ext cx="1516357" cy="400110"/>
          </a:xfrm>
          <a:prstGeom prst="rect">
            <a:avLst/>
          </a:prstGeom>
          <a:noFill/>
        </p:spPr>
        <p:txBody>
          <a:bodyPr wrap="square">
            <a:spAutoFit/>
          </a:bodyPr>
          <a:lstStyle/>
          <a:p>
            <a:pPr algn="r"/>
            <a:r>
              <a:rPr lang="en-US" sz="2000" b="1" dirty="0" err="1">
                <a:latin typeface="TimesNewRomanPSMT"/>
              </a:rPr>
              <a:t>Bảng</a:t>
            </a:r>
            <a:r>
              <a:rPr lang="en-US" sz="2000" b="1" dirty="0">
                <a:latin typeface="TimesNewRomanPSMT"/>
              </a:rPr>
              <a:t> ô </a:t>
            </a:r>
            <a:r>
              <a:rPr lang="en-US" sz="2000" b="1" dirty="0" err="1">
                <a:latin typeface="TimesNewRomanPSMT"/>
              </a:rPr>
              <a:t>chữ</a:t>
            </a:r>
            <a:endParaRPr lang="en-VN" sz="2000" b="1" dirty="0"/>
          </a:p>
        </p:txBody>
      </p:sp>
      <p:sp>
        <p:nvSpPr>
          <p:cNvPr id="10" name="TextBox 9">
            <a:extLst>
              <a:ext uri="{FF2B5EF4-FFF2-40B4-BE49-F238E27FC236}">
                <a16:creationId xmlns:a16="http://schemas.microsoft.com/office/drawing/2014/main" id="{E8803EE0-7835-3C26-1482-188A813C455B}"/>
              </a:ext>
            </a:extLst>
          </p:cNvPr>
          <p:cNvSpPr txBox="1"/>
          <p:nvPr/>
        </p:nvSpPr>
        <p:spPr>
          <a:xfrm>
            <a:off x="117512" y="1081651"/>
            <a:ext cx="11875566" cy="1264129"/>
          </a:xfrm>
          <a:prstGeom prst="rect">
            <a:avLst/>
          </a:prstGeom>
          <a:solidFill>
            <a:schemeClr val="accent2">
              <a:lumMod val="40000"/>
              <a:lumOff val="60000"/>
            </a:schemeClr>
          </a:solidFill>
          <a:ln>
            <a:no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a:latin typeface="TimesNewRomanPSMT"/>
              </a:rPr>
              <a:t>Tìm</a:t>
            </a:r>
            <a:r>
              <a:rPr lang="vi-VN" sz="2400">
                <a:effectLst/>
                <a:latin typeface="TimesNewRomanPSMT"/>
              </a:rPr>
              <a:t> </a:t>
            </a:r>
            <a:r>
              <a:rPr lang="en-US" sz="2400">
                <a:solidFill>
                  <a:srgbClr val="00A23A"/>
                </a:solidFill>
                <a:effectLst/>
                <a:latin typeface="TimesNewRomanPSMT"/>
              </a:rPr>
              <a:t>9 </a:t>
            </a:r>
            <a:r>
              <a:rPr lang="vi-VN" sz="2400">
                <a:effectLst/>
                <a:latin typeface="TimesNewRomanPSMT"/>
              </a:rPr>
              <a:t>từ </a:t>
            </a:r>
            <a:r>
              <a:rPr lang="vi-VN" sz="2400" dirty="0">
                <a:effectLst/>
                <a:latin typeface="TimesNewRomanPSMT"/>
              </a:rPr>
              <a:t>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I </a:t>
            </a:r>
            <a:r>
              <a:rPr lang="vi-VN" sz="2400">
                <a:solidFill>
                  <a:srgbClr val="00A23A"/>
                </a:solidFill>
                <a:effectLst/>
                <a:latin typeface="TimesNewRomanPSMT"/>
              </a:rPr>
              <a:t>Bài </a:t>
            </a:r>
            <a:r>
              <a:rPr lang="en-GB" sz="2400">
                <a:solidFill>
                  <a:srgbClr val="00A23A"/>
                </a:solidFill>
                <a:latin typeface="TimesNewRomanPSMT"/>
              </a:rPr>
              <a:t>4</a:t>
            </a:r>
            <a:r>
              <a:rPr lang="vi-VN" sz="2400">
                <a:solidFill>
                  <a:srgbClr val="00A23A"/>
                </a:solidFill>
                <a:effectLst/>
                <a:latin typeface="TimesNewRomanPSMT"/>
              </a:rPr>
              <a:t> </a:t>
            </a:r>
            <a:r>
              <a:rPr lang="vi-VN" sz="2400" dirty="0">
                <a:solidFill>
                  <a:srgbClr val="00A23A"/>
                </a:solidFill>
                <a:effectLst/>
                <a:latin typeface="TimesNewRomanPSMT"/>
              </a:rPr>
              <a:t>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sp>
        <p:nvSpPr>
          <p:cNvPr id="11" name="TextBox 10">
            <a:extLst>
              <a:ext uri="{FF2B5EF4-FFF2-40B4-BE49-F238E27FC236}">
                <a16:creationId xmlns:a16="http://schemas.microsoft.com/office/drawing/2014/main" id="{1AA0A3F2-57E9-4865-80F9-984A6B639A0E}"/>
              </a:ext>
            </a:extLst>
          </p:cNvPr>
          <p:cNvSpPr txBox="1"/>
          <p:nvPr/>
        </p:nvSpPr>
        <p:spPr>
          <a:xfrm>
            <a:off x="5080657" y="6289896"/>
            <a:ext cx="2392995" cy="400110"/>
          </a:xfrm>
          <a:prstGeom prst="rect">
            <a:avLst/>
          </a:prstGeom>
          <a:noFill/>
        </p:spPr>
        <p:txBody>
          <a:bodyPr wrap="square">
            <a:spAutoFit/>
          </a:bodyPr>
          <a:lstStyle/>
          <a:p>
            <a:pPr algn="r"/>
            <a:r>
              <a:rPr lang="en-US" sz="2000" b="1" dirty="0" err="1">
                <a:latin typeface="TimesNewRomanPSMT"/>
              </a:rPr>
              <a:t>Chiếc</a:t>
            </a:r>
            <a:r>
              <a:rPr lang="en-US" sz="2000" b="1" dirty="0">
                <a:latin typeface="TimesNewRomanPSMT"/>
              </a:rPr>
              <a:t> </a:t>
            </a:r>
            <a:r>
              <a:rPr lang="en-US" sz="2000" b="1" dirty="0" err="1">
                <a:latin typeface="TimesNewRomanPSMT"/>
              </a:rPr>
              <a:t>nón</a:t>
            </a:r>
            <a:r>
              <a:rPr lang="en-US" sz="2000" b="1" dirty="0">
                <a:latin typeface="TimesNewRomanPSMT"/>
              </a:rPr>
              <a:t> </a:t>
            </a:r>
            <a:r>
              <a:rPr lang="en-US" sz="2000" b="1" dirty="0" err="1">
                <a:latin typeface="TimesNewRomanPSMT"/>
              </a:rPr>
              <a:t>kì</a:t>
            </a:r>
            <a:r>
              <a:rPr lang="en-US" sz="2000" b="1" dirty="0">
                <a:latin typeface="TimesNewRomanPSMT"/>
              </a:rPr>
              <a:t> </a:t>
            </a:r>
            <a:r>
              <a:rPr lang="en-US" sz="2000" b="1" dirty="0" err="1">
                <a:latin typeface="TimesNewRomanPSMT"/>
              </a:rPr>
              <a:t>diệu</a:t>
            </a:r>
            <a:endParaRPr lang="en-VN" sz="2000" b="1" dirty="0"/>
          </a:p>
        </p:txBody>
      </p:sp>
      <p:sp>
        <p:nvSpPr>
          <p:cNvPr id="14" name="TextBox 13">
            <a:extLst>
              <a:ext uri="{FF2B5EF4-FFF2-40B4-BE49-F238E27FC236}">
                <a16:creationId xmlns:a16="http://schemas.microsoft.com/office/drawing/2014/main" id="{DC532FB2-DF6D-4CF4-A7B2-BDE016E2769E}"/>
              </a:ext>
            </a:extLst>
          </p:cNvPr>
          <p:cNvSpPr txBox="1"/>
          <p:nvPr/>
        </p:nvSpPr>
        <p:spPr>
          <a:xfrm>
            <a:off x="7947259" y="2416659"/>
            <a:ext cx="4127229" cy="4016484"/>
          </a:xfrm>
          <a:prstGeom prst="rect">
            <a:avLst/>
          </a:prstGeom>
          <a:noFill/>
        </p:spPr>
        <p:txBody>
          <a:bodyPr wrap="square">
            <a:spAutoFit/>
          </a:bodyPr>
          <a:lstStyle/>
          <a:p>
            <a:pPr marL="342900" indent="-342900" algn="just">
              <a:lnSpc>
                <a:spcPts val="2500"/>
              </a:lnSpc>
              <a:spcBef>
                <a:spcPts val="300"/>
              </a:spcBef>
              <a:spcAft>
                <a:spcPts val="300"/>
              </a:spcAft>
              <a:buFont typeface="Wingdings" pitchFamily="2" charset="2"/>
              <a:buChar char="ü"/>
            </a:pPr>
            <a:r>
              <a:rPr lang="en-GB" sz="2200" dirty="0">
                <a:latin typeface="TimesNewRomanPSMT"/>
              </a:rPr>
              <a:t>V</a:t>
            </a:r>
            <a:r>
              <a:rPr lang="vi-VN" sz="2200" dirty="0">
                <a:latin typeface="TimesNewRomanPSMT"/>
              </a:rPr>
              <a:t>òng ngoài ghi các </a:t>
            </a:r>
            <a:r>
              <a:rPr lang="vi-VN" sz="2200" dirty="0">
                <a:solidFill>
                  <a:srgbClr val="00B050"/>
                </a:solidFill>
                <a:latin typeface="TimesNewRomanPSMT"/>
              </a:rPr>
              <a:t>nhóm 1, 2, 3, 4</a:t>
            </a:r>
            <a:r>
              <a:rPr lang="vi-VN" sz="2200" dirty="0">
                <a:latin typeface="TimesNewRomanPSMT"/>
              </a:rPr>
              <a:t>; vòng trong ghi các câu </a:t>
            </a:r>
            <a:r>
              <a:rPr lang="vi-VN" sz="2200">
                <a:solidFill>
                  <a:srgbClr val="00B050"/>
                </a:solidFill>
                <a:latin typeface="TimesNewRomanPSMT"/>
              </a:rPr>
              <a:t>từ 1-</a:t>
            </a:r>
            <a:r>
              <a:rPr lang="en-US" sz="2200">
                <a:solidFill>
                  <a:srgbClr val="00B050"/>
                </a:solidFill>
                <a:latin typeface="TimesNewRomanPSMT"/>
              </a:rPr>
              <a:t>9</a:t>
            </a:r>
            <a:r>
              <a:rPr lang="vi-VN" sz="2200">
                <a:solidFill>
                  <a:srgbClr val="00B050"/>
                </a:solidFill>
                <a:latin typeface="TimesNewRomanPSMT"/>
              </a:rPr>
              <a:t> </a:t>
            </a:r>
            <a:r>
              <a:rPr lang="vi-VN" sz="2200" dirty="0">
                <a:solidFill>
                  <a:srgbClr val="00B050"/>
                </a:solidFill>
                <a:latin typeface="TimesNewRomanPSMT"/>
              </a:rPr>
              <a:t>tương ứng </a:t>
            </a:r>
            <a:r>
              <a:rPr lang="vi-VN" sz="2200">
                <a:solidFill>
                  <a:srgbClr val="00B050"/>
                </a:solidFill>
                <a:latin typeface="TimesNewRomanPSMT"/>
              </a:rPr>
              <a:t>với </a:t>
            </a:r>
            <a:r>
              <a:rPr lang="en-US" sz="2200">
                <a:solidFill>
                  <a:srgbClr val="00B050"/>
                </a:solidFill>
                <a:latin typeface="TimesNewRomanPSMT"/>
              </a:rPr>
              <a:t>9</a:t>
            </a:r>
            <a:r>
              <a:rPr lang="vi-VN" sz="2200">
                <a:solidFill>
                  <a:srgbClr val="00B050"/>
                </a:solidFill>
                <a:latin typeface="TimesNewRomanPSMT"/>
              </a:rPr>
              <a:t> </a:t>
            </a:r>
            <a:r>
              <a:rPr lang="vi-VN" sz="2200" dirty="0">
                <a:solidFill>
                  <a:srgbClr val="00B050"/>
                </a:solidFill>
                <a:latin typeface="TimesNewRomanPSMT"/>
              </a:rPr>
              <a:t>từ ngữ hàng ngang</a:t>
            </a:r>
            <a:r>
              <a:rPr lang="vi-VN" sz="2200" dirty="0">
                <a:latin typeface="TimesNewRomanPSMT"/>
              </a:rPr>
              <a:t> cần tìm</a:t>
            </a:r>
            <a:r>
              <a:rPr lang="en-GB" sz="2200" dirty="0">
                <a:latin typeface="TimesNewRomanPSMT"/>
              </a:rPr>
              <a:t>.</a:t>
            </a:r>
          </a:p>
          <a:p>
            <a:pPr marL="342900" indent="-342900" algn="just">
              <a:lnSpc>
                <a:spcPts val="2500"/>
              </a:lnSpc>
              <a:spcBef>
                <a:spcPts val="300"/>
              </a:spcBef>
              <a:spcAft>
                <a:spcPts val="300"/>
              </a:spcAft>
              <a:buFont typeface="Wingdings" pitchFamily="2" charset="2"/>
              <a:buChar char="ü"/>
            </a:pPr>
            <a:r>
              <a:rPr lang="en-GB" sz="2200" dirty="0">
                <a:latin typeface="TimesNewRomanPSMT"/>
              </a:rPr>
              <a:t>C</a:t>
            </a:r>
            <a:r>
              <a:rPr lang="vi-VN" sz="2200" dirty="0">
                <a:latin typeface="TimesNewRomanPSMT"/>
              </a:rPr>
              <a:t>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1</a:t>
            </a:r>
            <a:r>
              <a:rPr lang="en-US" sz="2200" dirty="0">
                <a:latin typeface="TimesNewRomanPSMT"/>
              </a:rPr>
              <a:t> </a:t>
            </a:r>
            <a:r>
              <a:rPr lang="en-US" sz="2200" dirty="0" err="1">
                <a:latin typeface="TimesNewRomanPSMT"/>
              </a:rPr>
              <a:t>vào</a:t>
            </a:r>
            <a:r>
              <a:rPr lang="en-US" sz="2200" dirty="0">
                <a:latin typeface="TimesNewRomanPSMT"/>
              </a:rPr>
              <a:t> </a:t>
            </a:r>
            <a:r>
              <a:rPr lang="en-US" sz="2200" dirty="0" err="1">
                <a:latin typeface="TimesNewRomanPSMT"/>
              </a:rPr>
              <a:t>kim</a:t>
            </a:r>
            <a:r>
              <a:rPr lang="en-US" sz="2200" dirty="0">
                <a:latin typeface="TimesNewRomanPSMT"/>
              </a:rPr>
              <a:t> </a:t>
            </a:r>
            <a:r>
              <a:rPr lang="en-US" sz="2200" dirty="0" err="1">
                <a:latin typeface="TimesNewRomanPSMT"/>
              </a:rPr>
              <a:t>màu</a:t>
            </a:r>
            <a:r>
              <a:rPr lang="en-US" sz="2200" dirty="0">
                <a:latin typeface="TimesNewRomanPSMT"/>
              </a:rPr>
              <a:t> </a:t>
            </a:r>
            <a:r>
              <a:rPr lang="en-US" sz="2200" dirty="0" err="1">
                <a:latin typeface="TimesNewRomanPSMT"/>
              </a:rPr>
              <a:t>vàng</a:t>
            </a:r>
            <a:r>
              <a:rPr lang="vi-VN" sz="2200" dirty="0">
                <a:latin typeface="TimesNewRomanPSMT"/>
              </a:rPr>
              <a:t>, hai vòng quay ngược chiều nhau, cli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2</a:t>
            </a:r>
            <a:r>
              <a:rPr lang="vi-VN" sz="2200" dirty="0">
                <a:latin typeface="TimesNewRomanPSMT"/>
              </a:rPr>
              <a:t>, hai vòng dừng lại, nhóm và từ ngữ nhóm cần tìm được xác định </a:t>
            </a:r>
            <a:r>
              <a:rPr lang="vi-VN" sz="2200" dirty="0">
                <a:solidFill>
                  <a:srgbClr val="00B050"/>
                </a:solidFill>
                <a:latin typeface="TimesNewRomanPSMT"/>
              </a:rPr>
              <a:t>ngẫu nhiên</a:t>
            </a:r>
            <a:r>
              <a:rPr lang="vi-VN" sz="2200" dirty="0">
                <a:latin typeface="TimesNewRomanPSMT"/>
              </a:rPr>
              <a:t>.</a:t>
            </a:r>
            <a:r>
              <a:rPr lang="en-GB" sz="2200" dirty="0">
                <a:latin typeface="TimesNewRomanPSMT"/>
              </a:rPr>
              <a:t> Click </a:t>
            </a:r>
            <a:r>
              <a:rPr lang="en-GB" sz="2200" dirty="0" err="1">
                <a:latin typeface="TimesNewRomanPSMT"/>
              </a:rPr>
              <a:t>vào</a:t>
            </a:r>
            <a:r>
              <a:rPr lang="en-GB" sz="2200" dirty="0">
                <a:latin typeface="TimesNewRomanPSMT"/>
              </a:rPr>
              <a:t> </a:t>
            </a:r>
            <a:r>
              <a:rPr lang="en-GB" sz="2200" dirty="0" err="1">
                <a:latin typeface="TimesNewRomanPSMT"/>
              </a:rPr>
              <a:t>câu</a:t>
            </a:r>
            <a:r>
              <a:rPr lang="en-GB" sz="2200" dirty="0">
                <a:latin typeface="TimesNewRomanPSMT"/>
              </a:rPr>
              <a:t> </a:t>
            </a:r>
            <a:r>
              <a:rPr lang="en-GB" sz="2200" dirty="0" err="1">
                <a:latin typeface="TimesNewRomanPSMT"/>
              </a:rPr>
              <a:t>được</a:t>
            </a:r>
            <a:r>
              <a:rPr lang="en-GB" sz="2200" dirty="0">
                <a:latin typeface="TimesNewRomanPSMT"/>
              </a:rPr>
              <a:t> </a:t>
            </a:r>
            <a:r>
              <a:rPr lang="en-GB" sz="2200" dirty="0" err="1">
                <a:latin typeface="TimesNewRomanPSMT"/>
              </a:rPr>
              <a:t>xác</a:t>
            </a:r>
            <a:r>
              <a:rPr lang="en-GB" sz="2200" dirty="0">
                <a:latin typeface="TimesNewRomanPSMT"/>
              </a:rPr>
              <a:t> </a:t>
            </a:r>
            <a:r>
              <a:rPr lang="en-GB" sz="2200" dirty="0" err="1">
                <a:latin typeface="TimesNewRomanPSMT"/>
              </a:rPr>
              <a:t>định</a:t>
            </a:r>
            <a:r>
              <a:rPr lang="en-GB" sz="2200" dirty="0">
                <a:latin typeface="TimesNewRomanPSMT"/>
              </a:rPr>
              <a:t> </a:t>
            </a:r>
            <a:r>
              <a:rPr lang="en-GB" sz="2200" dirty="0" err="1">
                <a:latin typeface="TimesNewRomanPSMT"/>
              </a:rPr>
              <a:t>ngẫu</a:t>
            </a:r>
            <a:r>
              <a:rPr lang="en-GB" sz="2200" dirty="0">
                <a:latin typeface="TimesNewRomanPSMT"/>
              </a:rPr>
              <a:t> </a:t>
            </a:r>
            <a:r>
              <a:rPr lang="en-GB" sz="2200" dirty="0" err="1">
                <a:latin typeface="TimesNewRomanPSMT"/>
              </a:rPr>
              <a:t>nhiên</a:t>
            </a:r>
            <a:r>
              <a:rPr lang="en-GB" sz="2200" dirty="0">
                <a:latin typeface="TimesNewRomanPSMT"/>
              </a:rPr>
              <a:t> </a:t>
            </a:r>
            <a:r>
              <a:rPr lang="en-GB" sz="2200" dirty="0" err="1">
                <a:latin typeface="TimesNewRomanPSMT"/>
              </a:rPr>
              <a:t>để</a:t>
            </a:r>
            <a:r>
              <a:rPr lang="en-GB" sz="2200" dirty="0">
                <a:latin typeface="TimesNewRomanPSMT"/>
              </a:rPr>
              <a:t> </a:t>
            </a:r>
            <a:r>
              <a:rPr lang="en-GB" sz="2200" dirty="0" err="1">
                <a:latin typeface="TimesNewRomanPSMT"/>
              </a:rPr>
              <a:t>đến</a:t>
            </a:r>
            <a:r>
              <a:rPr lang="en-GB" sz="2200" dirty="0">
                <a:latin typeface="TimesNewRomanPSMT"/>
              </a:rPr>
              <a:t> slide </a:t>
            </a:r>
            <a:r>
              <a:rPr lang="en-GB" sz="2200" dirty="0" err="1">
                <a:latin typeface="TimesNewRomanPSMT"/>
              </a:rPr>
              <a:t>có</a:t>
            </a:r>
            <a:r>
              <a:rPr lang="en-GB" sz="2200" dirty="0">
                <a:latin typeface="TimesNewRomanPSMT"/>
              </a:rPr>
              <a:t> </a:t>
            </a:r>
            <a:r>
              <a:rPr lang="en-GB" sz="2200" dirty="0" err="1">
                <a:solidFill>
                  <a:srgbClr val="00B050"/>
                </a:solidFill>
                <a:latin typeface="TimesNewRomanPSMT"/>
              </a:rPr>
              <a:t>gợi</a:t>
            </a:r>
            <a:r>
              <a:rPr lang="en-GB" sz="2200" dirty="0">
                <a:solidFill>
                  <a:srgbClr val="00B050"/>
                </a:solidFill>
                <a:latin typeface="TimesNewRomanPSMT"/>
              </a:rPr>
              <a:t> ý</a:t>
            </a:r>
            <a:r>
              <a:rPr lang="en-GB" sz="2200" dirty="0">
                <a:latin typeface="TimesNewRomanPSMT"/>
              </a:rPr>
              <a:t> </a:t>
            </a:r>
            <a:r>
              <a:rPr lang="en-GB" sz="2200" dirty="0" err="1">
                <a:latin typeface="TimesNewRomanPSMT"/>
              </a:rPr>
              <a:t>từ</a:t>
            </a:r>
            <a:r>
              <a:rPr lang="en-GB" sz="2200" dirty="0">
                <a:latin typeface="TimesNewRomanPSMT"/>
              </a:rPr>
              <a:t> </a:t>
            </a:r>
            <a:r>
              <a:rPr lang="en-GB" sz="2200" dirty="0" err="1">
                <a:latin typeface="TimesNewRomanPSMT"/>
              </a:rPr>
              <a:t>ngữ</a:t>
            </a:r>
            <a:r>
              <a:rPr lang="en-GB" sz="2200" dirty="0">
                <a:latin typeface="TimesNewRomanPSMT"/>
              </a:rPr>
              <a:t> </a:t>
            </a:r>
            <a:r>
              <a:rPr lang="en-GB" sz="2200" dirty="0" err="1">
                <a:latin typeface="TimesNewRomanPSMT"/>
              </a:rPr>
              <a:t>cần</a:t>
            </a:r>
            <a:r>
              <a:rPr lang="en-GB" sz="2200" dirty="0">
                <a:latin typeface="TimesNewRomanPSMT"/>
              </a:rPr>
              <a:t> </a:t>
            </a:r>
            <a:r>
              <a:rPr lang="en-GB" sz="2200" dirty="0" err="1">
                <a:latin typeface="TimesNewRomanPSMT"/>
              </a:rPr>
              <a:t>tìm</a:t>
            </a:r>
            <a:r>
              <a:rPr lang="en-GB" sz="2200" dirty="0">
                <a:latin typeface="TimesNewRomanPSMT"/>
              </a:rPr>
              <a:t>.</a:t>
            </a:r>
          </a:p>
        </p:txBody>
      </p:sp>
      <p:pic>
        <p:nvPicPr>
          <p:cNvPr id="9" name="Picture 8">
            <a:extLst>
              <a:ext uri="{FF2B5EF4-FFF2-40B4-BE49-F238E27FC236}">
                <a16:creationId xmlns:a16="http://schemas.microsoft.com/office/drawing/2014/main" id="{2CBD3D7B-81C4-2F0A-A51E-11537EB6602A}"/>
              </a:ext>
            </a:extLst>
          </p:cNvPr>
          <p:cNvPicPr>
            <a:picLocks noChangeAspect="1"/>
          </p:cNvPicPr>
          <p:nvPr/>
        </p:nvPicPr>
        <p:blipFill>
          <a:blip r:embed="rId4"/>
          <a:srcRect l="6186" t="1237" r="2271"/>
          <a:stretch/>
        </p:blipFill>
        <p:spPr>
          <a:xfrm>
            <a:off x="4812436" y="2539445"/>
            <a:ext cx="3186579" cy="3770911"/>
          </a:xfrm>
          <a:prstGeom prst="rect">
            <a:avLst/>
          </a:prstGeom>
        </p:spPr>
      </p:pic>
      <p:pic>
        <p:nvPicPr>
          <p:cNvPr id="2" name="Picture 1">
            <a:extLst>
              <a:ext uri="{FF2B5EF4-FFF2-40B4-BE49-F238E27FC236}">
                <a16:creationId xmlns:a16="http://schemas.microsoft.com/office/drawing/2014/main" id="{08F5F20B-3B0C-65F5-72D8-138D81B13A0A}"/>
              </a:ext>
            </a:extLst>
          </p:cNvPr>
          <p:cNvPicPr>
            <a:picLocks noChangeAspect="1"/>
          </p:cNvPicPr>
          <p:nvPr/>
        </p:nvPicPr>
        <p:blipFill>
          <a:blip r:embed="rId5"/>
          <a:stretch>
            <a:fillRect/>
          </a:stretch>
        </p:blipFill>
        <p:spPr>
          <a:xfrm>
            <a:off x="117512" y="2537370"/>
            <a:ext cx="4589955" cy="3772986"/>
          </a:xfrm>
          <a:prstGeom prst="rect">
            <a:avLst/>
          </a:prstGeom>
          <a:ln>
            <a:solidFill>
              <a:srgbClr val="00B050"/>
            </a:solidFill>
          </a:ln>
        </p:spPr>
      </p:pic>
    </p:spTree>
    <p:extLst>
      <p:ext uri="{BB962C8B-B14F-4D97-AF65-F5344CB8AC3E}">
        <p14:creationId xmlns:p14="http://schemas.microsoft.com/office/powerpoint/2010/main" val="399768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heel(1)">
                                      <p:cBhvr>
                                        <p:cTn id="31" dur="2000"/>
                                        <p:tgtEl>
                                          <p:spTgt spid="9"/>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heel(1)">
                                      <p:cBhvr>
                                        <p:cTn id="34" dur="2000"/>
                                        <p:tgtEl>
                                          <p:spTgt spid="11"/>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heel(1)">
                                      <p:cBhvr>
                                        <p:cTn id="3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0" grpId="0" animBg="1"/>
      <p:bldP spid="11"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extBox 6">
            <a:extLst>
              <a:ext uri="{FF2B5EF4-FFF2-40B4-BE49-F238E27FC236}">
                <a16:creationId xmlns:a16="http://schemas.microsoft.com/office/drawing/2014/main" id="{01C01532-390B-47A0-AD61-82D9CAC14917}"/>
              </a:ext>
            </a:extLst>
          </p:cNvPr>
          <p:cNvSpPr txBox="1"/>
          <p:nvPr/>
        </p:nvSpPr>
        <p:spPr>
          <a:xfrm>
            <a:off x="1787689" y="709912"/>
            <a:ext cx="9464244" cy="5816272"/>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xác</a:t>
            </a:r>
            <a:r>
              <a:rPr lang="en-GB" sz="2400" dirty="0">
                <a:latin typeface="TimesNewRomanPSMT"/>
              </a:rPr>
              <a:t> </a:t>
            </a:r>
            <a:r>
              <a:rPr lang="en-GB" sz="2400" dirty="0" err="1">
                <a:latin typeface="TimesNewRomanPSMT"/>
              </a:rPr>
              <a:t>định</a:t>
            </a:r>
            <a:r>
              <a:rPr lang="en-GB" sz="2400" dirty="0">
                <a:latin typeface="TimesNewRomanPSMT"/>
              </a:rPr>
              <a:t> </a:t>
            </a:r>
            <a:r>
              <a:rPr lang="en-GB" sz="2400" dirty="0" err="1">
                <a:latin typeface="TimesNewRomanPSMT"/>
              </a:rPr>
              <a:t>ngẫu</a:t>
            </a:r>
            <a:r>
              <a:rPr lang="en-GB" sz="2400" dirty="0">
                <a:latin typeface="TimesNewRomanPSMT"/>
              </a:rPr>
              <a:t> </a:t>
            </a:r>
            <a:r>
              <a:rPr lang="en-GB" sz="2400" dirty="0" err="1">
                <a:latin typeface="TimesNewRomanPSMT"/>
              </a:rPr>
              <a:t>nhiên</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a:t>
            </a:r>
            <a:r>
              <a:rPr lang="en-GB" sz="2400" dirty="0" err="1">
                <a:latin typeface="TimesNewRomanPSMT"/>
              </a:rPr>
              <a:t>không</a:t>
            </a:r>
            <a:r>
              <a:rPr lang="en-GB" sz="2400" dirty="0">
                <a:latin typeface="TimesNewRomanPSMT"/>
              </a:rPr>
              <a:t> </a:t>
            </a:r>
            <a:r>
              <a:rPr lang="en-GB" sz="2400" dirty="0" err="1">
                <a:latin typeface="TimesNewRomanPSMT"/>
              </a:rPr>
              <a:t>quá</a:t>
            </a:r>
            <a:r>
              <a:rPr lang="en-GB" sz="2400" dirty="0">
                <a:latin typeface="TimesNewRomanPSMT"/>
              </a:rPr>
              <a:t> </a:t>
            </a:r>
            <a:r>
              <a:rPr lang="en-GB" sz="2400" dirty="0">
                <a:solidFill>
                  <a:srgbClr val="00B050"/>
                </a:solidFill>
                <a:latin typeface="TimesNewRomanPSMT"/>
              </a:rPr>
              <a:t>2</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thứ</a:t>
            </a:r>
            <a:r>
              <a:rPr lang="en-GB" sz="2400" dirty="0">
                <a:latin typeface="TimesNewRomanPSMT"/>
              </a:rPr>
              <a:t> </a:t>
            </a:r>
            <a:r>
              <a:rPr lang="en-GB" sz="2400" dirty="0">
                <a:solidFill>
                  <a:srgbClr val="00B050"/>
                </a:solidFill>
                <a:latin typeface="TimesNewRomanPSMT"/>
              </a:rPr>
              <a:t>3</a:t>
            </a:r>
            <a:r>
              <a:rPr lang="en-GB" sz="2400" dirty="0">
                <a:latin typeface="TimesNewRomanPSMT"/>
              </a:rPr>
              <a:t> </a:t>
            </a:r>
            <a:r>
              <a:rPr lang="en-GB" sz="2400" dirty="0" err="1">
                <a:latin typeface="TimesNewRomanPSMT"/>
              </a:rPr>
              <a:t>trở</a:t>
            </a:r>
            <a:r>
              <a:rPr lang="en-GB" sz="2400" dirty="0">
                <a:latin typeface="TimesNewRomanPSMT"/>
              </a:rPr>
              <a:t> </a:t>
            </a:r>
            <a:r>
              <a:rPr lang="en-GB" sz="2400" dirty="0" err="1">
                <a:latin typeface="TimesNewRomanPSMT"/>
              </a:rPr>
              <a:t>đi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do GV </a:t>
            </a:r>
            <a:r>
              <a:rPr lang="en-GB" sz="2400" dirty="0" err="1">
                <a:latin typeface="TimesNewRomanPSMT"/>
              </a:rPr>
              <a:t>quyết</a:t>
            </a:r>
            <a:r>
              <a:rPr lang="en-GB" sz="2400" dirty="0">
                <a:latin typeface="TimesNewRomanPSMT"/>
              </a:rPr>
              <a:t> </a:t>
            </a:r>
            <a:r>
              <a:rPr lang="en-GB" sz="2400" dirty="0" err="1">
                <a:latin typeface="TimesNewRomanPSMT"/>
              </a:rPr>
              <a:t>định</a:t>
            </a:r>
            <a:r>
              <a:rPr lang="en-GB" sz="2400" dirty="0">
                <a:latin typeface="TimesNewRomanPSMT"/>
              </a:rPr>
              <a:t>. </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a:t>
            </a:r>
            <a:r>
              <a:rPr lang="vi-VN" sz="2400">
                <a:latin typeface="TimesNewRomanPSMT"/>
              </a:rPr>
              <a:t>y/từ </a:t>
            </a:r>
            <a:r>
              <a:rPr lang="vi-VN" sz="2400" dirty="0">
                <a:latin typeface="TimesNewRomanPSMT"/>
              </a:rPr>
              <a:t>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trả</a:t>
            </a:r>
            <a:r>
              <a:rPr lang="en-US" sz="2400" dirty="0">
                <a:latin typeface="TimesNewRomanPSMT"/>
              </a:rPr>
              <a:t> </a:t>
            </a:r>
            <a:r>
              <a:rPr lang="en-US" sz="2400" dirty="0" err="1">
                <a:latin typeface="TimesNewRomanPSMT"/>
              </a:rPr>
              <a:t>lời</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extLst>
      <p:ext uri="{BB962C8B-B14F-4D97-AF65-F5344CB8AC3E}">
        <p14:creationId xmlns:p14="http://schemas.microsoft.com/office/powerpoint/2010/main" val="3731323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Shape 60">
            <a:extLst>
              <a:ext uri="{FF2B5EF4-FFF2-40B4-BE49-F238E27FC236}">
                <a16:creationId xmlns:a16="http://schemas.microsoft.com/office/drawing/2014/main" id="{2111BCF4-D01A-402F-9B7A-BC3C5F2A16F0}"/>
              </a:ext>
            </a:extLst>
          </p:cNvPr>
          <p:cNvSpPr/>
          <p:nvPr/>
        </p:nvSpPr>
        <p:spPr>
          <a:xfrm>
            <a:off x="3643085" y="5324364"/>
            <a:ext cx="4891314" cy="1462319"/>
          </a:xfrm>
          <a:custGeom>
            <a:avLst/>
            <a:gdLst>
              <a:gd name="connsiteX0" fmla="*/ 1219480 w 4891314"/>
              <a:gd name="connsiteY0" fmla="*/ 0 h 1462319"/>
              <a:gd name="connsiteX1" fmla="*/ 3671835 w 4891314"/>
              <a:gd name="connsiteY1" fmla="*/ 0 h 1462319"/>
              <a:gd name="connsiteX2" fmla="*/ 3930869 w 4891314"/>
              <a:gd name="connsiteY2" fmla="*/ 1036136 h 1462319"/>
              <a:gd name="connsiteX3" fmla="*/ 4820282 w 4891314"/>
              <a:gd name="connsiteY3" fmla="*/ 1036136 h 1462319"/>
              <a:gd name="connsiteX4" fmla="*/ 4891314 w 4891314"/>
              <a:gd name="connsiteY4" fmla="*/ 1107168 h 1462319"/>
              <a:gd name="connsiteX5" fmla="*/ 4891314 w 4891314"/>
              <a:gd name="connsiteY5" fmla="*/ 1391287 h 1462319"/>
              <a:gd name="connsiteX6" fmla="*/ 4820282 w 4891314"/>
              <a:gd name="connsiteY6" fmla="*/ 1462319 h 1462319"/>
              <a:gd name="connsiteX7" fmla="*/ 71032 w 4891314"/>
              <a:gd name="connsiteY7" fmla="*/ 1462319 h 1462319"/>
              <a:gd name="connsiteX8" fmla="*/ 0 w 4891314"/>
              <a:gd name="connsiteY8" fmla="*/ 1391287 h 1462319"/>
              <a:gd name="connsiteX9" fmla="*/ 0 w 4891314"/>
              <a:gd name="connsiteY9" fmla="*/ 1107168 h 1462319"/>
              <a:gd name="connsiteX10" fmla="*/ 71032 w 4891314"/>
              <a:gd name="connsiteY10" fmla="*/ 1036136 h 1462319"/>
              <a:gd name="connsiteX11" fmla="*/ 960446 w 4891314"/>
              <a:gd name="connsiteY11" fmla="*/ 1036136 h 146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1314" h="1462319">
                <a:moveTo>
                  <a:pt x="1219480" y="0"/>
                </a:moveTo>
                <a:lnTo>
                  <a:pt x="3671835" y="0"/>
                </a:lnTo>
                <a:lnTo>
                  <a:pt x="3930869" y="1036136"/>
                </a:lnTo>
                <a:lnTo>
                  <a:pt x="4820282" y="1036136"/>
                </a:lnTo>
                <a:cubicBezTo>
                  <a:pt x="4859512" y="1036136"/>
                  <a:pt x="4891314" y="1067938"/>
                  <a:pt x="4891314" y="1107168"/>
                </a:cubicBezTo>
                <a:lnTo>
                  <a:pt x="4891314" y="1391287"/>
                </a:lnTo>
                <a:cubicBezTo>
                  <a:pt x="4891314" y="1430517"/>
                  <a:pt x="4859512" y="1462319"/>
                  <a:pt x="4820282" y="1462319"/>
                </a:cubicBezTo>
                <a:lnTo>
                  <a:pt x="71032" y="1462319"/>
                </a:lnTo>
                <a:cubicBezTo>
                  <a:pt x="31802" y="1462319"/>
                  <a:pt x="0" y="1430517"/>
                  <a:pt x="0" y="1391287"/>
                </a:cubicBezTo>
                <a:lnTo>
                  <a:pt x="0" y="1107168"/>
                </a:lnTo>
                <a:cubicBezTo>
                  <a:pt x="0" y="1067938"/>
                  <a:pt x="31802" y="1036136"/>
                  <a:pt x="71032" y="1036136"/>
                </a:cubicBezTo>
                <a:lnTo>
                  <a:pt x="960446" y="1036136"/>
                </a:lnTo>
                <a:close/>
              </a:path>
            </a:pathLst>
          </a:cu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1" name="Chart 30">
            <a:extLst>
              <a:ext uri="{FF2B5EF4-FFF2-40B4-BE49-F238E27FC236}">
                <a16:creationId xmlns:a16="http://schemas.microsoft.com/office/drawing/2014/main" id="{86499B0A-871C-6E98-29F2-466A539E6214}"/>
              </a:ext>
            </a:extLst>
          </p:cNvPr>
          <p:cNvGraphicFramePr/>
          <p:nvPr/>
        </p:nvGraphicFramePr>
        <p:xfrm>
          <a:off x="1895357" y="496547"/>
          <a:ext cx="8401168" cy="5657929"/>
        </p:xfrm>
        <a:graphic>
          <a:graphicData uri="http://schemas.openxmlformats.org/drawingml/2006/chart">
            <c:chart xmlns:c="http://schemas.openxmlformats.org/drawingml/2006/chart" xmlns:r="http://schemas.openxmlformats.org/officeDocument/2006/relationships" r:id="rId4"/>
          </a:graphicData>
        </a:graphic>
      </p:graphicFrame>
      <p:sp>
        <p:nvSpPr>
          <p:cNvPr id="20" name="Freeform: Shape 19">
            <a:extLst>
              <a:ext uri="{FF2B5EF4-FFF2-40B4-BE49-F238E27FC236}">
                <a16:creationId xmlns:a16="http://schemas.microsoft.com/office/drawing/2014/main" id="{A15615E3-19A9-9DE8-FD71-1061966F3E83}"/>
              </a:ext>
            </a:extLst>
          </p:cNvPr>
          <p:cNvSpPr/>
          <p:nvPr/>
        </p:nvSpPr>
        <p:spPr>
          <a:xfrm>
            <a:off x="3594876" y="838200"/>
            <a:ext cx="4987730" cy="4987730"/>
          </a:xfrm>
          <a:custGeom>
            <a:avLst/>
            <a:gdLst>
              <a:gd name="connsiteX0" fmla="*/ 3016845 w 6003986"/>
              <a:gd name="connsiteY0" fmla="*/ 214358 h 6003986"/>
              <a:gd name="connsiteX1" fmla="*/ 229211 w 6003986"/>
              <a:gd name="connsiteY1" fmla="*/ 3001992 h 6003986"/>
              <a:gd name="connsiteX2" fmla="*/ 3016845 w 6003986"/>
              <a:gd name="connsiteY2" fmla="*/ 5789626 h 6003986"/>
              <a:gd name="connsiteX3" fmla="*/ 5804479 w 6003986"/>
              <a:gd name="connsiteY3" fmla="*/ 3001992 h 6003986"/>
              <a:gd name="connsiteX4" fmla="*/ 3016845 w 6003986"/>
              <a:gd name="connsiteY4" fmla="*/ 214358 h 6003986"/>
              <a:gd name="connsiteX5" fmla="*/ 3001993 w 6003986"/>
              <a:gd name="connsiteY5" fmla="*/ 0 h 6003986"/>
              <a:gd name="connsiteX6" fmla="*/ 6003986 w 6003986"/>
              <a:gd name="connsiteY6" fmla="*/ 3001993 h 6003986"/>
              <a:gd name="connsiteX7" fmla="*/ 3001993 w 6003986"/>
              <a:gd name="connsiteY7" fmla="*/ 6003986 h 6003986"/>
              <a:gd name="connsiteX8" fmla="*/ 0 w 6003986"/>
              <a:gd name="connsiteY8" fmla="*/ 3001993 h 6003986"/>
              <a:gd name="connsiteX9" fmla="*/ 3001993 w 6003986"/>
              <a:gd name="connsiteY9" fmla="*/ 0 h 600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3986" h="6003986">
                <a:moveTo>
                  <a:pt x="3016845" y="214358"/>
                </a:moveTo>
                <a:cubicBezTo>
                  <a:pt x="1477277" y="214358"/>
                  <a:pt x="229211" y="1462424"/>
                  <a:pt x="229211" y="3001992"/>
                </a:cubicBezTo>
                <a:cubicBezTo>
                  <a:pt x="229211" y="4541560"/>
                  <a:pt x="1477277" y="5789626"/>
                  <a:pt x="3016845" y="5789626"/>
                </a:cubicBezTo>
                <a:cubicBezTo>
                  <a:pt x="4556413" y="5789626"/>
                  <a:pt x="5804479" y="4541560"/>
                  <a:pt x="5804479" y="3001992"/>
                </a:cubicBezTo>
                <a:cubicBezTo>
                  <a:pt x="5804479" y="1462424"/>
                  <a:pt x="4556413" y="214358"/>
                  <a:pt x="3016845" y="214358"/>
                </a:cubicBezTo>
                <a:close/>
                <a:moveTo>
                  <a:pt x="3001993" y="0"/>
                </a:moveTo>
                <a:cubicBezTo>
                  <a:pt x="4659948" y="0"/>
                  <a:pt x="6003986" y="1344038"/>
                  <a:pt x="6003986" y="3001993"/>
                </a:cubicBezTo>
                <a:cubicBezTo>
                  <a:pt x="6003986" y="4659948"/>
                  <a:pt x="4659948" y="6003986"/>
                  <a:pt x="3001993" y="6003986"/>
                </a:cubicBezTo>
                <a:cubicBezTo>
                  <a:pt x="1344038" y="6003986"/>
                  <a:pt x="0" y="4659948"/>
                  <a:pt x="0" y="3001993"/>
                </a:cubicBezTo>
                <a:cubicBezTo>
                  <a:pt x="0" y="1344038"/>
                  <a:pt x="1344038" y="0"/>
                  <a:pt x="3001993" y="0"/>
                </a:cubicBezTo>
                <a:close/>
              </a:path>
            </a:pathLst>
          </a:cu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8F2B030E-EE1D-4C13-83E1-057024D71677}"/>
              </a:ext>
            </a:extLst>
          </p:cNvPr>
          <p:cNvSpPr/>
          <p:nvPr/>
        </p:nvSpPr>
        <p:spPr>
          <a:xfrm>
            <a:off x="5968960" y="3206112"/>
            <a:ext cx="241360" cy="241360"/>
          </a:xfrm>
          <a:prstGeom prst="ellipse">
            <a:avLst/>
          </a:prstGeom>
          <a:gradFill flip="none" rotWithShape="1">
            <a:gsLst>
              <a:gs pos="40000">
                <a:srgbClr val="D6B700"/>
              </a:gs>
              <a:gs pos="0">
                <a:srgbClr val="FFFF00"/>
              </a:gs>
              <a:gs pos="100000">
                <a:schemeClr val="accent4">
                  <a:lumMod val="75000"/>
                </a:schemeClr>
              </a:gs>
            </a:gsLst>
            <a:path path="circle">
              <a:fillToRect l="50000" t="50000" r="50000" b="50000"/>
            </a:path>
            <a:tileRect/>
          </a:gradFill>
          <a:ln>
            <a:noFill/>
          </a:ln>
          <a:scene3d>
            <a:camera prst="orthographicFront"/>
            <a:lightRig rig="threePt" dir="t"/>
          </a:scene3d>
          <a:sp3d>
            <a:bevelT w="273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C4275C7B-A5AC-45C0-BD10-1E51B5716A03}"/>
              </a:ext>
            </a:extLst>
          </p:cNvPr>
          <p:cNvSpPr/>
          <p:nvPr/>
        </p:nvSpPr>
        <p:spPr>
          <a:xfrm>
            <a:off x="8342063"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0324510B-9606-42FA-A719-8D0E5B52DFC4}"/>
              </a:ext>
            </a:extLst>
          </p:cNvPr>
          <p:cNvSpPr/>
          <p:nvPr/>
        </p:nvSpPr>
        <p:spPr>
          <a:xfrm>
            <a:off x="8350671" y="3880079"/>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3C008CD5-8A00-4A7A-8B9E-A72461471E9D}"/>
              </a:ext>
            </a:extLst>
          </p:cNvPr>
          <p:cNvSpPr/>
          <p:nvPr/>
        </p:nvSpPr>
        <p:spPr>
          <a:xfrm>
            <a:off x="7691728" y="4962708"/>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5A51B806-11EC-422C-BAC6-D68511EA6FD3}"/>
              </a:ext>
            </a:extLst>
          </p:cNvPr>
          <p:cNvSpPr/>
          <p:nvPr/>
        </p:nvSpPr>
        <p:spPr>
          <a:xfrm>
            <a:off x="6632702" y="557283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33D5348B-0A7D-4F3D-A050-01FFBEA4809D}"/>
              </a:ext>
            </a:extLst>
          </p:cNvPr>
          <p:cNvSpPr/>
          <p:nvPr/>
        </p:nvSpPr>
        <p:spPr>
          <a:xfrm>
            <a:off x="5369964" y="556407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3AB213B6-BD8D-46B3-BB1E-A8C0E0031AA4}"/>
              </a:ext>
            </a:extLst>
          </p:cNvPr>
          <p:cNvSpPr/>
          <p:nvPr/>
        </p:nvSpPr>
        <p:spPr>
          <a:xfrm>
            <a:off x="4359924" y="498750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F7221059-27F5-4AC1-A56C-C29A7F56E43C}"/>
              </a:ext>
            </a:extLst>
          </p:cNvPr>
          <p:cNvSpPr/>
          <p:nvPr/>
        </p:nvSpPr>
        <p:spPr>
          <a:xfrm>
            <a:off x="3685296" y="387505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3DB28833-0117-40AE-BBA4-E477CD2E3BB3}"/>
              </a:ext>
            </a:extLst>
          </p:cNvPr>
          <p:cNvSpPr/>
          <p:nvPr/>
        </p:nvSpPr>
        <p:spPr>
          <a:xfrm>
            <a:off x="3685296"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1876F61F-60FC-4562-A3AD-841BF86B5453}"/>
              </a:ext>
            </a:extLst>
          </p:cNvPr>
          <p:cNvSpPr/>
          <p:nvPr/>
        </p:nvSpPr>
        <p:spPr>
          <a:xfrm>
            <a:off x="4364396" y="15044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1EF837C3-483C-4470-8FE9-077D460ACCD6}"/>
              </a:ext>
            </a:extLst>
          </p:cNvPr>
          <p:cNvSpPr/>
          <p:nvPr/>
        </p:nvSpPr>
        <p:spPr>
          <a:xfrm>
            <a:off x="5369964" y="9336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AB812D6B-9290-43D0-87EE-7203A0FE581E}"/>
              </a:ext>
            </a:extLst>
          </p:cNvPr>
          <p:cNvSpPr/>
          <p:nvPr/>
        </p:nvSpPr>
        <p:spPr>
          <a:xfrm>
            <a:off x="6587987" y="91726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260451D4-2785-43D7-BE13-47FDB2CA7707}"/>
              </a:ext>
            </a:extLst>
          </p:cNvPr>
          <p:cNvSpPr/>
          <p:nvPr/>
        </p:nvSpPr>
        <p:spPr>
          <a:xfrm>
            <a:off x="7691728" y="152392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y2mate.com - VTV3Nhạc các vòng quay của Chiếc nón kì diệu 2013">
            <a:hlinkClick r:id="" action="ppaction://media"/>
            <a:extLst>
              <a:ext uri="{FF2B5EF4-FFF2-40B4-BE49-F238E27FC236}">
                <a16:creationId xmlns:a16="http://schemas.microsoft.com/office/drawing/2014/main" id="{6DC2A584-E81B-4E0C-436D-369683FF4A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6300" y="6248400"/>
            <a:ext cx="609600" cy="609600"/>
          </a:xfrm>
          <a:prstGeom prst="rect">
            <a:avLst/>
          </a:prstGeom>
        </p:spPr>
      </p:pic>
      <p:grpSp>
        <p:nvGrpSpPr>
          <p:cNvPr id="36" name="Group 35">
            <a:extLst>
              <a:ext uri="{FF2B5EF4-FFF2-40B4-BE49-F238E27FC236}">
                <a16:creationId xmlns:a16="http://schemas.microsoft.com/office/drawing/2014/main" id="{4D660071-0EBD-1BA7-C85F-CFC3C3086AF3}"/>
              </a:ext>
            </a:extLst>
          </p:cNvPr>
          <p:cNvGrpSpPr/>
          <p:nvPr/>
        </p:nvGrpSpPr>
        <p:grpSpPr>
          <a:xfrm>
            <a:off x="2730751" y="1310197"/>
            <a:ext cx="6715980" cy="4051928"/>
            <a:chOff x="2730751" y="1310197"/>
            <a:chExt cx="6715980" cy="4051928"/>
          </a:xfrm>
          <a:noFill/>
        </p:grpSpPr>
        <p:grpSp>
          <p:nvGrpSpPr>
            <p:cNvPr id="22" name="Group 21">
              <a:extLst>
                <a:ext uri="{FF2B5EF4-FFF2-40B4-BE49-F238E27FC236}">
                  <a16:creationId xmlns:a16="http://schemas.microsoft.com/office/drawing/2014/main" id="{18F86810-AED6-5485-3E91-ABCA4D39E65A}"/>
                </a:ext>
              </a:extLst>
            </p:cNvPr>
            <p:cNvGrpSpPr/>
            <p:nvPr/>
          </p:nvGrpSpPr>
          <p:grpSpPr>
            <a:xfrm>
              <a:off x="2730751" y="1310197"/>
              <a:ext cx="6715980" cy="4051928"/>
              <a:chOff x="2730751" y="1310197"/>
              <a:chExt cx="6715980" cy="4051928"/>
            </a:xfrm>
            <a:grpFill/>
          </p:grpSpPr>
          <p:graphicFrame>
            <p:nvGraphicFramePr>
              <p:cNvPr id="8" name="Chart 7">
                <a:extLst>
                  <a:ext uri="{FF2B5EF4-FFF2-40B4-BE49-F238E27FC236}">
                    <a16:creationId xmlns:a16="http://schemas.microsoft.com/office/drawing/2014/main" id="{1172F66F-9146-F444-0087-637D507D1FED}"/>
                  </a:ext>
                </a:extLst>
              </p:cNvPr>
              <p:cNvGraphicFramePr/>
              <p:nvPr/>
            </p:nvGraphicFramePr>
            <p:xfrm>
              <a:off x="2730751" y="1310197"/>
              <a:ext cx="6715980" cy="4051928"/>
            </p:xfrm>
            <a:graphic>
              <a:graphicData uri="http://schemas.openxmlformats.org/drawingml/2006/chart">
                <c:chart xmlns:c="http://schemas.openxmlformats.org/drawingml/2006/chart" xmlns:r="http://schemas.openxmlformats.org/officeDocument/2006/relationships" r:id="rId6"/>
              </a:graphicData>
            </a:graphic>
          </p:graphicFrame>
          <p:sp>
            <p:nvSpPr>
              <p:cNvPr id="5" name="TextBox 4">
                <a:hlinkClick r:id="rId7" action="ppaction://hlinksldjump"/>
                <a:extLst>
                  <a:ext uri="{FF2B5EF4-FFF2-40B4-BE49-F238E27FC236}">
                    <a16:creationId xmlns:a16="http://schemas.microsoft.com/office/drawing/2014/main" id="{B99049AC-7C13-A4E3-0928-F6EB5C403BEA}"/>
                  </a:ext>
                </a:extLst>
              </p:cNvPr>
              <p:cNvSpPr txBox="1"/>
              <p:nvPr/>
            </p:nvSpPr>
            <p:spPr>
              <a:xfrm rot="6517972">
                <a:off x="6108367" y="2158484"/>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1</a:t>
                </a:r>
              </a:p>
            </p:txBody>
          </p:sp>
          <p:sp>
            <p:nvSpPr>
              <p:cNvPr id="6" name="TextBox 5">
                <a:hlinkClick r:id="rId8" action="ppaction://hlinksldjump"/>
                <a:extLst>
                  <a:ext uri="{FF2B5EF4-FFF2-40B4-BE49-F238E27FC236}">
                    <a16:creationId xmlns:a16="http://schemas.microsoft.com/office/drawing/2014/main" id="{8154E400-92E8-2B5D-9595-0F09D9450B4C}"/>
                  </a:ext>
                </a:extLst>
              </p:cNvPr>
              <p:cNvSpPr txBox="1"/>
              <p:nvPr/>
            </p:nvSpPr>
            <p:spPr>
              <a:xfrm rot="8753381">
                <a:off x="6677270" y="2620923"/>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2</a:t>
                </a:r>
              </a:p>
            </p:txBody>
          </p:sp>
          <p:sp>
            <p:nvSpPr>
              <p:cNvPr id="7" name="TextBox 6">
                <a:hlinkClick r:id="rId9" action="ppaction://hlinksldjump"/>
                <a:extLst>
                  <a:ext uri="{FF2B5EF4-FFF2-40B4-BE49-F238E27FC236}">
                    <a16:creationId xmlns:a16="http://schemas.microsoft.com/office/drawing/2014/main" id="{666A1BED-7835-74C1-58F0-7A953EC6BFDF}"/>
                  </a:ext>
                </a:extLst>
              </p:cNvPr>
              <p:cNvSpPr txBox="1"/>
              <p:nvPr/>
            </p:nvSpPr>
            <p:spPr>
              <a:xfrm rot="11233138">
                <a:off x="6862949" y="3384812"/>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3</a:t>
                </a:r>
              </a:p>
            </p:txBody>
          </p:sp>
          <p:sp>
            <p:nvSpPr>
              <p:cNvPr id="9" name="TextBox 8">
                <a:hlinkClick r:id="rId10" action="ppaction://hlinksldjump"/>
                <a:extLst>
                  <a:ext uri="{FF2B5EF4-FFF2-40B4-BE49-F238E27FC236}">
                    <a16:creationId xmlns:a16="http://schemas.microsoft.com/office/drawing/2014/main" id="{9E38D5F1-A910-B96B-18A8-757CDB1981E7}"/>
                  </a:ext>
                </a:extLst>
              </p:cNvPr>
              <p:cNvSpPr txBox="1"/>
              <p:nvPr/>
            </p:nvSpPr>
            <p:spPr>
              <a:xfrm rot="13364364">
                <a:off x="6540040" y="4060088"/>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4</a:t>
                </a:r>
              </a:p>
            </p:txBody>
          </p:sp>
          <p:sp>
            <p:nvSpPr>
              <p:cNvPr id="10" name="TextBox 9">
                <a:hlinkClick r:id="rId11" action="ppaction://hlinksldjump"/>
                <a:extLst>
                  <a:ext uri="{FF2B5EF4-FFF2-40B4-BE49-F238E27FC236}">
                    <a16:creationId xmlns:a16="http://schemas.microsoft.com/office/drawing/2014/main" id="{EA5E40D9-8B5C-C2ED-63EC-F341FBB35016}"/>
                  </a:ext>
                </a:extLst>
              </p:cNvPr>
              <p:cNvSpPr txBox="1"/>
              <p:nvPr/>
            </p:nvSpPr>
            <p:spPr>
              <a:xfrm rot="16200000">
                <a:off x="5713854" y="4389825"/>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5</a:t>
                </a:r>
              </a:p>
            </p:txBody>
          </p:sp>
          <p:sp>
            <p:nvSpPr>
              <p:cNvPr id="11" name="TextBox 10">
                <a:hlinkClick r:id="rId12" action="ppaction://hlinksldjump"/>
                <a:extLst>
                  <a:ext uri="{FF2B5EF4-FFF2-40B4-BE49-F238E27FC236}">
                    <a16:creationId xmlns:a16="http://schemas.microsoft.com/office/drawing/2014/main" id="{B7BC9E9E-DDE2-F3C7-7B57-73D8963E169B}"/>
                  </a:ext>
                </a:extLst>
              </p:cNvPr>
              <p:cNvSpPr txBox="1"/>
              <p:nvPr/>
            </p:nvSpPr>
            <p:spPr>
              <a:xfrm rot="18733514">
                <a:off x="4930765" y="4095604"/>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6</a:t>
                </a:r>
              </a:p>
            </p:txBody>
          </p:sp>
          <p:sp>
            <p:nvSpPr>
              <p:cNvPr id="13" name="TextBox 12">
                <a:hlinkClick r:id="rId13" action="ppaction://hlinksldjump"/>
                <a:extLst>
                  <a:ext uri="{FF2B5EF4-FFF2-40B4-BE49-F238E27FC236}">
                    <a16:creationId xmlns:a16="http://schemas.microsoft.com/office/drawing/2014/main" id="{1C869436-B81E-7FF1-BE3C-08FCC4AA6F8D}"/>
                  </a:ext>
                </a:extLst>
              </p:cNvPr>
              <p:cNvSpPr txBox="1"/>
              <p:nvPr/>
            </p:nvSpPr>
            <p:spPr>
              <a:xfrm rot="21202258">
                <a:off x="4577152" y="3356347"/>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7</a:t>
                </a:r>
              </a:p>
            </p:txBody>
          </p:sp>
          <p:sp>
            <p:nvSpPr>
              <p:cNvPr id="14" name="TextBox 13">
                <a:hlinkClick r:id="rId14" action="ppaction://hlinksldjump"/>
                <a:extLst>
                  <a:ext uri="{FF2B5EF4-FFF2-40B4-BE49-F238E27FC236}">
                    <a16:creationId xmlns:a16="http://schemas.microsoft.com/office/drawing/2014/main" id="{157EA531-22D3-778B-E36E-D79D7490CDD1}"/>
                  </a:ext>
                </a:extLst>
              </p:cNvPr>
              <p:cNvSpPr txBox="1"/>
              <p:nvPr/>
            </p:nvSpPr>
            <p:spPr>
              <a:xfrm rot="2047948">
                <a:off x="4759711" y="2593896"/>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8</a:t>
                </a:r>
              </a:p>
            </p:txBody>
          </p:sp>
          <p:sp>
            <p:nvSpPr>
              <p:cNvPr id="15" name="TextBox 14">
                <a:hlinkClick r:id="rId15" action="ppaction://hlinksldjump"/>
                <a:extLst>
                  <a:ext uri="{FF2B5EF4-FFF2-40B4-BE49-F238E27FC236}">
                    <a16:creationId xmlns:a16="http://schemas.microsoft.com/office/drawing/2014/main" id="{245ACD87-66D4-CE58-85C8-3AC6B59B46F2}"/>
                  </a:ext>
                </a:extLst>
              </p:cNvPr>
              <p:cNvSpPr txBox="1"/>
              <p:nvPr/>
            </p:nvSpPr>
            <p:spPr>
              <a:xfrm rot="4244192">
                <a:off x="5375283" y="2152283"/>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9</a:t>
                </a:r>
              </a:p>
            </p:txBody>
          </p:sp>
        </p:grpSp>
        <p:sp>
          <p:nvSpPr>
            <p:cNvPr id="19" name="Isosceles Triangle 18">
              <a:hlinkClick r:id="rId7" action="ppaction://hlinksldjump"/>
              <a:extLst>
                <a:ext uri="{FF2B5EF4-FFF2-40B4-BE49-F238E27FC236}">
                  <a16:creationId xmlns:a16="http://schemas.microsoft.com/office/drawing/2014/main" id="{5332BF58-F316-0EFC-D82C-56B1D541172F}"/>
                </a:ext>
              </a:extLst>
            </p:cNvPr>
            <p:cNvSpPr/>
            <p:nvPr/>
          </p:nvSpPr>
          <p:spPr>
            <a:xfrm rot="11990911">
              <a:off x="5845002" y="1587216"/>
              <a:ext cx="1124739" cy="1710749"/>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Isosceles Triangle 20">
              <a:hlinkClick r:id="rId8" action="ppaction://hlinksldjump"/>
              <a:extLst>
                <a:ext uri="{FF2B5EF4-FFF2-40B4-BE49-F238E27FC236}">
                  <a16:creationId xmlns:a16="http://schemas.microsoft.com/office/drawing/2014/main" id="{5805BF47-DFD9-1D3F-F4FC-E54ACDAA0195}"/>
                </a:ext>
              </a:extLst>
            </p:cNvPr>
            <p:cNvSpPr/>
            <p:nvPr/>
          </p:nvSpPr>
          <p:spPr>
            <a:xfrm rot="14511794">
              <a:off x="6297820" y="2040379"/>
              <a:ext cx="1194327" cy="1695969"/>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Isosceles Triangle 23">
              <a:hlinkClick r:id="rId9" action="ppaction://hlinksldjump"/>
              <a:extLst>
                <a:ext uri="{FF2B5EF4-FFF2-40B4-BE49-F238E27FC236}">
                  <a16:creationId xmlns:a16="http://schemas.microsoft.com/office/drawing/2014/main" id="{03A3663C-1706-2D2B-5205-ACE4C9A98DE8}"/>
                </a:ext>
              </a:extLst>
            </p:cNvPr>
            <p:cNvSpPr/>
            <p:nvPr/>
          </p:nvSpPr>
          <p:spPr>
            <a:xfrm rot="16775864">
              <a:off x="6453247" y="2616519"/>
              <a:ext cx="1078282" cy="1739334"/>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Isosceles Triangle 24">
              <a:hlinkClick r:id="rId10" action="ppaction://hlinksldjump"/>
              <a:extLst>
                <a:ext uri="{FF2B5EF4-FFF2-40B4-BE49-F238E27FC236}">
                  <a16:creationId xmlns:a16="http://schemas.microsoft.com/office/drawing/2014/main" id="{7EFA75E2-F395-E5B1-339E-78108F54551B}"/>
                </a:ext>
              </a:extLst>
            </p:cNvPr>
            <p:cNvSpPr/>
            <p:nvPr/>
          </p:nvSpPr>
          <p:spPr>
            <a:xfrm rot="19220617">
              <a:off x="6139565" y="3196524"/>
              <a:ext cx="1077691" cy="1695328"/>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Isosceles Triangle 25">
              <a:hlinkClick r:id="rId11" action="ppaction://hlinksldjump"/>
              <a:extLst>
                <a:ext uri="{FF2B5EF4-FFF2-40B4-BE49-F238E27FC236}">
                  <a16:creationId xmlns:a16="http://schemas.microsoft.com/office/drawing/2014/main" id="{3664E6FC-1ECF-03DC-12D0-C6BFC8004A88}"/>
                </a:ext>
              </a:extLst>
            </p:cNvPr>
            <p:cNvSpPr/>
            <p:nvPr/>
          </p:nvSpPr>
          <p:spPr>
            <a:xfrm>
              <a:off x="5502347" y="3430505"/>
              <a:ext cx="1178002" cy="1683154"/>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Isosceles Triangle 26">
              <a:hlinkClick r:id="rId12" action="ppaction://hlinksldjump"/>
              <a:extLst>
                <a:ext uri="{FF2B5EF4-FFF2-40B4-BE49-F238E27FC236}">
                  <a16:creationId xmlns:a16="http://schemas.microsoft.com/office/drawing/2014/main" id="{EDF60F0D-AF4A-265A-066D-964E6E256807}"/>
                </a:ext>
              </a:extLst>
            </p:cNvPr>
            <p:cNvSpPr/>
            <p:nvPr/>
          </p:nvSpPr>
          <p:spPr>
            <a:xfrm rot="2520625">
              <a:off x="4920069" y="3176661"/>
              <a:ext cx="1143678" cy="1693701"/>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Isosceles Triangle 27">
              <a:hlinkClick r:id="rId13" action="ppaction://hlinksldjump"/>
              <a:extLst>
                <a:ext uri="{FF2B5EF4-FFF2-40B4-BE49-F238E27FC236}">
                  <a16:creationId xmlns:a16="http://schemas.microsoft.com/office/drawing/2014/main" id="{C3E460AA-8AAA-2A79-3773-8FF0DA5D588B}"/>
                </a:ext>
              </a:extLst>
            </p:cNvPr>
            <p:cNvSpPr/>
            <p:nvPr/>
          </p:nvSpPr>
          <p:spPr>
            <a:xfrm rot="4810011">
              <a:off x="4601394" y="2656829"/>
              <a:ext cx="1151377" cy="1688568"/>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Isosceles Triangle 28">
              <a:hlinkClick r:id="rId14" action="ppaction://hlinksldjump"/>
              <a:extLst>
                <a:ext uri="{FF2B5EF4-FFF2-40B4-BE49-F238E27FC236}">
                  <a16:creationId xmlns:a16="http://schemas.microsoft.com/office/drawing/2014/main" id="{E7F5D5FE-7127-B6FB-45E8-C05FF75DFE0B}"/>
                </a:ext>
              </a:extLst>
            </p:cNvPr>
            <p:cNvSpPr/>
            <p:nvPr/>
          </p:nvSpPr>
          <p:spPr>
            <a:xfrm rot="7188405">
              <a:off x="4769778" y="2059901"/>
              <a:ext cx="1091753" cy="1641309"/>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 name="Isosceles Triangle 29">
              <a:hlinkClick r:id="rId15" action="ppaction://hlinksldjump"/>
              <a:extLst>
                <a:ext uri="{FF2B5EF4-FFF2-40B4-BE49-F238E27FC236}">
                  <a16:creationId xmlns:a16="http://schemas.microsoft.com/office/drawing/2014/main" id="{6B749201-6E6C-F551-A648-1C7B3263EFD0}"/>
                </a:ext>
              </a:extLst>
            </p:cNvPr>
            <p:cNvSpPr/>
            <p:nvPr/>
          </p:nvSpPr>
          <p:spPr>
            <a:xfrm rot="9571068">
              <a:off x="5150198" y="1612791"/>
              <a:ext cx="1227096" cy="1702315"/>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C051463A-FF52-CF46-60AF-CDEE8FD1A178}"/>
              </a:ext>
            </a:extLst>
          </p:cNvPr>
          <p:cNvGrpSpPr/>
          <p:nvPr/>
        </p:nvGrpSpPr>
        <p:grpSpPr>
          <a:xfrm>
            <a:off x="6005736" y="4810125"/>
            <a:ext cx="167643" cy="1016627"/>
            <a:chOff x="6020022" y="4597691"/>
            <a:chExt cx="167643" cy="1016627"/>
          </a:xfrm>
        </p:grpSpPr>
        <p:sp>
          <p:nvSpPr>
            <p:cNvPr id="57" name="Freeform: Shape 56">
              <a:extLst>
                <a:ext uri="{FF2B5EF4-FFF2-40B4-BE49-F238E27FC236}">
                  <a16:creationId xmlns:a16="http://schemas.microsoft.com/office/drawing/2014/main" id="{F32E9A07-4288-4076-9003-628BE5AAFEDE}"/>
                </a:ext>
              </a:extLst>
            </p:cNvPr>
            <p:cNvSpPr/>
            <p:nvPr/>
          </p:nvSpPr>
          <p:spPr>
            <a:xfrm rot="10800000" flipV="1">
              <a:off x="6020022" y="4597691"/>
              <a:ext cx="167641" cy="920154"/>
            </a:xfrm>
            <a:custGeom>
              <a:avLst/>
              <a:gdLst>
                <a:gd name="connsiteX0" fmla="*/ 1 w 167641"/>
                <a:gd name="connsiteY0" fmla="*/ 835791 h 835791"/>
                <a:gd name="connsiteX1" fmla="*/ 167641 w 167641"/>
                <a:gd name="connsiteY1" fmla="*/ 835791 h 835791"/>
                <a:gd name="connsiteX2" fmla="*/ 167641 w 167641"/>
                <a:gd name="connsiteY2" fmla="*/ 165397 h 835791"/>
                <a:gd name="connsiteX3" fmla="*/ 83821 w 167641"/>
                <a:gd name="connsiteY3" fmla="*/ 0 h 835791"/>
                <a:gd name="connsiteX4" fmla="*/ 0 w 167641"/>
                <a:gd name="connsiteY4" fmla="*/ 165397 h 835791"/>
                <a:gd name="connsiteX5" fmla="*/ 1 w 167641"/>
                <a:gd name="connsiteY5" fmla="*/ 165397 h 83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1" h="835791">
                  <a:moveTo>
                    <a:pt x="1" y="835791"/>
                  </a:moveTo>
                  <a:lnTo>
                    <a:pt x="167641" y="835791"/>
                  </a:lnTo>
                  <a:lnTo>
                    <a:pt x="167641" y="165397"/>
                  </a:lnTo>
                  <a:lnTo>
                    <a:pt x="83821" y="0"/>
                  </a:lnTo>
                  <a:lnTo>
                    <a:pt x="0" y="165397"/>
                  </a:lnTo>
                  <a:lnTo>
                    <a:pt x="1" y="165397"/>
                  </a:lnTo>
                  <a:close/>
                </a:path>
              </a:pathLst>
            </a:custGeom>
            <a:gradFill flip="none" rotWithShape="1">
              <a:gsLst>
                <a:gs pos="40000">
                  <a:srgbClr val="D6B700"/>
                </a:gs>
                <a:gs pos="0">
                  <a:srgbClr val="FFFF00"/>
                </a:gs>
                <a:gs pos="100000">
                  <a:schemeClr val="accent4">
                    <a:lumMod val="75000"/>
                  </a:schemeClr>
                </a:gs>
              </a:gsLst>
              <a:lin ang="10800000" scaled="1"/>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3F04EA17-A3B7-4FF8-9E9F-7564078AB629}"/>
                </a:ext>
              </a:extLst>
            </p:cNvPr>
            <p:cNvSpPr/>
            <p:nvPr/>
          </p:nvSpPr>
          <p:spPr>
            <a:xfrm>
              <a:off x="6020022" y="5446675"/>
              <a:ext cx="167643" cy="167643"/>
            </a:xfrm>
            <a:prstGeom prst="ellipse">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hlinkClick r:id="rId16" action="ppaction://hlinksldjump"/>
            <a:extLst>
              <a:ext uri="{FF2B5EF4-FFF2-40B4-BE49-F238E27FC236}">
                <a16:creationId xmlns:a16="http://schemas.microsoft.com/office/drawing/2014/main" id="{FD66B458-D219-E0F1-B3B9-1EEC285E9669}"/>
              </a:ext>
            </a:extLst>
          </p:cNvPr>
          <p:cNvSpPr txBox="1"/>
          <p:nvPr/>
        </p:nvSpPr>
        <p:spPr>
          <a:xfrm>
            <a:off x="9045133" y="6070809"/>
            <a:ext cx="3076136" cy="738664"/>
          </a:xfrm>
          <a:prstGeom prst="rect">
            <a:avLst/>
          </a:prstGeom>
          <a:solidFill>
            <a:schemeClr val="bg1"/>
          </a:solidFill>
          <a:ln>
            <a:solidFill>
              <a:srgbClr val="00B050"/>
            </a:solidFill>
          </a:ln>
        </p:spPr>
        <p:txBody>
          <a:bodyPr wrap="square">
            <a:spAutoFit/>
          </a:bodyPr>
          <a:lstStyle/>
          <a:p>
            <a:pPr algn="just"/>
            <a:r>
              <a:rPr lang="en-US" sz="1400" dirty="0">
                <a:solidFill>
                  <a:srgbClr val="FF0000"/>
                </a:solidFill>
                <a:latin typeface="Arial" panose="020B0604020202020204" pitchFamily="34" charset="0"/>
                <a:cs typeface="Arial" panose="020B0604020202020204" pitchFamily="34" charset="0"/>
              </a:rPr>
              <a:t>Click </a:t>
            </a:r>
            <a:r>
              <a:rPr lang="en-US" sz="1400" dirty="0" err="1">
                <a:solidFill>
                  <a:srgbClr val="FF0000"/>
                </a:solidFill>
                <a:latin typeface="Arial" panose="020B0604020202020204" pitchFamily="34" charset="0"/>
                <a:cs typeface="Arial" panose="020B0604020202020204" pitchFamily="34" charset="0"/>
              </a:rPr>
              <a:t>vào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đây</a:t>
            </a:r>
            <a:r>
              <a:rPr lang="vi-VN" sz="1400" dirty="0">
                <a:solidFill>
                  <a:srgbClr val="FF0000"/>
                </a:solidFill>
                <a:latin typeface="Arial" panose="020B0604020202020204" pitchFamily="34" charset="0"/>
                <a:cs typeface="Arial" panose="020B0604020202020204" pitchFamily="34" charset="0"/>
              </a:rPr>
              <a:t>       </a:t>
            </a:r>
            <a:r>
              <a:rPr lang="en-US" sz="1400" dirty="0">
                <a:solidFill>
                  <a:srgbClr val="FF0000"/>
                </a:solidFill>
                <a:latin typeface="Arial" panose="020B0604020202020204" pitchFamily="34" charset="0"/>
                <a:cs typeface="Arial" panose="020B0604020202020204" pitchFamily="34" charset="0"/>
              </a:rPr>
              <a:t> </a:t>
            </a:r>
            <a:r>
              <a:rPr lang="vi-VN" sz="1400" dirty="0">
                <a:solidFill>
                  <a:srgbClr val="FF0000"/>
                </a:solidFill>
                <a:latin typeface="Arial" panose="020B0604020202020204" pitchFamily="34" charset="0"/>
                <a:cs typeface="Arial" panose="020B0604020202020204" pitchFamily="34" charset="0"/>
              </a:rPr>
              <a:t>(</a:t>
            </a:r>
            <a:r>
              <a:rPr lang="en-US" sz="1400" dirty="0" err="1">
                <a:solidFill>
                  <a:srgbClr val="FF0000"/>
                </a:solidFill>
                <a:latin typeface="Arial" panose="020B0604020202020204" pitchFamily="34" charset="0"/>
                <a:cs typeface="Arial" panose="020B0604020202020204" pitchFamily="34" charset="0"/>
              </a:rPr>
              <a:t>khi</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thư</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kí</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thông</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báo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đã</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tìm</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đủ</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đáp</a:t>
            </a:r>
            <a:r>
              <a:rPr lang="en-US" sz="1400" dirty="0">
                <a:solidFill>
                  <a:srgbClr val="FF0000"/>
                </a:solidFill>
                <a:latin typeface="Arial" panose="020B0604020202020204" pitchFamily="34" charset="0"/>
                <a:cs typeface="Arial" panose="020B0604020202020204" pitchFamily="34" charset="0"/>
              </a:rPr>
              <a:t> </a:t>
            </a:r>
            <a:r>
              <a:rPr lang="vi-VN" sz="1400">
                <a:solidFill>
                  <a:srgbClr val="FF0000"/>
                </a:solidFill>
                <a:latin typeface="Arial" panose="020B0604020202020204" pitchFamily="34" charset="0"/>
                <a:cs typeface="Arial" panose="020B0604020202020204" pitchFamily="34" charset="0"/>
              </a:rPr>
              <a:t>án </a:t>
            </a:r>
            <a:r>
              <a:rPr lang="en-US" sz="1400">
                <a:solidFill>
                  <a:srgbClr val="FF0000"/>
                </a:solidFill>
                <a:latin typeface="Arial" panose="020B0604020202020204" pitchFamily="34" charset="0"/>
                <a:cs typeface="Arial" panose="020B0604020202020204" pitchFamily="34" charset="0"/>
              </a:rPr>
              <a:t>09 </a:t>
            </a:r>
            <a:r>
              <a:rPr lang="en-US" sz="1400" dirty="0" err="1">
                <a:solidFill>
                  <a:srgbClr val="FF0000"/>
                </a:solidFill>
                <a:latin typeface="Arial" panose="020B0604020202020204" pitchFamily="34" charset="0"/>
                <a:cs typeface="Arial" panose="020B0604020202020204" pitchFamily="34" charset="0"/>
              </a:rPr>
              <a:t>câu</a:t>
            </a:r>
            <a:r>
              <a:rPr lang="vi-VN" sz="1400" dirty="0">
                <a:solidFill>
                  <a:srgbClr val="FF0000"/>
                </a:solidFill>
                <a:latin typeface="Arial" panose="020B0604020202020204" pitchFamily="34" charset="0"/>
                <a:cs typeface="Arial" panose="020B0604020202020204" pitchFamily="34" charset="0"/>
              </a:rPr>
              <a:t>) để về slide nêu thông điệp của từ khoá </a:t>
            </a:r>
            <a:endParaRPr lang="en-US" sz="1400" dirty="0">
              <a:solidFill>
                <a:srgbClr val="FF0000"/>
              </a:solidFill>
              <a:latin typeface="Arial" panose="020B0604020202020204" pitchFamily="34" charset="0"/>
              <a:cs typeface="Arial" panose="020B0604020202020204" pitchFamily="34" charset="0"/>
            </a:endParaRPr>
          </a:p>
        </p:txBody>
      </p:sp>
      <p:pic>
        <p:nvPicPr>
          <p:cNvPr id="35" name="Graphic 34" descr="Right pointing backhand index">
            <a:hlinkClick r:id="rId16" action="ppaction://hlinksldjump"/>
            <a:extLst>
              <a:ext uri="{FF2B5EF4-FFF2-40B4-BE49-F238E27FC236}">
                <a16:creationId xmlns:a16="http://schemas.microsoft.com/office/drawing/2014/main" id="{BF046C19-380C-5399-007C-40D21FCA960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344734" y="6101248"/>
            <a:ext cx="264869" cy="264869"/>
          </a:xfrm>
          <a:prstGeom prst="rect">
            <a:avLst/>
          </a:prstGeom>
        </p:spPr>
      </p:pic>
      <p:pic>
        <p:nvPicPr>
          <p:cNvPr id="37" name="image4.png">
            <a:extLst>
              <a:ext uri="{FF2B5EF4-FFF2-40B4-BE49-F238E27FC236}">
                <a16:creationId xmlns:a16="http://schemas.microsoft.com/office/drawing/2014/main" id="{6A1856BC-A683-86AA-2AFB-ACDAA0B6F386}"/>
              </a:ext>
            </a:extLst>
          </p:cNvPr>
          <p:cNvPicPr>
            <a:picLocks noChangeAspect="1"/>
          </p:cNvPicPr>
          <p:nvPr/>
        </p:nvPicPr>
        <p:blipFill>
          <a:blip r:embed="rId19" cstate="print"/>
          <a:stretch>
            <a:fillRect/>
          </a:stretch>
        </p:blipFill>
        <p:spPr>
          <a:xfrm>
            <a:off x="117512" y="97702"/>
            <a:ext cx="625171" cy="612210"/>
          </a:xfrm>
          <a:prstGeom prst="rect">
            <a:avLst/>
          </a:prstGeom>
        </p:spPr>
      </p:pic>
      <p:grpSp>
        <p:nvGrpSpPr>
          <p:cNvPr id="38" name="Group 11">
            <a:extLst>
              <a:ext uri="{FF2B5EF4-FFF2-40B4-BE49-F238E27FC236}">
                <a16:creationId xmlns:a16="http://schemas.microsoft.com/office/drawing/2014/main" id="{6DCD96D7-C9F1-39A1-E801-6B950BCF13CD}"/>
              </a:ext>
            </a:extLst>
          </p:cNvPr>
          <p:cNvGrpSpPr>
            <a:grpSpLocks/>
          </p:cNvGrpSpPr>
          <p:nvPr/>
        </p:nvGrpSpPr>
        <p:grpSpPr bwMode="auto">
          <a:xfrm>
            <a:off x="806095" y="167994"/>
            <a:ext cx="625171" cy="541918"/>
            <a:chOff x="0" y="0"/>
            <a:chExt cx="666" cy="559"/>
          </a:xfrm>
        </p:grpSpPr>
        <p:sp>
          <p:nvSpPr>
            <p:cNvPr id="39" name="Freeform 12">
              <a:extLst>
                <a:ext uri="{FF2B5EF4-FFF2-40B4-BE49-F238E27FC236}">
                  <a16:creationId xmlns:a16="http://schemas.microsoft.com/office/drawing/2014/main" id="{29C38915-7143-E55E-DB4A-0F5B0C0C588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1843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52"/>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53"/>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54"/>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43"/>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44"/>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45"/>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46"/>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47"/>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48"/>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49"/>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50"/>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5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8" presetClass="emph" presetSubtype="0" repeatCount="indefinite" fill="hold" grpId="0" nodeType="withEffect">
                                  <p:stCondLst>
                                    <p:cond delay="0"/>
                                  </p:stCondLst>
                                  <p:childTnLst>
                                    <p:animRot by="-21600000">
                                      <p:cBhvr>
                                        <p:cTn id="33" dur="500" fill="hold"/>
                                        <p:tgtEl>
                                          <p:spTgt spid="31"/>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500" fill="hold"/>
                                        <p:tgtEl>
                                          <p:spTgt spid="36"/>
                                        </p:tgtEl>
                                        <p:attrNameLst>
                                          <p:attrName>r</p:attrName>
                                        </p:attrNameLst>
                                      </p:cBhvr>
                                    </p:animRot>
                                  </p:childTnLst>
                                </p:cTn>
                              </p:par>
                              <p:par>
                                <p:cTn id="36" presetID="1" presetClass="mediacall" presetSubtype="0" fill="hold" nodeType="withEffect">
                                  <p:stCondLst>
                                    <p:cond delay="0"/>
                                  </p:stCondLst>
                                  <p:childTnLst>
                                    <p:cmd type="call" cmd="playFrom(0.0)">
                                      <p:cBhvr>
                                        <p:cTn id="37" dur="19199" fill="hold"/>
                                        <p:tgtEl>
                                          <p:spTgt spid="16"/>
                                        </p:tgtEl>
                                      </p:cBhvr>
                                    </p:cmd>
                                  </p:childTnLst>
                                </p:cTn>
                              </p:par>
                            </p:childTnLst>
                          </p:cTn>
                        </p:par>
                      </p:childTnLst>
                    </p:cTn>
                  </p:par>
                  <p:par>
                    <p:cTn id="38" fill="hold">
                      <p:stCondLst>
                        <p:cond delay="indefinite"/>
                      </p:stCondLst>
                      <p:childTnLst>
                        <p:par>
                          <p:cTn id="39" fill="hold">
                            <p:stCondLst>
                              <p:cond delay="0"/>
                            </p:stCondLst>
                            <p:childTnLst>
                              <p:par>
                                <p:cTn id="40" presetID="8" presetClass="emph" presetSubtype="0" decel="100000" fill="hold" grpId="1" nodeType="clickEffect">
                                  <p:stCondLst>
                                    <p:cond delay="1000"/>
                                  </p:stCondLst>
                                  <p:childTnLst>
                                    <p:animRot by="-21600000">
                                      <p:cBhvr>
                                        <p:cTn id="41" dur="1000" fill="hold"/>
                                        <p:tgtEl>
                                          <p:spTgt spid="31"/>
                                        </p:tgtEl>
                                        <p:attrNameLst>
                                          <p:attrName>r</p:attrName>
                                        </p:attrNameLst>
                                      </p:cBhvr>
                                    </p:animRot>
                                  </p:childTnLst>
                                </p:cTn>
                              </p:par>
                              <p:par>
                                <p:cTn id="42" presetID="8" presetClass="emph" presetSubtype="0" fill="hold" nodeType="withEffect">
                                  <p:stCondLst>
                                    <p:cond delay="1000"/>
                                  </p:stCondLst>
                                  <p:childTnLst>
                                    <p:animRot by="21600000">
                                      <p:cBhvr>
                                        <p:cTn id="43" dur="1000" fill="hold"/>
                                        <p:tgtEl>
                                          <p:spTgt spid="36"/>
                                        </p:tgtEl>
                                        <p:attrNameLst>
                                          <p:attrName>r</p:attrName>
                                        </p:attrNameLst>
                                      </p:cBhvr>
                                    </p:animRot>
                                  </p:childTnLst>
                                </p:cTn>
                              </p:par>
                            </p:childTnLst>
                          </p:cTn>
                        </p:par>
                      </p:childTnLst>
                    </p:cTn>
                  </p:par>
                </p:childTnLst>
              </p:cTn>
              <p:nextCondLst>
                <p:cond evt="onClick" delay="0">
                  <p:tgtEl>
                    <p:spTgt spid="4"/>
                  </p:tgtEl>
                </p:cond>
              </p:nextCondLst>
            </p:seq>
            <p:audio>
              <p:cMediaNode showWhenStopped="0">
                <p:cTn id="44" repeatCount="indefinite" fill="hold" display="0">
                  <p:stCondLst>
                    <p:cond delay="indefinite"/>
                  </p:stCondLst>
                  <p:endCondLst>
                    <p:cond evt="onStopAudio" delay="0">
                      <p:tgtEl>
                        <p:sldTgt/>
                      </p:tgtEl>
                    </p:cond>
                  </p:endCondLst>
                </p:cTn>
                <p:tgtEl>
                  <p:spTgt spid="16"/>
                </p:tgtEl>
              </p:cMediaNode>
            </p:audio>
          </p:childTnLst>
        </p:cTn>
      </p:par>
    </p:tnLst>
    <p:bldLst>
      <p:bldGraphic spid="31" grpId="0">
        <p:bldAsOne/>
      </p:bldGraphic>
      <p:bldGraphic spid="31" grpId="1">
        <p:bldAsOne/>
      </p:bldGraphic>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99" y="12293"/>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293868"/>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288202" y="301350"/>
            <a:ext cx="8245328" cy="135716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dạng</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thu</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nhỏ</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mô</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phỏng</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cấu</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tiện</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bày</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nghiên</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cứu</a:t>
            </a:r>
            <a:endParaRPr lang="vi-VN" sz="21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563557" y="2066043"/>
            <a:ext cx="3818443" cy="111605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a:solidFill>
                  <a:srgbClr val="FF0000"/>
                </a:solidFill>
                <a:latin typeface="Times New Roman" panose="02020603050405020304" pitchFamily="18" charset="0"/>
                <a:cs typeface="Times New Roman" panose="02020603050405020304" pitchFamily="18" charset="0"/>
              </a:rPr>
              <a:t>M</a:t>
            </a:r>
            <a:r>
              <a:rPr lang="en-GB" sz="3600" b="1">
                <a:solidFill>
                  <a:schemeClr val="tx1"/>
                </a:solidFill>
                <a:latin typeface="Times New Roman" panose="02020603050405020304" pitchFamily="18" charset="0"/>
                <a:cs typeface="Times New Roman" panose="02020603050405020304" pitchFamily="18" charset="0"/>
              </a:rPr>
              <a:t>Ô HÌNH</a:t>
            </a:r>
            <a:endParaRPr lang="en-US" sz="54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49CA8F5A-3153-718F-230B-3FE845AEB2B2}"/>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11B567AF-38BC-306D-6814-1D7EA4FFCB1D}"/>
              </a:ext>
            </a:extLst>
          </p:cNvPr>
          <p:cNvSpPr txBox="1"/>
          <p:nvPr/>
        </p:nvSpPr>
        <p:spPr>
          <a:xfrm>
            <a:off x="1067253" y="3767022"/>
            <a:ext cx="10481733" cy="830997"/>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 Bài 4 SGK: </a:t>
            </a:r>
            <a:r>
              <a:rPr lang="en-GB" sz="2400">
                <a:latin typeface="Arial" panose="020B0604020202020204" pitchFamily="34" charset="0"/>
                <a:cs typeface="Arial" panose="020B0604020202020204" pitchFamily="34" charset="0"/>
              </a:rPr>
              <a:t>“Có thể dựa vào cộng đồng và hệ sinh thái để xây dựng </a:t>
            </a:r>
            <a:r>
              <a:rPr lang="en-GB" sz="2400">
                <a:solidFill>
                  <a:srgbClr val="FF0000"/>
                </a:solidFill>
                <a:latin typeface="Arial" panose="020B0604020202020204" pitchFamily="34" charset="0"/>
                <a:cs typeface="Arial" panose="020B0604020202020204" pitchFamily="34" charset="0"/>
              </a:rPr>
              <a:t>mô hình </a:t>
            </a:r>
            <a:r>
              <a:rPr lang="en-GB" sz="2400">
                <a:latin typeface="Arial" panose="020B0604020202020204" pitchFamily="34" charset="0"/>
                <a:cs typeface="Arial" panose="020B0604020202020204" pitchFamily="34" charset="0"/>
              </a:rPr>
              <a:t>thích ứng với biến đổi khí hậu.</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85" name="Picture 1084" descr="A blue and white alarm clock with bells&#10;&#10;Description automatically generated">
            <a:extLst>
              <a:ext uri="{FF2B5EF4-FFF2-40B4-BE49-F238E27FC236}">
                <a16:creationId xmlns:a16="http://schemas.microsoft.com/office/drawing/2014/main" id="{D6CFA5D4-AD45-22B2-E0BF-1548379FF3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EE5B9E99-3A44-20E0-699D-DA90281F389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9EAFC228-FB38-76D8-B985-8407B5953E5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6B5274E9-FF40-CF94-85EB-2EA7E5CA9DE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C05DDC84-D738-5311-DB02-A764B3DED1B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A853C531-99D5-0D79-6271-83CAF2EED20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38FB2116-3B97-CFC5-8C98-D90C4F76655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591D4AC0-7F23-4733-B82F-26D91B58DD0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665AD32F-3B54-5318-C0B9-A86C343305F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508729E3-4C18-3B27-3D43-D46F665085E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462BC96F-4B36-2155-D355-D8084CF57FF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B0DEDE8D-1C1A-5EC2-1499-173037BDE54F}"/>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EDA4B679-7E8A-935C-579F-46866059F1E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4FA9AF81-8DBE-65BA-ADEC-E51CB9B1146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8B281E6D-E4AB-A660-423A-FD388C0C063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CCF15391-EBBB-CA1D-5BB6-F14003FE919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1237727F-21B9-F66E-DE14-7CEFD092AFEC}"/>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128396FC-364B-A7B3-7032-D92CF55DDCF7}"/>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8DE70182-A841-E478-2045-476F09868A18}"/>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192655BC-65A0-FC4F-CE50-AF69E377667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9123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84"/>
                                        </p:tgtEl>
                                        <p:attrNameLst>
                                          <p:attrName>style.visibility</p:attrName>
                                        </p:attrNameLst>
                                      </p:cBhvr>
                                      <p:to>
                                        <p:strVal val="visible"/>
                                      </p:to>
                                    </p:set>
                                    <p:animEffect transition="in" filter="barn(inVertical)">
                                      <p:cBhvr>
                                        <p:cTn id="10" dur="500"/>
                                        <p:tgtEl>
                                          <p:spTgt spid="1084"/>
                                        </p:tgtEl>
                                      </p:cBhvr>
                                    </p:animEffect>
                                  </p:childTnLst>
                                </p:cTn>
                              </p:par>
                              <p:par>
                                <p:cTn id="11" presetID="1" presetClass="mediacall" presetSubtype="0" fill="hold" nodeType="withEffect">
                                  <p:stCondLst>
                                    <p:cond delay="0"/>
                                  </p:stCondLst>
                                  <p:childTnLst>
                                    <p:cmd type="call" cmd="playFrom(0.0)">
                                      <p:cBhvr>
                                        <p:cTn id="12" dur="1933"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4.png">
            <a:extLst>
              <a:ext uri="{FF2B5EF4-FFF2-40B4-BE49-F238E27FC236}">
                <a16:creationId xmlns:a16="http://schemas.microsoft.com/office/drawing/2014/main" id="{77049D28-3048-4BD3-9CD8-AE6D35914674}"/>
              </a:ext>
            </a:extLst>
          </p:cNvPr>
          <p:cNvPicPr>
            <a:picLocks noChangeAspect="1"/>
          </p:cNvPicPr>
          <p:nvPr/>
        </p:nvPicPr>
        <p:blipFill>
          <a:blip r:embed="rId3" cstate="print"/>
          <a:stretch>
            <a:fillRect/>
          </a:stretch>
        </p:blipFill>
        <p:spPr>
          <a:xfrm>
            <a:off x="25259" y="-5836"/>
            <a:ext cx="590190" cy="559401"/>
          </a:xfrm>
          <a:prstGeom prst="rect">
            <a:avLst/>
          </a:prstGeom>
        </p:spPr>
      </p:pic>
      <p:grpSp>
        <p:nvGrpSpPr>
          <p:cNvPr id="14" name="Group 11">
            <a:extLst>
              <a:ext uri="{FF2B5EF4-FFF2-40B4-BE49-F238E27FC236}">
                <a16:creationId xmlns:a16="http://schemas.microsoft.com/office/drawing/2014/main" id="{85C3BDA1-B8D2-4032-946B-C94671CE2BE9}"/>
              </a:ext>
            </a:extLst>
          </p:cNvPr>
          <p:cNvGrpSpPr>
            <a:grpSpLocks/>
          </p:cNvGrpSpPr>
          <p:nvPr/>
        </p:nvGrpSpPr>
        <p:grpSpPr bwMode="auto">
          <a:xfrm>
            <a:off x="641575" y="51793"/>
            <a:ext cx="590189" cy="495737"/>
            <a:chOff x="0" y="0"/>
            <a:chExt cx="666" cy="559"/>
          </a:xfrm>
        </p:grpSpPr>
        <p:sp>
          <p:nvSpPr>
            <p:cNvPr id="15" name="Freeform 12">
              <a:extLst>
                <a:ext uri="{FF2B5EF4-FFF2-40B4-BE49-F238E27FC236}">
                  <a16:creationId xmlns:a16="http://schemas.microsoft.com/office/drawing/2014/main" id="{7155D860-F165-4F5E-953C-6A55B2A8284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TextBox 2">
            <a:extLst>
              <a:ext uri="{FF2B5EF4-FFF2-40B4-BE49-F238E27FC236}">
                <a16:creationId xmlns:a16="http://schemas.microsoft.com/office/drawing/2014/main" id="{EF4D95E8-A4C7-885F-B968-B3FC6C9B029A}"/>
              </a:ext>
            </a:extLst>
          </p:cNvPr>
          <p:cNvSpPr txBox="1"/>
          <p:nvPr/>
        </p:nvSpPr>
        <p:spPr>
          <a:xfrm>
            <a:off x="348917" y="1082602"/>
            <a:ext cx="4386986" cy="5078313"/>
          </a:xfrm>
          <a:prstGeom prst="rect">
            <a:avLst/>
          </a:prstGeom>
          <a:noFill/>
          <a:ln>
            <a:solidFill>
              <a:srgbClr val="00B050"/>
            </a:solidFill>
          </a:ln>
        </p:spPr>
        <p:txBody>
          <a:bodyPr wrap="square">
            <a:spAutoFit/>
          </a:bodyPr>
          <a:lstStyle/>
          <a:p>
            <a:pPr algn="ctr"/>
            <a:r>
              <a:rPr lang="en-GB" sz="1800" dirty="0" err="1">
                <a:solidFill>
                  <a:srgbClr val="00B050"/>
                </a:solidFill>
                <a:latin typeface="Times New Roman" panose="02020603050405020304" pitchFamily="18" charset="0"/>
                <a:ea typeface="Calibri" panose="020F0502020204030204" pitchFamily="34" charset="0"/>
              </a:rPr>
              <a:t>Hình</a:t>
            </a:r>
            <a:r>
              <a:rPr lang="en-GB" sz="1800" dirty="0">
                <a:solidFill>
                  <a:srgbClr val="00B050"/>
                </a:solidFill>
                <a:latin typeface="Times New Roman" panose="02020603050405020304" pitchFamily="18" charset="0"/>
                <a:ea typeface="Calibri" panose="020F0502020204030204" pitchFamily="34" charset="0"/>
              </a:rPr>
              <a:t> </a:t>
            </a:r>
            <a:r>
              <a:rPr lang="en-GB" sz="1800" dirty="0" err="1">
                <a:solidFill>
                  <a:srgbClr val="00B050"/>
                </a:solidFill>
                <a:latin typeface="Times New Roman" panose="02020603050405020304" pitchFamily="18" charset="0"/>
                <a:ea typeface="Calibri" panose="020F0502020204030204" pitchFamily="34" charset="0"/>
              </a:rPr>
              <a:t>ảnh</a:t>
            </a:r>
            <a:r>
              <a:rPr lang="en-GB" sz="1800" dirty="0">
                <a:solidFill>
                  <a:srgbClr val="00B050"/>
                </a:solidFill>
                <a:latin typeface="Times New Roman" panose="02020603050405020304" pitchFamily="18" charset="0"/>
                <a:ea typeface="Calibri" panose="020F0502020204030204" pitchFamily="34" charset="0"/>
              </a:rPr>
              <a:t> </a:t>
            </a:r>
            <a:r>
              <a:rPr lang="en-GB" sz="1800" dirty="0" err="1">
                <a:solidFill>
                  <a:srgbClr val="00B050"/>
                </a:solidFill>
                <a:latin typeface="Times New Roman" panose="02020603050405020304" pitchFamily="18" charset="0"/>
                <a:ea typeface="Calibri" panose="020F0502020204030204" pitchFamily="34" charset="0"/>
              </a:rPr>
              <a:t>của</a:t>
            </a:r>
            <a:r>
              <a:rPr lang="en-GB" sz="1800" dirty="0">
                <a:solidFill>
                  <a:srgbClr val="00B050"/>
                </a:solidFill>
                <a:latin typeface="Times New Roman" panose="02020603050405020304" pitchFamily="18" charset="0"/>
                <a:ea typeface="Calibri" panose="020F0502020204030204" pitchFamily="34" charset="0"/>
              </a:rPr>
              <a:t> </a:t>
            </a:r>
            <a:r>
              <a:rPr lang="en-GB" sz="1800" dirty="0" err="1">
                <a:solidFill>
                  <a:srgbClr val="00B050"/>
                </a:solidFill>
                <a:latin typeface="Times New Roman" panose="02020603050405020304" pitchFamily="18" charset="0"/>
                <a:ea typeface="Calibri" panose="020F0502020204030204" pitchFamily="34" charset="0"/>
              </a:rPr>
              <a:t>nhà</a:t>
            </a:r>
            <a:r>
              <a:rPr lang="en-GB" sz="1800" dirty="0">
                <a:solidFill>
                  <a:srgbClr val="00B050"/>
                </a:solidFill>
                <a:latin typeface="Times New Roman" panose="02020603050405020304" pitchFamily="18" charset="0"/>
                <a:ea typeface="Calibri" panose="020F0502020204030204" pitchFamily="34" charset="0"/>
              </a:rPr>
              <a:t> </a:t>
            </a:r>
            <a:r>
              <a:rPr lang="en-GB" sz="1800" dirty="0" err="1">
                <a:solidFill>
                  <a:srgbClr val="00B050"/>
                </a:solidFill>
                <a:latin typeface="Times New Roman" panose="02020603050405020304" pitchFamily="18" charset="0"/>
                <a:ea typeface="Calibri" panose="020F0502020204030204" pitchFamily="34" charset="0"/>
              </a:rPr>
              <a:t>trường</a:t>
            </a:r>
            <a:r>
              <a:rPr lang="en-GB" sz="1800" dirty="0">
                <a:solidFill>
                  <a:srgbClr val="00B050"/>
                </a:solidFill>
                <a:latin typeface="Times New Roman" panose="02020603050405020304" pitchFamily="18" charset="0"/>
                <a:ea typeface="Calibri" panose="020F0502020204030204" pitchFamily="34" charset="0"/>
              </a:rPr>
              <a:t>/ </a:t>
            </a:r>
            <a:r>
              <a:rPr lang="en-GB" dirty="0" err="1">
                <a:solidFill>
                  <a:srgbClr val="00B050"/>
                </a:solidFill>
                <a:latin typeface="Times New Roman" panose="02020603050405020304" pitchFamily="18" charset="0"/>
                <a:ea typeface="Calibri" panose="020F0502020204030204" pitchFamily="34" charset="0"/>
              </a:rPr>
              <a:t>L</a:t>
            </a:r>
            <a:r>
              <a:rPr lang="en-GB" sz="1800" dirty="0" err="1">
                <a:solidFill>
                  <a:srgbClr val="00B050"/>
                </a:solidFill>
                <a:latin typeface="Times New Roman" panose="02020603050405020304" pitchFamily="18" charset="0"/>
                <a:ea typeface="Calibri" panose="020F0502020204030204" pitchFamily="34" charset="0"/>
              </a:rPr>
              <a:t>ớp</a:t>
            </a:r>
            <a:r>
              <a:rPr lang="en-GB" sz="1800" dirty="0">
                <a:solidFill>
                  <a:srgbClr val="00B050"/>
                </a:solidFill>
                <a:latin typeface="Times New Roman" panose="02020603050405020304" pitchFamily="18" charset="0"/>
                <a:ea typeface="Calibri" panose="020F0502020204030204" pitchFamily="34" charset="0"/>
              </a:rPr>
              <a:t> </a:t>
            </a:r>
            <a:r>
              <a:rPr lang="en-GB" sz="1800" dirty="0" err="1">
                <a:solidFill>
                  <a:srgbClr val="00B050"/>
                </a:solidFill>
                <a:latin typeface="Times New Roman" panose="02020603050405020304" pitchFamily="18" charset="0"/>
                <a:ea typeface="Calibri" panose="020F0502020204030204" pitchFamily="34" charset="0"/>
              </a:rPr>
              <a:t>học</a:t>
            </a:r>
            <a:r>
              <a:rPr lang="en-GB" sz="1800" dirty="0">
                <a:solidFill>
                  <a:srgbClr val="00B050"/>
                </a:solidFill>
                <a:latin typeface="Times New Roman" panose="02020603050405020304" pitchFamily="18" charset="0"/>
                <a:ea typeface="Calibri" panose="020F0502020204030204" pitchFamily="34" charset="0"/>
              </a:rPr>
              <a:t>/</a:t>
            </a:r>
            <a:r>
              <a:rPr lang="en-GB" sz="1800" dirty="0" err="1">
                <a:solidFill>
                  <a:srgbClr val="00B050"/>
                </a:solidFill>
                <a:latin typeface="Times New Roman" panose="02020603050405020304" pitchFamily="18" charset="0"/>
                <a:ea typeface="Calibri" panose="020F0502020204030204" pitchFamily="34" charset="0"/>
              </a:rPr>
              <a:t>Học</a:t>
            </a:r>
            <a:r>
              <a:rPr lang="en-GB" sz="1800" dirty="0">
                <a:solidFill>
                  <a:srgbClr val="00B050"/>
                </a:solidFill>
                <a:latin typeface="Times New Roman" panose="02020603050405020304" pitchFamily="18" charset="0"/>
                <a:ea typeface="Calibri" panose="020F0502020204030204" pitchFamily="34" charset="0"/>
              </a:rPr>
              <a:t> </a:t>
            </a:r>
            <a:r>
              <a:rPr lang="en-GB" sz="1800" dirty="0" err="1">
                <a:solidFill>
                  <a:srgbClr val="00B050"/>
                </a:solidFill>
                <a:latin typeface="Times New Roman" panose="02020603050405020304" pitchFamily="18" charset="0"/>
                <a:ea typeface="Calibri" panose="020F0502020204030204" pitchFamily="34" charset="0"/>
              </a:rPr>
              <a:t>sinh</a:t>
            </a:r>
            <a:endParaRPr lang="en-GB" sz="1800" dirty="0">
              <a:solidFill>
                <a:srgbClr val="00B050"/>
              </a:solidFill>
              <a:latin typeface="Times New Roman" panose="02020603050405020304" pitchFamily="18" charset="0"/>
              <a:ea typeface="Calibri" panose="020F0502020204030204" pitchFamily="34" charset="0"/>
            </a:endParaRPr>
          </a:p>
          <a:p>
            <a:pPr algn="ctr"/>
            <a:endParaRPr lang="en-GB" dirty="0">
              <a:solidFill>
                <a:srgbClr val="00B050"/>
              </a:solidFill>
              <a:latin typeface="Times New Roman" panose="02020603050405020304" pitchFamily="18" charset="0"/>
              <a:cs typeface="Times New Roman" panose="02020603050405020304" pitchFamily="18" charset="0"/>
            </a:endParaRPr>
          </a:p>
          <a:p>
            <a:pPr algn="ctr"/>
            <a:endParaRPr lang="en-GB" sz="1800" dirty="0">
              <a:solidFill>
                <a:srgbClr val="00B050"/>
              </a:solidFill>
              <a:latin typeface="Times New Roman" panose="02020603050405020304" pitchFamily="18" charset="0"/>
              <a:cs typeface="Times New Roman" panose="02020603050405020304" pitchFamily="18" charset="0"/>
            </a:endParaRPr>
          </a:p>
          <a:p>
            <a:pPr algn="ctr"/>
            <a:endParaRPr lang="en-GB" dirty="0">
              <a:solidFill>
                <a:srgbClr val="00B050"/>
              </a:solidFill>
              <a:latin typeface="Times New Roman" panose="02020603050405020304" pitchFamily="18" charset="0"/>
              <a:cs typeface="Times New Roman" panose="02020603050405020304" pitchFamily="18" charset="0"/>
            </a:endParaRPr>
          </a:p>
          <a:p>
            <a:pPr algn="ctr"/>
            <a:endParaRPr lang="en-GB" sz="1800" dirty="0">
              <a:solidFill>
                <a:srgbClr val="00B050"/>
              </a:solidFill>
              <a:latin typeface="Times New Roman" panose="02020603050405020304" pitchFamily="18" charset="0"/>
              <a:cs typeface="Times New Roman" panose="02020603050405020304" pitchFamily="18" charset="0"/>
            </a:endParaRPr>
          </a:p>
          <a:p>
            <a:pPr algn="ctr"/>
            <a:endParaRPr lang="en-GB" dirty="0">
              <a:solidFill>
                <a:srgbClr val="00B050"/>
              </a:solidFill>
              <a:latin typeface="Times New Roman" panose="02020603050405020304" pitchFamily="18" charset="0"/>
              <a:cs typeface="Times New Roman" panose="02020603050405020304" pitchFamily="18" charset="0"/>
            </a:endParaRPr>
          </a:p>
          <a:p>
            <a:pPr algn="ctr"/>
            <a:endParaRPr lang="en-GB" sz="1800" dirty="0">
              <a:solidFill>
                <a:srgbClr val="00B050"/>
              </a:solidFill>
              <a:latin typeface="Times New Roman" panose="02020603050405020304" pitchFamily="18" charset="0"/>
              <a:cs typeface="Times New Roman" panose="02020603050405020304" pitchFamily="18" charset="0"/>
            </a:endParaRPr>
          </a:p>
          <a:p>
            <a:pPr algn="ctr"/>
            <a:endParaRPr lang="en-GB" dirty="0">
              <a:solidFill>
                <a:srgbClr val="00B050"/>
              </a:solidFill>
              <a:latin typeface="Times New Roman" panose="02020603050405020304" pitchFamily="18" charset="0"/>
              <a:cs typeface="Times New Roman" panose="02020603050405020304" pitchFamily="18" charset="0"/>
            </a:endParaRPr>
          </a:p>
          <a:p>
            <a:pPr algn="ctr"/>
            <a:endParaRPr lang="en-GB" sz="1800" dirty="0">
              <a:solidFill>
                <a:srgbClr val="00B050"/>
              </a:solidFill>
              <a:latin typeface="Times New Roman" panose="02020603050405020304" pitchFamily="18" charset="0"/>
              <a:cs typeface="Times New Roman" panose="02020603050405020304" pitchFamily="18" charset="0"/>
            </a:endParaRPr>
          </a:p>
          <a:p>
            <a:pPr algn="ctr"/>
            <a:endParaRPr lang="en-GB" dirty="0">
              <a:solidFill>
                <a:srgbClr val="00B050"/>
              </a:solidFill>
              <a:latin typeface="Times New Roman" panose="02020603050405020304" pitchFamily="18" charset="0"/>
              <a:cs typeface="Times New Roman" panose="02020603050405020304" pitchFamily="18" charset="0"/>
            </a:endParaRPr>
          </a:p>
          <a:p>
            <a:pPr algn="ctr"/>
            <a:endParaRPr lang="en-GB" sz="1800" dirty="0">
              <a:solidFill>
                <a:srgbClr val="00B050"/>
              </a:solidFill>
              <a:latin typeface="Times New Roman" panose="02020603050405020304" pitchFamily="18" charset="0"/>
              <a:cs typeface="Times New Roman" panose="02020603050405020304" pitchFamily="18" charset="0"/>
            </a:endParaRPr>
          </a:p>
          <a:p>
            <a:pPr algn="ctr"/>
            <a:endParaRPr lang="en-GB" dirty="0">
              <a:solidFill>
                <a:srgbClr val="00B050"/>
              </a:solidFill>
              <a:latin typeface="Times New Roman" panose="02020603050405020304" pitchFamily="18" charset="0"/>
              <a:cs typeface="Times New Roman" panose="02020603050405020304" pitchFamily="18" charset="0"/>
            </a:endParaRPr>
          </a:p>
          <a:p>
            <a:pPr algn="ctr"/>
            <a:endParaRPr lang="en-GB" sz="1800" dirty="0">
              <a:solidFill>
                <a:srgbClr val="00B050"/>
              </a:solidFill>
              <a:latin typeface="Times New Roman" panose="02020603050405020304" pitchFamily="18" charset="0"/>
              <a:cs typeface="Times New Roman" panose="02020603050405020304" pitchFamily="18" charset="0"/>
            </a:endParaRPr>
          </a:p>
          <a:p>
            <a:pPr algn="ctr"/>
            <a:endParaRPr lang="en-GB" dirty="0">
              <a:solidFill>
                <a:srgbClr val="00B050"/>
              </a:solidFill>
              <a:latin typeface="Times New Roman" panose="02020603050405020304" pitchFamily="18" charset="0"/>
              <a:cs typeface="Times New Roman" panose="02020603050405020304" pitchFamily="18" charset="0"/>
            </a:endParaRPr>
          </a:p>
          <a:p>
            <a:pPr algn="ctr"/>
            <a:endParaRPr lang="en-GB" sz="1800" dirty="0">
              <a:solidFill>
                <a:srgbClr val="00B050"/>
              </a:solidFill>
              <a:latin typeface="Times New Roman" panose="02020603050405020304" pitchFamily="18" charset="0"/>
              <a:cs typeface="Times New Roman" panose="02020603050405020304" pitchFamily="18" charset="0"/>
            </a:endParaRPr>
          </a:p>
          <a:p>
            <a:pPr algn="ctr"/>
            <a:endParaRPr lang="en-GB" dirty="0">
              <a:solidFill>
                <a:srgbClr val="00B050"/>
              </a:solidFill>
              <a:latin typeface="Times New Roman" panose="02020603050405020304" pitchFamily="18" charset="0"/>
              <a:cs typeface="Times New Roman" panose="02020603050405020304" pitchFamily="18" charset="0"/>
            </a:endParaRPr>
          </a:p>
          <a:p>
            <a:pPr algn="ctr"/>
            <a:endParaRPr lang="en-GB" sz="1800" dirty="0">
              <a:solidFill>
                <a:srgbClr val="00B050"/>
              </a:solidFill>
              <a:latin typeface="Times New Roman" panose="02020603050405020304" pitchFamily="18" charset="0"/>
              <a:cs typeface="Times New Roman" panose="02020603050405020304" pitchFamily="18" charset="0"/>
            </a:endParaRPr>
          </a:p>
          <a:p>
            <a:pPr algn="ctr"/>
            <a:endParaRPr lang="vi-VN" sz="1800" dirty="0">
              <a:solidFill>
                <a:srgbClr val="00B05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D7FBD07-9CE2-4518-8D9C-7E49AA6996BD}"/>
              </a:ext>
            </a:extLst>
          </p:cNvPr>
          <p:cNvPicPr>
            <a:picLocks noChangeAspect="1"/>
          </p:cNvPicPr>
          <p:nvPr/>
        </p:nvPicPr>
        <p:blipFill>
          <a:blip r:embed="rId4"/>
          <a:stretch>
            <a:fillRect/>
          </a:stretch>
        </p:blipFill>
        <p:spPr>
          <a:xfrm>
            <a:off x="5045149" y="1071233"/>
            <a:ext cx="6592220" cy="5202818"/>
          </a:xfrm>
          <a:prstGeom prst="rect">
            <a:avLst/>
          </a:prstGeom>
        </p:spPr>
      </p:pic>
    </p:spTree>
    <p:extLst>
      <p:ext uri="{BB962C8B-B14F-4D97-AF65-F5344CB8AC3E}">
        <p14:creationId xmlns:p14="http://schemas.microsoft.com/office/powerpoint/2010/main" val="3731190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093228"/>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2</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581084" y="275009"/>
            <a:ext cx="7934516" cy="1123485"/>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Hỗn</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bao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quanh</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Trái</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yếu</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gồm</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nitrogen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oxygen,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rất</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thiết</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vật</a:t>
            </a:r>
            <a:endParaRPr lang="en-US" sz="5400" b="1" dirty="0">
              <a:solidFill>
                <a:schemeClr val="tx1"/>
              </a:solidFill>
              <a:latin typeface="Times New Roman" panose="02020603050405020304" pitchFamily="18"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07685" y="1861686"/>
            <a:ext cx="4504621" cy="1123484"/>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KH</a:t>
            </a:r>
            <a:r>
              <a:rPr lang="en-US" sz="3200" b="1">
                <a:solidFill>
                  <a:srgbClr val="FF0000"/>
                </a:solidFill>
                <a:latin typeface="Times New Roman" panose="02020603050405020304" pitchFamily="18" charset="0"/>
                <a:cs typeface="Times New Roman" panose="02020603050405020304" pitchFamily="18" charset="0"/>
              </a:rPr>
              <a:t>Ô</a:t>
            </a:r>
            <a:r>
              <a:rPr lang="en-US" sz="3200" b="1">
                <a:solidFill>
                  <a:schemeClr val="tx1"/>
                </a:solidFill>
                <a:latin typeface="Times New Roman" panose="02020603050405020304" pitchFamily="18" charset="0"/>
                <a:cs typeface="Times New Roman" panose="02020603050405020304" pitchFamily="18" charset="0"/>
              </a:rPr>
              <a:t>NG KHÍ</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237F72AE-22A2-2FAC-67F3-718884C0E775}"/>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DF20F374-4BC8-9FC8-9A4F-2E076CCDCABA}"/>
              </a:ext>
            </a:extLst>
          </p:cNvPr>
          <p:cNvSpPr txBox="1"/>
          <p:nvPr/>
        </p:nvSpPr>
        <p:spPr>
          <a:xfrm>
            <a:off x="1187450" y="3646527"/>
            <a:ext cx="10471504" cy="1200329"/>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 Bài 4 SGK: </a:t>
            </a:r>
            <a:r>
              <a:rPr lang="en-GB" sz="2400">
                <a:latin typeface="Arial" panose="020B0604020202020204" pitchFamily="34" charset="0"/>
                <a:cs typeface="Arial" panose="020B0604020202020204" pitchFamily="34" charset="0"/>
              </a:rPr>
              <a:t>“Thành phần môi trường là yếu tố vật chất tạo thành môi trường gồm đất, nước, </a:t>
            </a:r>
            <a:r>
              <a:rPr lang="en-GB" sz="2400">
                <a:solidFill>
                  <a:srgbClr val="FF0000"/>
                </a:solidFill>
                <a:latin typeface="Arial" panose="020B0604020202020204" pitchFamily="34" charset="0"/>
                <a:cs typeface="Arial" panose="020B0604020202020204" pitchFamily="34" charset="0"/>
              </a:rPr>
              <a:t>không khí</a:t>
            </a:r>
            <a:r>
              <a:rPr lang="en-GB" sz="2400">
                <a:latin typeface="Arial" panose="020B0604020202020204" pitchFamily="34" charset="0"/>
                <a:cs typeface="Arial" panose="020B0604020202020204" pitchFamily="34" charset="0"/>
              </a:rPr>
              <a:t>, sinh vật, âm thanh, ánh sáng và các hình thái vật chất khác.</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85" name="Picture 1084" descr="A blue and white alarm clock with bells&#10;&#10;Description automatically generated">
            <a:extLst>
              <a:ext uri="{FF2B5EF4-FFF2-40B4-BE49-F238E27FC236}">
                <a16:creationId xmlns:a16="http://schemas.microsoft.com/office/drawing/2014/main" id="{9219AEC7-4FF7-04E6-16BE-66BC9923F1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C8A7A61B-297A-2181-F2D7-A593B964986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8E785BEC-A713-843F-DF69-02AB3F937B0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E8A0672E-59FB-4D46-3695-96F66BA7DC5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E9A99F56-4214-FBC5-E570-D5EE497E330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4F5126C4-807F-9B0F-B882-5868018A26B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D9E5C211-26ED-A637-6F66-D42C705A288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C6DFB26F-497D-39B5-2343-46DCC5BC284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A69A3341-F736-9632-F1E2-C86DDE54BDF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CDBCE4AF-608B-7B7E-5D50-0906283716B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0D14C8F0-CFA3-63AF-69C7-8E88A1A544C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BFA69573-FE11-A7B3-6F4B-254CE6041D5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E205763C-C561-670F-5F6F-C9BEC79FC93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50634518-62E8-E4B3-F5DC-F2FC8E0C0AA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A0342590-415C-512F-B162-6420580D95E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90DB5F87-DFBF-24E0-0975-71A7974906AA}"/>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F78B8288-18A8-C206-8724-8D33E214321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98373E38-06AE-A0F6-16AC-253983CF2668}"/>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4720824A-33D8-22BC-AD82-608DE90D9F54}"/>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133CA5FF-74D3-0145-D589-B51655C0AC0B}"/>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9789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84"/>
                                        </p:tgtEl>
                                        <p:attrNameLst>
                                          <p:attrName>style.visibility</p:attrName>
                                        </p:attrNameLst>
                                      </p:cBhvr>
                                      <p:to>
                                        <p:strVal val="visible"/>
                                      </p:to>
                                    </p:set>
                                    <p:animEffect transition="in" filter="barn(inVertical)">
                                      <p:cBhvr>
                                        <p:cTn id="10" dur="500"/>
                                        <p:tgtEl>
                                          <p:spTgt spid="1084"/>
                                        </p:tgtEl>
                                      </p:cBhvr>
                                    </p:animEffect>
                                  </p:childTnLst>
                                </p:cTn>
                              </p:par>
                              <p:par>
                                <p:cTn id="11" presetID="1" presetClass="mediacall" presetSubtype="0" fill="hold" nodeType="withEffect">
                                  <p:stCondLst>
                                    <p:cond delay="0"/>
                                  </p:stCondLst>
                                  <p:childTnLst>
                                    <p:cmd type="call" cmd="playFrom(0.0)">
                                      <p:cBhvr>
                                        <p:cTn id="12" dur="1933"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104653"/>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3</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1927411" y="316730"/>
            <a:ext cx="8552330" cy="1092345"/>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Sự thay đổi, điều thay đổi khác với trước</a:t>
            </a:r>
            <a:endParaRPr lang="vi-VN" sz="21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402191" y="1911354"/>
            <a:ext cx="3701903" cy="104699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B</a:t>
            </a:r>
            <a:r>
              <a:rPr lang="en-US" sz="3200" b="1">
                <a:solidFill>
                  <a:srgbClr val="FF0000"/>
                </a:solidFill>
                <a:latin typeface="Times New Roman" panose="02020603050405020304" pitchFamily="18" charset="0"/>
                <a:cs typeface="Times New Roman" panose="02020603050405020304" pitchFamily="18" charset="0"/>
              </a:rPr>
              <a:t>I</a:t>
            </a:r>
            <a:r>
              <a:rPr lang="en-US" sz="3200" b="1">
                <a:solidFill>
                  <a:schemeClr val="tx1"/>
                </a:solidFill>
                <a:latin typeface="Times New Roman" panose="02020603050405020304" pitchFamily="18" charset="0"/>
                <a:cs typeface="Times New Roman" panose="02020603050405020304" pitchFamily="18" charset="0"/>
              </a:rPr>
              <a:t>ẾN ĐỔI</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F1A1381D-F566-753D-D553-6EC7CC4ED0D1}"/>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D0EFB805-BD15-68A6-C31A-4DD8528E78FC}"/>
              </a:ext>
            </a:extLst>
          </p:cNvPr>
          <p:cNvSpPr txBox="1"/>
          <p:nvPr/>
        </p:nvSpPr>
        <p:spPr>
          <a:xfrm>
            <a:off x="759509" y="3392148"/>
            <a:ext cx="10888133" cy="1569660"/>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 Bài 4 SGK: </a:t>
            </a:r>
            <a:r>
              <a:rPr lang="en-GB" sz="2400">
                <a:latin typeface="Arial" panose="020B0604020202020204" pitchFamily="34" charset="0"/>
                <a:cs typeface="Arial" panose="020B0604020202020204" pitchFamily="34" charset="0"/>
              </a:rPr>
              <a:t>“Ô nhiễm môi trường là sự </a:t>
            </a:r>
            <a:r>
              <a:rPr lang="en-GB" sz="2400">
                <a:solidFill>
                  <a:srgbClr val="FF0000"/>
                </a:solidFill>
                <a:latin typeface="Arial" panose="020B0604020202020204" pitchFamily="34" charset="0"/>
                <a:cs typeface="Arial" panose="020B0604020202020204" pitchFamily="34" charset="0"/>
              </a:rPr>
              <a:t>biến đổi </a:t>
            </a:r>
            <a:r>
              <a:rPr lang="en-GB" sz="2400">
                <a:latin typeface="Arial" panose="020B0604020202020204" pitchFamily="34" charset="0"/>
                <a:cs typeface="Arial" panose="020B0604020202020204" pitchFamily="34" charset="0"/>
              </a:rPr>
              <a:t>tính chất vật lí, hoá học, sinh học của thành phần môi trường không phù hợp với quy chuẩn kĩ thuật môi trường, tiêu chuẩn môi trường gây ảnh hưởng xấu đến sức khoẻ con người, sinh vật và tự nhiên.</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85" name="Picture 1084" descr="A blue and white alarm clock with bells&#10;&#10;Description automatically generated">
            <a:extLst>
              <a:ext uri="{FF2B5EF4-FFF2-40B4-BE49-F238E27FC236}">
                <a16:creationId xmlns:a16="http://schemas.microsoft.com/office/drawing/2014/main" id="{FDB3FDEA-5076-62AB-BE5A-C6E532FEC26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39AE10E5-FE65-A865-60FD-9D1BEB54BF4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D0CA1827-4099-BB6B-0D34-FCCCF944A2D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E327091A-FB79-45AB-47E6-46275D4A734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E30D8B71-30C7-5DDE-DBF9-DBE277CB99F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02AA9837-ED08-466B-A095-7320B80C7A7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2A7C7B4D-2E61-3CA5-C22A-57E66FDFF93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E3E9FFFF-FDAC-3D42-0D6C-CA80182D615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2D39CBF7-2C6C-00CB-4CE0-EED9D8194D9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288B1104-6B6B-75B0-77A6-34173A76091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CB662010-FCF8-F6E3-1523-988AB196CE8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A0D56D89-7345-D1A4-26CF-836BA1CCD2BA}"/>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A36808EE-4A91-E398-C8CC-65376B9913A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D4E6E873-4A5B-B0E9-D5EB-62EC80E40CC3}"/>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15BDF3D6-D242-5EA2-0389-767E072ED6D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2798426B-BC3D-4353-B595-80D472993D6F}"/>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4FFE3D37-593E-A6D0-886B-329D9161EDE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6EEBB84C-0137-1DD8-94AC-7427A58FC230}"/>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3AE854E2-B93B-7B9D-A5CF-8106EFE76F93}"/>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2BA7F7CE-E6CC-0D62-ADF7-FC648364D9E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1664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84"/>
                                        </p:tgtEl>
                                        <p:attrNameLst>
                                          <p:attrName>style.visibility</p:attrName>
                                        </p:attrNameLst>
                                      </p:cBhvr>
                                      <p:to>
                                        <p:strVal val="visible"/>
                                      </p:to>
                                    </p:set>
                                    <p:animEffect transition="in" filter="barn(inVertical)">
                                      <p:cBhvr>
                                        <p:cTn id="10" dur="500"/>
                                        <p:tgtEl>
                                          <p:spTgt spid="1084"/>
                                        </p:tgtEl>
                                      </p:cBhvr>
                                    </p:animEffect>
                                  </p:childTnLst>
                                </p:cTn>
                              </p:par>
                              <p:par>
                                <p:cTn id="11" presetID="1" presetClass="mediacall" presetSubtype="0" fill="hold" nodeType="withEffect">
                                  <p:stCondLst>
                                    <p:cond delay="0"/>
                                  </p:stCondLst>
                                  <p:childTnLst>
                                    <p:cmd type="call" cmd="playFrom(0.0)">
                                      <p:cBhvr>
                                        <p:cTn id="12" dur="1933"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363560"/>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4</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072996" y="330200"/>
            <a:ext cx="8335028" cy="131087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Cần đến mức không thể nào không làm hoặc không có</a:t>
            </a:r>
            <a:endParaRPr lang="vi-VN" sz="21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26321" y="2151474"/>
            <a:ext cx="3983961" cy="107582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CẦN </a:t>
            </a:r>
            <a:r>
              <a:rPr lang="en-US" sz="3200" b="1">
                <a:solidFill>
                  <a:srgbClr val="FF0000"/>
                </a:solidFill>
                <a:latin typeface="Times New Roman" panose="02020603050405020304" pitchFamily="18" charset="0"/>
                <a:cs typeface="Times New Roman" panose="02020603050405020304" pitchFamily="18" charset="0"/>
              </a:rPr>
              <a:t>T</a:t>
            </a:r>
            <a:r>
              <a:rPr lang="en-US" sz="3200" b="1">
                <a:solidFill>
                  <a:schemeClr val="tx1"/>
                </a:solidFill>
                <a:latin typeface="Times New Roman" panose="02020603050405020304" pitchFamily="18" charset="0"/>
                <a:cs typeface="Times New Roman" panose="02020603050405020304" pitchFamily="18" charset="0"/>
              </a:rPr>
              <a:t>HIẾT</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8E4E7A6B-4B13-D58B-C2EB-E87D0881F3DF}"/>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AAE0C2E1-59A1-4E26-A152-D69BFAB75025}"/>
              </a:ext>
            </a:extLst>
          </p:cNvPr>
          <p:cNvSpPr txBox="1"/>
          <p:nvPr/>
        </p:nvSpPr>
        <p:spPr>
          <a:xfrm>
            <a:off x="774388" y="3696411"/>
            <a:ext cx="10643223" cy="830997"/>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 Bài 4 SGK: </a:t>
            </a:r>
            <a:r>
              <a:rPr lang="en-GB" sz="2400">
                <a:latin typeface="Arial" panose="020B0604020202020204" pitchFamily="34" charset="0"/>
                <a:cs typeface="Arial" panose="020B0604020202020204" pitchFamily="34" charset="0"/>
              </a:rPr>
              <a:t>“Môi trường cung cấp tài nguyên </a:t>
            </a:r>
            <a:r>
              <a:rPr lang="en-GB" sz="2400">
                <a:solidFill>
                  <a:srgbClr val="FF0000"/>
                </a:solidFill>
                <a:latin typeface="Arial" panose="020B0604020202020204" pitchFamily="34" charset="0"/>
                <a:cs typeface="Arial" panose="020B0604020202020204" pitchFamily="34" charset="0"/>
              </a:rPr>
              <a:t>cần thiết </a:t>
            </a:r>
            <a:r>
              <a:rPr lang="en-GB" sz="2400">
                <a:latin typeface="Arial" panose="020B0604020202020204" pitchFamily="34" charset="0"/>
                <a:cs typeface="Arial" panose="020B0604020202020204" pitchFamily="34" charset="0"/>
              </a:rPr>
              <a:t>cho cuộc sống và hoạt động sản xuất của con ngườ</a:t>
            </a:r>
            <a:r>
              <a:rPr lang="en-GB" sz="2400"/>
              <a:t>i</a:t>
            </a:r>
            <a:r>
              <a:rPr lang="en-GB" sz="2400">
                <a:latin typeface="Arial" panose="020B0604020202020204" pitchFamily="34" charset="0"/>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85" name="Picture 1084" descr="A blue and white alarm clock with bells&#10;&#10;Description automatically generated">
            <a:extLst>
              <a:ext uri="{FF2B5EF4-FFF2-40B4-BE49-F238E27FC236}">
                <a16:creationId xmlns:a16="http://schemas.microsoft.com/office/drawing/2014/main" id="{EDB292AC-5087-2A46-E681-1C98B47640F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E839A6E5-558B-D279-57E0-479933E0058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5499179B-B2C2-49F8-37EF-41EFEF4E004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DA694830-461E-D8B3-EDB4-A45EF08239A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1DD33603-ADC7-7610-F513-6A048C152CD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E8F25A87-88E8-D9FD-3FD5-EEF986A9F54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8F8A25DF-A237-EA34-7020-635E75CD2C4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07307433-A314-0B09-E85A-4F2BA89AE6B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E37533B1-C98B-935C-A5C6-EADED165D1B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F213AB2F-6693-886F-F464-298581B34B5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9E42BCBE-8BD2-9863-B752-0FF5631FF93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1EEAB9C7-1192-F500-6E26-3F048C4602E7}"/>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DA97A5BD-0449-55A3-C1D6-E8E27A4300B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0C7C77C9-2C2A-3368-DBC3-09A100CC84C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FA19B3B2-0AF8-1755-46A6-77D4982B21A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0DC32B3A-87BC-6F8E-4A37-19415250C6A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95D58AB5-1564-D472-B848-BF9F8CE1C9D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306D2E1F-143C-22A2-64E1-91B8A9B6DD81}"/>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739C2714-DD4A-E316-3526-CC8F5F552CBD}"/>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34FB26A6-F1D9-EC2A-92EB-5AF5AFB6F13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9845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014086"/>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5</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023803" y="268986"/>
            <a:ext cx="8420080" cy="112404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tinh</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thứ</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ba</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Trời</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loài</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sống</a:t>
            </a:r>
            <a:endParaRPr lang="vi-VN" sz="21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484752" y="1871119"/>
            <a:ext cx="3466942" cy="946334"/>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a:t>
            </a:r>
            <a:r>
              <a:rPr lang="en-US" sz="3200" b="1">
                <a:solidFill>
                  <a:srgbClr val="FF0000"/>
                </a:solidFill>
                <a:latin typeface="Times New Roman" panose="02020603050405020304" pitchFamily="18" charset="0"/>
                <a:cs typeface="Times New Roman" panose="02020603050405020304" pitchFamily="18" charset="0"/>
              </a:rPr>
              <a:t>R</a:t>
            </a:r>
            <a:r>
              <a:rPr lang="en-US" sz="3200" b="1">
                <a:solidFill>
                  <a:schemeClr val="tx1"/>
                </a:solidFill>
                <a:latin typeface="Times New Roman" panose="02020603050405020304" pitchFamily="18" charset="0"/>
                <a:cs typeface="Times New Roman" panose="02020603050405020304" pitchFamily="18" charset="0"/>
              </a:rPr>
              <a:t>ÁI ĐẤT</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512D28EC-A045-B657-924D-7EE9EB522C72}"/>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DA6CE855-1ADC-249F-D108-F95ADA42C5F4}"/>
              </a:ext>
            </a:extLst>
          </p:cNvPr>
          <p:cNvSpPr txBox="1"/>
          <p:nvPr/>
        </p:nvSpPr>
        <p:spPr>
          <a:xfrm>
            <a:off x="806095" y="3429000"/>
            <a:ext cx="10511762" cy="830997"/>
          </a:xfrm>
          <a:prstGeom prst="rect">
            <a:avLst/>
          </a:prstGeom>
          <a:solidFill>
            <a:schemeClr val="accent4">
              <a:lumMod val="20000"/>
              <a:lumOff val="80000"/>
            </a:schemeClr>
          </a:solidFill>
        </p:spPr>
        <p:txBody>
          <a:bodyPr wrap="square">
            <a:spAutoFit/>
          </a:bodyPr>
          <a:lstStyle/>
          <a:p>
            <a:pPr algn="just"/>
            <a:r>
              <a:rPr lang="en-GB" sz="2300">
                <a:solidFill>
                  <a:srgbClr val="00B050"/>
                </a:solidFill>
                <a:latin typeface="Arial" panose="020B0604020202020204" pitchFamily="34" charset="0"/>
                <a:cs typeface="Arial" panose="020B0604020202020204" pitchFamily="34" charset="0"/>
              </a:rPr>
              <a:t>Mục I/3 Bài 4 SGK: </a:t>
            </a:r>
            <a:r>
              <a:rPr lang="en-GB" sz="2300">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Môi trường là nơi lưu giữ lịch sử tiến hoá của con người, các loài sinh vật và </a:t>
            </a:r>
            <a:r>
              <a:rPr lang="en-GB" sz="2400">
                <a:solidFill>
                  <a:srgbClr val="FF0000"/>
                </a:solidFill>
                <a:latin typeface="Arial" panose="020B0604020202020204" pitchFamily="34" charset="0"/>
                <a:cs typeface="Arial" panose="020B0604020202020204" pitchFamily="34" charset="0"/>
              </a:rPr>
              <a:t>Trái Đất</a:t>
            </a:r>
            <a:r>
              <a:rPr lang="en-GB" sz="2300">
                <a:latin typeface="Arial" panose="020B0604020202020204" pitchFamily="34" charset="0"/>
                <a:cs typeface="Arial" panose="020B0604020202020204" pitchFamily="34" charset="0"/>
              </a:rPr>
              <a:t>.</a:t>
            </a:r>
            <a:r>
              <a:rPr lang="en-GB" sz="2300">
                <a:solidFill>
                  <a:srgbClr val="242021"/>
                </a:solidFill>
                <a:latin typeface="Arial" panose="020B0604020202020204" pitchFamily="34" charset="0"/>
                <a:cs typeface="Arial" panose="020B0604020202020204" pitchFamily="34" charset="0"/>
              </a:rPr>
              <a:t>”</a:t>
            </a:r>
            <a:endParaRPr lang="en-GB" sz="2300" dirty="0">
              <a:solidFill>
                <a:srgbClr val="242021"/>
              </a:solidFill>
              <a:latin typeface="Arial" panose="020B0604020202020204" pitchFamily="34" charset="0"/>
              <a:cs typeface="Arial" panose="020B0604020202020204" pitchFamily="34" charset="0"/>
            </a:endParaRPr>
          </a:p>
        </p:txBody>
      </p:sp>
      <p:pic>
        <p:nvPicPr>
          <p:cNvPr id="1085" name="Picture 1084" descr="A blue and white alarm clock with bells&#10;&#10;Description automatically generated">
            <a:extLst>
              <a:ext uri="{FF2B5EF4-FFF2-40B4-BE49-F238E27FC236}">
                <a16:creationId xmlns:a16="http://schemas.microsoft.com/office/drawing/2014/main" id="{E145D6EA-343C-D292-0E7F-18A4413E470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26EEF1E8-7F77-7E9A-7984-881245D7D6C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62F7A1D2-C4AE-AFC4-99AC-A5C1373E0BB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A5D16BB4-63E8-DB3F-EF26-7E85DCF69D2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217C71DD-EF43-62DE-E307-E5A50734481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1BFAB8B2-27C4-9F95-F2AA-0680910E4B0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227753AF-186E-9C1F-64C3-5D973095A43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13DDC3C5-82F9-5C55-C638-313DD89EA77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5DA3877C-6A63-5259-A850-DCE246F1ABC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5A7292AF-C993-434E-D1D4-D5F539A22A1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73E0A988-38B5-D7F7-51A5-54F70DBC4FC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A63C2C85-8AD2-FDB0-A307-6E3F3FD7364F}"/>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DA9C22DA-B4A4-6976-49A2-EFD8A2337C9F}"/>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46BE1689-8572-729B-FBB4-5D0963E1FAE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828B5E57-380D-1F61-A7F4-706CBE75607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351794FA-9155-AD28-08D1-6E7EFB63ADC7}"/>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4F554D79-AE6A-499E-7D39-2348EB595C9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74C3E8C2-8F97-7C86-1558-3965DB55947A}"/>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A0351272-B88F-F979-DCCE-FB7264A57BC7}"/>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889F875E-DD2C-C054-B7FE-2B58098C1F8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7796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94326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6</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387366" y="224125"/>
            <a:ext cx="8110305" cy="107166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Dời đến ở một miền hay một nước khác để sinh sống</a:t>
            </a:r>
            <a:endParaRPr lang="vi-VN" sz="21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58728" y="1809136"/>
            <a:ext cx="3933625" cy="92865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DI C</a:t>
            </a:r>
            <a:r>
              <a:rPr lang="en-US" sz="3200" b="1">
                <a:solidFill>
                  <a:srgbClr val="FF0000"/>
                </a:solidFill>
                <a:latin typeface="Times New Roman" panose="02020603050405020304" pitchFamily="18" charset="0"/>
                <a:cs typeface="Times New Roman" panose="02020603050405020304" pitchFamily="18" charset="0"/>
              </a:rPr>
              <a:t>Ư</a:t>
            </a:r>
            <a:endParaRPr lang="en-US" sz="32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80F3F373-D7FD-4B20-A2BE-80702CC8A7CD}"/>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9666591C-74D8-70D0-876A-AA3230B8D685}"/>
              </a:ext>
            </a:extLst>
          </p:cNvPr>
          <p:cNvSpPr txBox="1"/>
          <p:nvPr/>
        </p:nvSpPr>
        <p:spPr>
          <a:xfrm>
            <a:off x="959487" y="3429000"/>
            <a:ext cx="10732106" cy="1200329"/>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 Bài 4 SGK: </a:t>
            </a:r>
            <a:r>
              <a:rPr lang="en-GB" sz="2400">
                <a:latin typeface="Arial" panose="020B0604020202020204" pitchFamily="34" charset="0"/>
                <a:cs typeface="Arial" panose="020B0604020202020204" pitchFamily="34" charset="0"/>
              </a:rPr>
              <a:t>“Đất canh tác bị ô nhiễm, suy thoái; hệ sinh thái bị phá huỷ; tài nguyên bị suy giảm, cạn kiệt; khí hậu khắc nghiệt,... là các tác nhân tiêu cực dẫn đến </a:t>
            </a:r>
            <a:r>
              <a:rPr lang="en-GB" sz="2400">
                <a:solidFill>
                  <a:srgbClr val="FF0000"/>
                </a:solidFill>
                <a:latin typeface="Arial" panose="020B0604020202020204" pitchFamily="34" charset="0"/>
                <a:cs typeface="Arial" panose="020B0604020202020204" pitchFamily="34" charset="0"/>
              </a:rPr>
              <a:t>di cư </a:t>
            </a:r>
            <a:r>
              <a:rPr lang="en-GB" sz="2400">
                <a:latin typeface="Arial" panose="020B0604020202020204" pitchFamily="34" charset="0"/>
                <a:cs typeface="Arial" panose="020B0604020202020204" pitchFamily="34" charset="0"/>
              </a:rPr>
              <a:t>tự do.</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85" name="Picture 1084" descr="A blue and white alarm clock with bells&#10;&#10;Description automatically generated">
            <a:extLst>
              <a:ext uri="{FF2B5EF4-FFF2-40B4-BE49-F238E27FC236}">
                <a16:creationId xmlns:a16="http://schemas.microsoft.com/office/drawing/2014/main" id="{39F99CD3-3F20-4C65-723B-E1328D6D860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6D59092A-8F11-EE2E-0205-E7A88D9117E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E100DABD-25B7-EBD1-FCF5-64FD05026E7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3BAD1AA1-BFAE-91AE-946B-87194A21E17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2BE5B00E-6B4D-5C12-BE1A-FACF7B9607F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03552C66-FC55-8C5B-B3A5-644272BA7F2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A0895F5D-E8B3-2728-4EB1-3C3846E2C12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63299F0B-3677-AED5-CE9B-FC899AC27AC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AC5FFE33-1E50-4D55-5483-EC502A687AB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5A0BBBF6-D746-7608-9DF4-2BBF66C4273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3BFFFD2C-13DA-27B7-9ACE-7E3F9CC9419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C70A5D29-280B-C8AD-F506-28A2FD56674C}"/>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05250B25-E731-B66C-4916-1A93AF15FED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38A4AA28-7E9A-7A89-8F8D-7810FF052883}"/>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1B3E0B0B-18D4-1937-10B9-08ECC5D566C3}"/>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4398BCC7-046F-1333-11C8-3B3BC724B33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A1B5575E-5744-12D8-22A7-D40AD2D9537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06908D4A-CDFB-C8C5-DBEA-376E33F542F7}"/>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C1A3A13D-E7CB-49A9-4030-01B9920928D9}"/>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CF0B603C-E23E-2ACE-1CCF-A192C35C2E8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2827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112556"/>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7</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012204" y="332393"/>
            <a:ext cx="8467538" cy="120032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Toàn bộ những hiện tượng diễn ra ở cơ thể sinh vật trong suốt khoảng thời gian sống (nói tổng quát)</a:t>
            </a:r>
            <a:endParaRPr lang="vi-VN" sz="5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86317" y="1935626"/>
            <a:ext cx="3834318" cy="101426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Đ</a:t>
            </a:r>
            <a:r>
              <a:rPr lang="en-US" sz="3200" b="1">
                <a:solidFill>
                  <a:srgbClr val="FF0000"/>
                </a:solidFill>
                <a:latin typeface="Times New Roman" panose="02020603050405020304" pitchFamily="18" charset="0"/>
                <a:cs typeface="Times New Roman" panose="02020603050405020304" pitchFamily="18" charset="0"/>
              </a:rPr>
              <a:t>Ờ</a:t>
            </a:r>
            <a:r>
              <a:rPr lang="en-US" sz="3200" b="1">
                <a:solidFill>
                  <a:schemeClr val="tx1"/>
                </a:solidFill>
                <a:latin typeface="Times New Roman" panose="02020603050405020304" pitchFamily="18" charset="0"/>
                <a:cs typeface="Times New Roman" panose="02020603050405020304" pitchFamily="18" charset="0"/>
              </a:rPr>
              <a:t>I SỐNG</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46C96DDF-40EB-87B1-3B13-F70CFB064010}"/>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7499F3A7-DB28-3B68-7671-C81D2F815BBE}"/>
              </a:ext>
            </a:extLst>
          </p:cNvPr>
          <p:cNvSpPr txBox="1"/>
          <p:nvPr/>
        </p:nvSpPr>
        <p:spPr>
          <a:xfrm>
            <a:off x="864052" y="3429000"/>
            <a:ext cx="10570475" cy="1569660"/>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 Bài 4 SGK: </a:t>
            </a:r>
            <a:r>
              <a:rPr lang="en-GB" sz="2400">
                <a:latin typeface="Arial" panose="020B0604020202020204" pitchFamily="34" charset="0"/>
                <a:cs typeface="Arial" panose="020B0604020202020204" pitchFamily="34" charset="0"/>
              </a:rPr>
              <a:t>“Môi trường bao gồm các yếu tố vật chất tự nhiên và nhân tạo quan hệ mật thiết với nhau, bao quanh con người, có ảnh hưởng đến </a:t>
            </a:r>
            <a:r>
              <a:rPr lang="en-GB" sz="2400">
                <a:solidFill>
                  <a:srgbClr val="FF0000"/>
                </a:solidFill>
                <a:latin typeface="Arial" panose="020B0604020202020204" pitchFamily="34" charset="0"/>
                <a:cs typeface="Arial" panose="020B0604020202020204" pitchFamily="34" charset="0"/>
              </a:rPr>
              <a:t>đời sống</a:t>
            </a:r>
            <a:r>
              <a:rPr lang="en-GB" sz="2400">
                <a:latin typeface="Arial" panose="020B0604020202020204" pitchFamily="34" charset="0"/>
                <a:cs typeface="Arial" panose="020B0604020202020204" pitchFamily="34" charset="0"/>
              </a:rPr>
              <a:t>, kinh tế, xã hội, sự tồn tại, phát triển của con người, sinh vật và tự nhiên.</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85" name="Picture 1084" descr="A blue and white alarm clock with bells&#10;&#10;Description automatically generated">
            <a:extLst>
              <a:ext uri="{FF2B5EF4-FFF2-40B4-BE49-F238E27FC236}">
                <a16:creationId xmlns:a16="http://schemas.microsoft.com/office/drawing/2014/main" id="{E9A91CC2-CECC-949C-5403-F496F21FF9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4D28BC75-1790-0F9A-3675-8D14CE20445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4A033FAA-2044-BD52-1772-784FC96232A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A11DFBCB-473B-68E9-2E3E-FECA25659EB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A08F5FEB-8F7A-D9B3-E784-7273FB073C3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AE868537-9BA5-1C90-58A6-565257E0972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509E0C59-45EB-F761-6F70-619988125D4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3D832DBD-1F7F-E4E4-D377-B86A06791FC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35E179AD-D01E-DA44-5DE3-3EF4D0FB55B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44C23750-B616-8250-EA44-0E66ADDD94D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1E8515CA-41FD-36C6-B984-5484F453F5E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08C9E0DD-5139-41AB-ED30-61C58A91837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E4F4DF8C-7BE5-68E3-E5C6-29B9C52E593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1813C10F-4E9F-C664-7A63-4DAA9BEF734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F278B089-F732-DFD0-B1A2-603597C764E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6B2A3844-280E-BB9D-0C74-5934ADD3F6F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D8E1E689-D597-B2C3-1ABE-4DD9FF61224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65D38A85-427A-8D25-EF04-3492EBE92F58}"/>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F7D1D8F6-08F4-F82E-017E-F006419BD70A}"/>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28A74460-B33E-C1A5-41AC-5526C4F8036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2326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074568"/>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8</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222497" y="326496"/>
            <a:ext cx="8212422" cy="108924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Ngang nhau, tương đương với nhau</a:t>
            </a:r>
            <a:endParaRPr lang="vi-VN" sz="21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462111" y="1860148"/>
            <a:ext cx="3812313" cy="108924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CÂ</a:t>
            </a:r>
            <a:r>
              <a:rPr lang="en-US" sz="3200" b="1">
                <a:solidFill>
                  <a:srgbClr val="FF0000"/>
                </a:solidFill>
                <a:latin typeface="Times New Roman" panose="02020603050405020304" pitchFamily="18" charset="0"/>
                <a:cs typeface="Times New Roman" panose="02020603050405020304" pitchFamily="18" charset="0"/>
              </a:rPr>
              <a:t>N</a:t>
            </a:r>
            <a:r>
              <a:rPr lang="en-US" sz="3200" b="1">
                <a:solidFill>
                  <a:schemeClr val="tx1"/>
                </a:solidFill>
                <a:latin typeface="Times New Roman" panose="02020603050405020304" pitchFamily="18" charset="0"/>
                <a:cs typeface="Times New Roman" panose="02020603050405020304" pitchFamily="18" charset="0"/>
              </a:rPr>
              <a:t> BẰNG</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2EDBD839-1000-9ACB-5093-B16E7E6CD0E6}"/>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3495D3E6-B496-4111-EB08-C41B6C45402C}"/>
              </a:ext>
            </a:extLst>
          </p:cNvPr>
          <p:cNvSpPr txBox="1"/>
          <p:nvPr/>
        </p:nvSpPr>
        <p:spPr>
          <a:xfrm>
            <a:off x="728239" y="3429000"/>
            <a:ext cx="10735522" cy="1200329"/>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 Bài 4 SGK: </a:t>
            </a:r>
            <a:r>
              <a:rPr lang="en-GB" sz="2400">
                <a:latin typeface="Arial" panose="020B0604020202020204" pitchFamily="34" charset="0"/>
                <a:cs typeface="Arial" panose="020B0604020202020204" pitchFamily="34" charset="0"/>
              </a:rPr>
              <a:t>“An ninh môi trường là hệ thống các yếu tố cấu thành môi trường </a:t>
            </a:r>
            <a:r>
              <a:rPr lang="en-GB" sz="2400">
                <a:solidFill>
                  <a:srgbClr val="FF0000"/>
                </a:solidFill>
                <a:latin typeface="Arial" panose="020B0604020202020204" pitchFamily="34" charset="0"/>
                <a:cs typeface="Arial" panose="020B0604020202020204" pitchFamily="34" charset="0"/>
              </a:rPr>
              <a:t>cân bằng </a:t>
            </a:r>
            <a:r>
              <a:rPr lang="en-GB" sz="2400">
                <a:latin typeface="Arial" panose="020B0604020202020204" pitchFamily="34" charset="0"/>
                <a:cs typeface="Arial" panose="020B0604020202020204" pitchFamily="34" charset="0"/>
              </a:rPr>
              <a:t>để bảo đảm điều kiện sống và phát triển của con người cùng các loài sinh vật trong hệ thống đó.</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85" name="Picture 1084" descr="A blue and white alarm clock with bells&#10;&#10;Description automatically generated">
            <a:extLst>
              <a:ext uri="{FF2B5EF4-FFF2-40B4-BE49-F238E27FC236}">
                <a16:creationId xmlns:a16="http://schemas.microsoft.com/office/drawing/2014/main" id="{166CD282-A124-A7E4-6F38-8A84542A5A7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F732D3EE-D416-7734-CC6B-1B101465A8D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0DB8ECBF-A3CE-7504-5DF5-3E254DED2A3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C2036529-1DC7-EFD8-46AC-4A77FF400AC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F8A57684-46DB-5806-02F7-163E1BA6973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64873BCE-3B2C-9C68-7A2C-B0125F5258D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A0747B1D-684A-0650-2650-6EC516C5F84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C62E73BE-EB86-1A1B-3B8F-04930CE8E60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0F37E2AF-3F74-10B2-0FC3-23780D7F847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F8F7DD94-262F-8799-AC2C-4688D4DF972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1E94F0F7-9678-48F3-D421-9152A95A620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360A110D-F2CD-D1DF-C802-681EDCB1EDA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97650FA2-C5F8-752A-50AA-0BF95457EBF1}"/>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D162261C-B57E-6042-C37A-063D1E8728BB}"/>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CC8405E6-2526-EEBD-903E-23A2E8876E1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79D7A691-8E4F-AD20-370A-6409C5803A3A}"/>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7B1AB2D6-75DE-001C-94FE-EBC95F9CDA0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BAE6E7B6-B89F-089B-42A7-340434D98E60}"/>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900BB671-526B-F5CB-9748-AD043A8C103D}"/>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36481E7D-4CA8-039B-CDEE-DAC54B087A3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0439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1701" y="199876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9</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134277" y="328439"/>
            <a:ext cx="8309605" cy="103166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Làm cho một đối tượng nào đó có những biến đổi nhất định</a:t>
            </a:r>
            <a:endParaRPr lang="vi-VN" sz="21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88713" y="1780045"/>
            <a:ext cx="3760205" cy="109783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TÁC ĐỘN</a:t>
            </a:r>
            <a:r>
              <a:rPr lang="en-US" sz="3200" b="1">
                <a:solidFill>
                  <a:srgbClr val="FF0000"/>
                </a:solidFill>
                <a:latin typeface="Times New Roman" panose="02020603050405020304" pitchFamily="18" charset="0"/>
                <a:cs typeface="Times New Roman" panose="02020603050405020304" pitchFamily="18" charset="0"/>
              </a:rPr>
              <a:t>G</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784584FA-95A0-9C96-09D1-D043072E69F6}"/>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7A6958D7-D01D-D5C3-E359-BA1B92353C6D}"/>
              </a:ext>
            </a:extLst>
          </p:cNvPr>
          <p:cNvSpPr txBox="1"/>
          <p:nvPr/>
        </p:nvSpPr>
        <p:spPr>
          <a:xfrm>
            <a:off x="1118680" y="3510811"/>
            <a:ext cx="10306308" cy="1200329"/>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 Bài 4 SGK: </a:t>
            </a:r>
            <a:r>
              <a:rPr lang="en-GB" sz="2400">
                <a:latin typeface="Arial" panose="020B0604020202020204" pitchFamily="34" charset="0"/>
                <a:cs typeface="Arial" panose="020B0604020202020204" pitchFamily="34" charset="0"/>
              </a:rPr>
              <a:t>“Những </a:t>
            </a:r>
            <a:r>
              <a:rPr lang="en-GB" sz="2400">
                <a:solidFill>
                  <a:srgbClr val="FF0000"/>
                </a:solidFill>
                <a:latin typeface="Arial" panose="020B0604020202020204" pitchFamily="34" charset="0"/>
                <a:cs typeface="Arial" panose="020B0604020202020204" pitchFamily="34" charset="0"/>
              </a:rPr>
              <a:t>tác động</a:t>
            </a:r>
            <a:r>
              <a:rPr lang="en-GB" sz="2400">
                <a:latin typeface="Arial" panose="020B0604020202020204" pitchFamily="34" charset="0"/>
                <a:cs typeface="Arial" panose="020B0604020202020204" pitchFamily="34" charset="0"/>
              </a:rPr>
              <a:t>, rủi ro và thiệt hại do biến đổi khí hậu như nhiệt độ, độ ẩm, áp suất khí quyển, lượng mưa thay đổi; băng tan, nước biển dâng, ngập lụt,...ảnh hưởng đến an ninh môi trường.</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85" name="Picture 1084" descr="A blue and white alarm clock with bells&#10;&#10;Description automatically generated">
            <a:extLst>
              <a:ext uri="{FF2B5EF4-FFF2-40B4-BE49-F238E27FC236}">
                <a16:creationId xmlns:a16="http://schemas.microsoft.com/office/drawing/2014/main" id="{DE5AC972-3E49-DE20-D006-3A685646A86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89EBE118-7E82-B3A8-749D-90C09178DD8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580EC575-1101-268F-5C46-84F7812CC2F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B1177E37-9D01-FB24-A3AD-74AAFF970C8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AEEE5A63-6F07-6BF8-DEF5-BF756910A6E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7E4302B1-5124-D740-3610-FED6AF080A3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3DC1C6DF-C33C-00FD-B715-D2843F0FB5A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5A011CB5-AA29-7AD6-DF02-E524C020D12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88051AF6-277E-4BE8-6994-F7C85C2EDE0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54D606CF-37AF-B234-6234-E514ECC5D7F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F4846E98-95A7-F19E-1DA4-0F8F599E067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BE38D6B3-3DB1-BC10-F6EF-EDE0FE6C4261}"/>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5AAA927D-10CF-3C9C-D5F1-57F415DE5C0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01A879B2-8F95-5D94-D451-9DE527E98D7A}"/>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4A4A8174-D470-5249-AFFE-5EC733CD36E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FFF8B938-0962-BC9C-07B1-CD4F115F45B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61D71F48-CC4A-F448-81A4-0AF133463F66}"/>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0EB1FA7E-EA3A-FC1F-B6E3-DF4E7EEFB0A4}"/>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E52ADE1B-04C2-114C-78C6-3E4DA5B9A4BD}"/>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6224573F-D009-008F-44F9-69B04660884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3141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id="{39A27E35-0917-4F19-AF04-DA6CC557188B}"/>
              </a:ext>
            </a:extLst>
          </p:cNvPr>
          <p:cNvSpPr txBox="1"/>
          <p:nvPr/>
        </p:nvSpPr>
        <p:spPr>
          <a:xfrm>
            <a:off x="298383" y="5517098"/>
            <a:ext cx="11579764" cy="412934"/>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400" spc="-50" dirty="0" err="1">
                <a:latin typeface="Times New Roman" panose="02020603050405020304" pitchFamily="18" charset="0"/>
                <a:cs typeface="Times New Roman" panose="02020603050405020304" pitchFamily="18" charset="0"/>
              </a:rPr>
              <a:t>Một</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thông</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điệp</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của</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từ</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khoá</a:t>
            </a:r>
            <a:r>
              <a:rPr lang="en-US" sz="2400" spc="-50" dirty="0">
                <a:latin typeface="Times New Roman" panose="02020603050405020304" pitchFamily="18" charset="0"/>
                <a:cs typeface="Times New Roman" panose="02020603050405020304" pitchFamily="18" charset="0"/>
              </a:rPr>
              <a:t>:</a:t>
            </a:r>
            <a:r>
              <a:rPr lang="en-US" sz="2400" i="1" spc="-50" dirty="0">
                <a:solidFill>
                  <a:srgbClr val="FF0000"/>
                </a:solidFill>
                <a:latin typeface="Times New Roman" panose="02020603050405020304" pitchFamily="18" charset="0"/>
                <a:cs typeface="Times New Roman" panose="02020603050405020304" pitchFamily="18" charset="0"/>
              </a:rPr>
              <a:t>“</a:t>
            </a:r>
            <a:r>
              <a:rPr lang="en-GB" sz="2400" i="1" spc="-50" dirty="0" err="1">
                <a:solidFill>
                  <a:srgbClr val="ED0000"/>
                </a:solidFill>
                <a:effectLst/>
                <a:latin typeface="Times New Roman" panose="02020603050405020304" pitchFamily="18" charset="0"/>
                <a:ea typeface="Calibri" panose="020F0502020204030204" pitchFamily="34" charset="0"/>
              </a:rPr>
              <a:t>Môi</a:t>
            </a:r>
            <a:r>
              <a:rPr lang="en-GB" sz="2400" i="1" spc="-50" dirty="0">
                <a:solidFill>
                  <a:srgbClr val="ED0000"/>
                </a:solidFill>
                <a:effectLst/>
                <a:latin typeface="Times New Roman" panose="02020603050405020304" pitchFamily="18" charset="0"/>
                <a:ea typeface="Calibri" panose="020F0502020204030204" pitchFamily="34" charset="0"/>
              </a:rPr>
              <a:t> </a:t>
            </a:r>
            <a:r>
              <a:rPr lang="en-GB" sz="2400" i="1" spc="-50" dirty="0" err="1">
                <a:solidFill>
                  <a:srgbClr val="ED0000"/>
                </a:solidFill>
                <a:effectLst/>
                <a:latin typeface="Times New Roman" panose="02020603050405020304" pitchFamily="18" charset="0"/>
                <a:ea typeface="Calibri" panose="020F0502020204030204" pitchFamily="34" charset="0"/>
              </a:rPr>
              <a:t>trường</a:t>
            </a:r>
            <a:r>
              <a:rPr lang="en-GB" sz="2400" i="1" spc="-50" dirty="0">
                <a:solidFill>
                  <a:srgbClr val="ED0000"/>
                </a:solidFill>
                <a:effectLst/>
                <a:latin typeface="Times New Roman" panose="02020603050405020304" pitchFamily="18" charset="0"/>
                <a:ea typeface="Calibri" panose="020F0502020204030204" pitchFamily="34" charset="0"/>
              </a:rPr>
              <a:t> </a:t>
            </a:r>
            <a:r>
              <a:rPr lang="en-GB" sz="2400" i="1" spc="-50" dirty="0" err="1">
                <a:solidFill>
                  <a:srgbClr val="ED0000"/>
                </a:solidFill>
                <a:effectLst/>
                <a:latin typeface="Times New Roman" panose="02020603050405020304" pitchFamily="18" charset="0"/>
                <a:ea typeface="Calibri" panose="020F0502020204030204" pitchFamily="34" charset="0"/>
              </a:rPr>
              <a:t>là</a:t>
            </a:r>
            <a:r>
              <a:rPr lang="en-GB" sz="2400" i="1" spc="-50" dirty="0">
                <a:solidFill>
                  <a:srgbClr val="ED0000"/>
                </a:solidFill>
                <a:effectLst/>
                <a:latin typeface="Times New Roman" panose="02020603050405020304" pitchFamily="18" charset="0"/>
                <a:ea typeface="Calibri" panose="020F0502020204030204" pitchFamily="34" charset="0"/>
              </a:rPr>
              <a:t> </a:t>
            </a:r>
            <a:r>
              <a:rPr lang="en-GB" sz="2400" i="1" spc="-50" dirty="0" err="1">
                <a:solidFill>
                  <a:srgbClr val="ED0000"/>
                </a:solidFill>
                <a:effectLst/>
                <a:latin typeface="Times New Roman" panose="02020603050405020304" pitchFamily="18" charset="0"/>
                <a:ea typeface="Calibri" panose="020F0502020204030204" pitchFamily="34" charset="0"/>
              </a:rPr>
              <a:t>không</a:t>
            </a:r>
            <a:r>
              <a:rPr lang="en-GB" sz="2400" i="1" spc="-50" dirty="0">
                <a:solidFill>
                  <a:srgbClr val="ED0000"/>
                </a:solidFill>
                <a:effectLst/>
                <a:latin typeface="Times New Roman" panose="02020603050405020304" pitchFamily="18" charset="0"/>
                <a:ea typeface="Calibri" panose="020F0502020204030204" pitchFamily="34" charset="0"/>
              </a:rPr>
              <a:t> </a:t>
            </a:r>
            <a:r>
              <a:rPr lang="en-GB" sz="2400" i="1" spc="-50" dirty="0" err="1">
                <a:solidFill>
                  <a:srgbClr val="ED0000"/>
                </a:solidFill>
                <a:effectLst/>
                <a:latin typeface="Times New Roman" panose="02020603050405020304" pitchFamily="18" charset="0"/>
                <a:ea typeface="Calibri" panose="020F0502020204030204" pitchFamily="34" charset="0"/>
              </a:rPr>
              <a:t>gian</a:t>
            </a:r>
            <a:r>
              <a:rPr lang="en-GB" sz="2400" i="1" spc="-50" dirty="0">
                <a:solidFill>
                  <a:srgbClr val="ED0000"/>
                </a:solidFill>
                <a:effectLst/>
                <a:latin typeface="Times New Roman" panose="02020603050405020304" pitchFamily="18" charset="0"/>
                <a:ea typeface="Calibri" panose="020F0502020204030204" pitchFamily="34" charset="0"/>
              </a:rPr>
              <a:t> </a:t>
            </a:r>
            <a:r>
              <a:rPr lang="en-GB" sz="2400" i="1" spc="-50" dirty="0" err="1">
                <a:solidFill>
                  <a:srgbClr val="ED0000"/>
                </a:solidFill>
                <a:effectLst/>
                <a:latin typeface="Times New Roman" panose="02020603050405020304" pitchFamily="18" charset="0"/>
                <a:ea typeface="Calibri" panose="020F0502020204030204" pitchFamily="34" charset="0"/>
              </a:rPr>
              <a:t>sống</a:t>
            </a:r>
            <a:r>
              <a:rPr lang="en-GB" sz="2400" i="1" spc="-50" dirty="0">
                <a:solidFill>
                  <a:srgbClr val="ED0000"/>
                </a:solidFill>
                <a:effectLst/>
                <a:latin typeface="Times New Roman" panose="02020603050405020304" pitchFamily="18" charset="0"/>
                <a:ea typeface="Calibri" panose="020F0502020204030204" pitchFamily="34" charset="0"/>
              </a:rPr>
              <a:t> </a:t>
            </a:r>
            <a:r>
              <a:rPr lang="en-GB" sz="2400" i="1" spc="-50" dirty="0" err="1">
                <a:solidFill>
                  <a:srgbClr val="ED0000"/>
                </a:solidFill>
                <a:effectLst/>
                <a:latin typeface="Times New Roman" panose="02020603050405020304" pitchFamily="18" charset="0"/>
                <a:ea typeface="Calibri" panose="020F0502020204030204" pitchFamily="34" charset="0"/>
              </a:rPr>
              <a:t>của</a:t>
            </a:r>
            <a:r>
              <a:rPr lang="en-GB" sz="2400" i="1" spc="-50" dirty="0">
                <a:solidFill>
                  <a:srgbClr val="ED0000"/>
                </a:solidFill>
                <a:effectLst/>
                <a:latin typeface="Times New Roman" panose="02020603050405020304" pitchFamily="18" charset="0"/>
                <a:ea typeface="Calibri" panose="020F0502020204030204" pitchFamily="34" charset="0"/>
              </a:rPr>
              <a:t> con </a:t>
            </a:r>
            <a:r>
              <a:rPr lang="en-GB" sz="2400" i="1" spc="-50" dirty="0" err="1">
                <a:solidFill>
                  <a:srgbClr val="ED0000"/>
                </a:solidFill>
                <a:effectLst/>
                <a:latin typeface="Times New Roman" panose="02020603050405020304" pitchFamily="18" charset="0"/>
                <a:ea typeface="Calibri" panose="020F0502020204030204" pitchFamily="34" charset="0"/>
              </a:rPr>
              <a:t>người</a:t>
            </a:r>
            <a:r>
              <a:rPr lang="en-GB" sz="2400" i="1" spc="-50" dirty="0">
                <a:solidFill>
                  <a:srgbClr val="ED0000"/>
                </a:solidFill>
                <a:effectLst/>
                <a:latin typeface="Times New Roman" panose="02020603050405020304" pitchFamily="18" charset="0"/>
                <a:ea typeface="Calibri" panose="020F0502020204030204" pitchFamily="34" charset="0"/>
              </a:rPr>
              <a:t> </a:t>
            </a:r>
            <a:r>
              <a:rPr lang="en-GB" sz="2400" i="1" spc="-50" dirty="0" err="1">
                <a:solidFill>
                  <a:srgbClr val="ED0000"/>
                </a:solidFill>
                <a:effectLst/>
                <a:latin typeface="Times New Roman" panose="02020603050405020304" pitchFamily="18" charset="0"/>
                <a:ea typeface="Calibri" panose="020F0502020204030204" pitchFamily="34" charset="0"/>
              </a:rPr>
              <a:t>và</a:t>
            </a:r>
            <a:r>
              <a:rPr lang="en-GB" sz="2400" i="1" spc="-50" dirty="0">
                <a:solidFill>
                  <a:srgbClr val="ED0000"/>
                </a:solidFill>
                <a:effectLst/>
                <a:latin typeface="Times New Roman" panose="02020603050405020304" pitchFamily="18" charset="0"/>
                <a:ea typeface="Calibri" panose="020F0502020204030204" pitchFamily="34" charset="0"/>
              </a:rPr>
              <a:t> </a:t>
            </a:r>
            <a:r>
              <a:rPr lang="en-GB" sz="2400" i="1" spc="-50" dirty="0" err="1">
                <a:solidFill>
                  <a:srgbClr val="ED0000"/>
                </a:solidFill>
                <a:effectLst/>
                <a:latin typeface="Times New Roman" panose="02020603050405020304" pitchFamily="18" charset="0"/>
                <a:ea typeface="Calibri" panose="020F0502020204030204" pitchFamily="34" charset="0"/>
              </a:rPr>
              <a:t>các</a:t>
            </a:r>
            <a:r>
              <a:rPr lang="en-GB" sz="2400" i="1" spc="-50" dirty="0">
                <a:solidFill>
                  <a:srgbClr val="ED0000"/>
                </a:solidFill>
                <a:effectLst/>
                <a:latin typeface="Times New Roman" panose="02020603050405020304" pitchFamily="18" charset="0"/>
                <a:ea typeface="Calibri" panose="020F0502020204030204" pitchFamily="34" charset="0"/>
              </a:rPr>
              <a:t> </a:t>
            </a:r>
            <a:r>
              <a:rPr lang="en-GB" sz="2400" i="1" spc="-50" dirty="0" err="1">
                <a:solidFill>
                  <a:srgbClr val="ED0000"/>
                </a:solidFill>
                <a:effectLst/>
                <a:latin typeface="Times New Roman" panose="02020603050405020304" pitchFamily="18" charset="0"/>
                <a:ea typeface="Calibri" panose="020F0502020204030204" pitchFamily="34" charset="0"/>
              </a:rPr>
              <a:t>loài</a:t>
            </a:r>
            <a:r>
              <a:rPr lang="en-GB" sz="2400" i="1" spc="-50" dirty="0">
                <a:solidFill>
                  <a:srgbClr val="ED0000"/>
                </a:solidFill>
                <a:effectLst/>
                <a:latin typeface="Times New Roman" panose="02020603050405020304" pitchFamily="18" charset="0"/>
                <a:ea typeface="Calibri" panose="020F0502020204030204" pitchFamily="34" charset="0"/>
              </a:rPr>
              <a:t> </a:t>
            </a:r>
            <a:r>
              <a:rPr lang="en-GB" sz="2400" i="1" spc="-50" dirty="0" err="1">
                <a:solidFill>
                  <a:srgbClr val="ED0000"/>
                </a:solidFill>
                <a:effectLst/>
                <a:latin typeface="Times New Roman" panose="02020603050405020304" pitchFamily="18" charset="0"/>
                <a:ea typeface="Calibri" panose="020F0502020204030204" pitchFamily="34" charset="0"/>
              </a:rPr>
              <a:t>sinh</a:t>
            </a:r>
            <a:r>
              <a:rPr lang="en-GB" sz="2400" i="1" spc="-50" dirty="0">
                <a:solidFill>
                  <a:srgbClr val="ED0000"/>
                </a:solidFill>
                <a:effectLst/>
                <a:latin typeface="Times New Roman" panose="02020603050405020304" pitchFamily="18" charset="0"/>
                <a:ea typeface="Calibri" panose="020F0502020204030204" pitchFamily="34" charset="0"/>
              </a:rPr>
              <a:t> </a:t>
            </a:r>
            <a:r>
              <a:rPr lang="en-GB" sz="2400" i="1" spc="-50" dirty="0" err="1">
                <a:solidFill>
                  <a:srgbClr val="ED0000"/>
                </a:solidFill>
                <a:effectLst/>
                <a:latin typeface="Times New Roman" panose="02020603050405020304" pitchFamily="18" charset="0"/>
                <a:ea typeface="Calibri" panose="020F0502020204030204" pitchFamily="34" charset="0"/>
              </a:rPr>
              <a:t>vật</a:t>
            </a:r>
            <a:r>
              <a:rPr lang="en-GB" sz="2400" i="1" spc="-50" dirty="0">
                <a:solidFill>
                  <a:srgbClr val="FF0000"/>
                </a:solidFill>
                <a:effectLst/>
                <a:latin typeface="Times New Roman" panose="02020603050405020304" pitchFamily="18" charset="0"/>
                <a:ea typeface="Calibri" panose="020F0502020204030204" pitchFamily="34" charset="0"/>
              </a:rPr>
              <a:t>.</a:t>
            </a:r>
            <a:r>
              <a:rPr lang="vi-VN" sz="2400" i="1" spc="-50" dirty="0">
                <a:solidFill>
                  <a:srgbClr val="FF0000"/>
                </a:solidFill>
                <a:latin typeface="Times New Roman" panose="02020603050405020304" pitchFamily="18" charset="0"/>
                <a:cs typeface="Times New Roman" panose="02020603050405020304" pitchFamily="18" charset="0"/>
              </a:rPr>
              <a:t>”</a:t>
            </a:r>
            <a:endParaRPr lang="en-US" sz="2400" i="1" spc="-50"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CD6042C-3D0D-415F-8C2C-7DEF056162DA}"/>
              </a:ext>
            </a:extLst>
          </p:cNvPr>
          <p:cNvSpPr txBox="1"/>
          <p:nvPr/>
        </p:nvSpPr>
        <p:spPr>
          <a:xfrm>
            <a:off x="4111789" y="357714"/>
            <a:ext cx="4135260"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 1”</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B930750-9B5C-9399-C84E-B5E697AC8048}"/>
              </a:ext>
            </a:extLst>
          </p:cNvPr>
          <p:cNvPicPr>
            <a:picLocks noChangeAspect="1"/>
          </p:cNvPicPr>
          <p:nvPr/>
        </p:nvPicPr>
        <p:blipFill>
          <a:blip r:embed="rId4"/>
          <a:stretch>
            <a:fillRect/>
          </a:stretch>
        </p:blipFill>
        <p:spPr>
          <a:xfrm>
            <a:off x="2894345" y="1082184"/>
            <a:ext cx="7026715" cy="4224775"/>
          </a:xfrm>
          <a:prstGeom prst="rect">
            <a:avLst/>
          </a:prstGeom>
          <a:ln>
            <a:solidFill>
              <a:srgbClr val="00B050"/>
            </a:solidFill>
          </a:ln>
        </p:spPr>
      </p:pic>
      <p:sp>
        <p:nvSpPr>
          <p:cNvPr id="10" name="TextBox 9">
            <a:extLst>
              <a:ext uri="{FF2B5EF4-FFF2-40B4-BE49-F238E27FC236}">
                <a16:creationId xmlns:a16="http://schemas.microsoft.com/office/drawing/2014/main" id="{1770F941-26B7-4114-B28F-1EF543BB47CB}"/>
              </a:ext>
            </a:extLst>
          </p:cNvPr>
          <p:cNvSpPr txBox="1"/>
          <p:nvPr/>
        </p:nvSpPr>
        <p:spPr>
          <a:xfrm>
            <a:off x="290197" y="1082184"/>
            <a:ext cx="2282138" cy="1054135"/>
          </a:xfrm>
          <a:prstGeom prst="rect">
            <a:avLst/>
          </a:prstGeom>
          <a:solidFill>
            <a:schemeClr val="accent2">
              <a:lumMod val="40000"/>
              <a:lumOff val="60000"/>
            </a:schemeClr>
          </a:solidFill>
          <a:ln>
            <a:solidFill>
              <a:srgbClr val="00B050"/>
            </a:solidFill>
          </a:ln>
        </p:spPr>
        <p:txBody>
          <a:bodyPr wrap="square">
            <a:spAutoFit/>
          </a:bodyPr>
          <a:lstStyle/>
          <a:p>
            <a:pPr marL="342900" indent="-342900" algn="just">
              <a:lnSpc>
                <a:spcPts val="2500"/>
              </a:lnSpc>
              <a:spcBef>
                <a:spcPts val="600"/>
              </a:spcBef>
              <a:spcAft>
                <a:spcPts val="600"/>
              </a:spcAft>
              <a:buFont typeface="Wingdings" panose="05000000000000000000" pitchFamily="2" charset="2"/>
              <a:buChar char="Ø"/>
            </a:pPr>
            <a:r>
              <a:rPr lang="vi-VN" sz="2400" spc="-50" dirty="0">
                <a:latin typeface="Times New Roman" panose="02020603050405020304" pitchFamily="18" charset="0"/>
                <a:cs typeface="Times New Roman" panose="02020603050405020304" pitchFamily="18" charset="0"/>
              </a:rPr>
              <a:t>Các nhóm nêu </a:t>
            </a:r>
            <a:r>
              <a:rPr lang="en-US" sz="2400" spc="-50" dirty="0" err="1">
                <a:latin typeface="Times New Roman" panose="02020603050405020304" pitchFamily="18" charset="0"/>
                <a:cs typeface="Times New Roman" panose="02020603050405020304" pitchFamily="18" charset="0"/>
              </a:rPr>
              <a:t>thông</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điệp</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của</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từ</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khoá</a:t>
            </a:r>
            <a:r>
              <a:rPr lang="vi-VN" sz="2400" spc="-50" dirty="0">
                <a:latin typeface="Times New Roman" panose="02020603050405020304" pitchFamily="18" charset="0"/>
                <a:cs typeface="Times New Roman" panose="02020603050405020304" pitchFamily="18" charset="0"/>
              </a:rPr>
              <a:t>.</a:t>
            </a:r>
            <a:endParaRPr lang="en-US" sz="2400" i="1" spc="-5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379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000"/>
                                        <p:tgtEl>
                                          <p:spTgt spid="10"/>
                                        </p:tgtEl>
                                      </p:cBhvr>
                                    </p:animEffect>
                                    <p:anim calcmode="lin" valueType="num">
                                      <p:cBhvr>
                                        <p:cTn id="21" dur="2000" fill="hold"/>
                                        <p:tgtEl>
                                          <p:spTgt spid="10"/>
                                        </p:tgtEl>
                                        <p:attrNameLst>
                                          <p:attrName>ppt_w</p:attrName>
                                        </p:attrNameLst>
                                      </p:cBhvr>
                                      <p:tavLst>
                                        <p:tav tm="0" fmla="#ppt_w*sin(2.5*pi*$)">
                                          <p:val>
                                            <p:fltVal val="0"/>
                                          </p:val>
                                        </p:tav>
                                        <p:tav tm="100000">
                                          <p:val>
                                            <p:fltVal val="1"/>
                                          </p:val>
                                        </p:tav>
                                      </p:tavLst>
                                    </p:anim>
                                    <p:anim calcmode="lin" valueType="num">
                                      <p:cBhvr>
                                        <p:cTn id="22"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80">
                                          <p:stCondLst>
                                            <p:cond delay="0"/>
                                          </p:stCondLst>
                                        </p:cTn>
                                        <p:tgtEl>
                                          <p:spTgt spid="8"/>
                                        </p:tgtEl>
                                      </p:cBhvr>
                                    </p:animEffect>
                                    <p:anim calcmode="lin" valueType="num">
                                      <p:cBhvr>
                                        <p:cTn id="2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3" dur="26">
                                          <p:stCondLst>
                                            <p:cond delay="650"/>
                                          </p:stCondLst>
                                        </p:cTn>
                                        <p:tgtEl>
                                          <p:spTgt spid="8"/>
                                        </p:tgtEl>
                                      </p:cBhvr>
                                      <p:to x="100000" y="60000"/>
                                    </p:animScale>
                                    <p:animScale>
                                      <p:cBhvr>
                                        <p:cTn id="34" dur="166" decel="50000">
                                          <p:stCondLst>
                                            <p:cond delay="676"/>
                                          </p:stCondLst>
                                        </p:cTn>
                                        <p:tgtEl>
                                          <p:spTgt spid="8"/>
                                        </p:tgtEl>
                                      </p:cBhvr>
                                      <p:to x="100000" y="100000"/>
                                    </p:animScale>
                                    <p:animScale>
                                      <p:cBhvr>
                                        <p:cTn id="35" dur="26">
                                          <p:stCondLst>
                                            <p:cond delay="1312"/>
                                          </p:stCondLst>
                                        </p:cTn>
                                        <p:tgtEl>
                                          <p:spTgt spid="8"/>
                                        </p:tgtEl>
                                      </p:cBhvr>
                                      <p:to x="100000" y="80000"/>
                                    </p:animScale>
                                    <p:animScale>
                                      <p:cBhvr>
                                        <p:cTn id="36" dur="166" decel="50000">
                                          <p:stCondLst>
                                            <p:cond delay="1338"/>
                                          </p:stCondLst>
                                        </p:cTn>
                                        <p:tgtEl>
                                          <p:spTgt spid="8"/>
                                        </p:tgtEl>
                                      </p:cBhvr>
                                      <p:to x="100000" y="100000"/>
                                    </p:animScale>
                                    <p:animScale>
                                      <p:cBhvr>
                                        <p:cTn id="37" dur="26">
                                          <p:stCondLst>
                                            <p:cond delay="1642"/>
                                          </p:stCondLst>
                                        </p:cTn>
                                        <p:tgtEl>
                                          <p:spTgt spid="8"/>
                                        </p:tgtEl>
                                      </p:cBhvr>
                                      <p:to x="100000" y="90000"/>
                                    </p:animScale>
                                    <p:animScale>
                                      <p:cBhvr>
                                        <p:cTn id="38" dur="166" decel="50000">
                                          <p:stCondLst>
                                            <p:cond delay="1668"/>
                                          </p:stCondLst>
                                        </p:cTn>
                                        <p:tgtEl>
                                          <p:spTgt spid="8"/>
                                        </p:tgtEl>
                                      </p:cBhvr>
                                      <p:to x="100000" y="100000"/>
                                    </p:animScale>
                                    <p:animScale>
                                      <p:cBhvr>
                                        <p:cTn id="39" dur="26">
                                          <p:stCondLst>
                                            <p:cond delay="1808"/>
                                          </p:stCondLst>
                                        </p:cTn>
                                        <p:tgtEl>
                                          <p:spTgt spid="8"/>
                                        </p:tgtEl>
                                      </p:cBhvr>
                                      <p:to x="100000" y="95000"/>
                                    </p:animScale>
                                    <p:animScale>
                                      <p:cBhvr>
                                        <p:cTn id="4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806CA2-0424-F5D6-EECC-37BB5F6CC2F7}"/>
              </a:ext>
            </a:extLst>
          </p:cNvPr>
          <p:cNvSpPr txBox="1"/>
          <p:nvPr/>
        </p:nvSpPr>
        <p:spPr>
          <a:xfrm>
            <a:off x="1591581" y="491869"/>
            <a:ext cx="6260203" cy="815288"/>
          </a:xfrm>
          <a:prstGeom prst="rect">
            <a:avLst/>
          </a:prstGeom>
          <a:noFill/>
        </p:spPr>
        <p:txBody>
          <a:bodyPr wrap="square">
            <a:spAutoFit/>
          </a:bodyPr>
          <a:lstStyle/>
          <a:p>
            <a:pPr>
              <a:lnSpc>
                <a:spcPts val="2880"/>
              </a:lnSpc>
            </a:pPr>
            <a:r>
              <a:rPr lang="en-GB" sz="2400" b="1" dirty="0">
                <a:solidFill>
                  <a:srgbClr val="00B050"/>
                </a:solidFill>
                <a:latin typeface="Times New Roman" panose="02020603050405020304" pitchFamily="18" charset="0"/>
                <a:cs typeface="Times New Roman" panose="02020603050405020304" pitchFamily="18" charset="0"/>
              </a:rPr>
              <a:t>1. </a:t>
            </a:r>
            <a:r>
              <a:rPr lang="en-GB" sz="2400" b="1" dirty="0" err="1">
                <a:solidFill>
                  <a:srgbClr val="00B050"/>
                </a:solidFill>
                <a:latin typeface="Times New Roman" panose="02020603050405020304" pitchFamily="18" charset="0"/>
                <a:cs typeface="Times New Roman" panose="02020603050405020304" pitchFamily="18" charset="0"/>
              </a:rPr>
              <a:t>Khái</a:t>
            </a:r>
            <a:r>
              <a:rPr lang="en-GB" sz="2400" b="1" dirty="0">
                <a:solidFill>
                  <a:srgbClr val="00B050"/>
                </a:solidFill>
                <a:latin typeface="Times New Roman" panose="02020603050405020304" pitchFamily="18" charset="0"/>
                <a:cs typeface="Times New Roman" panose="02020603050405020304" pitchFamily="18" charset="0"/>
              </a:rPr>
              <a:t> </a:t>
            </a:r>
            <a:r>
              <a:rPr lang="en-GB" sz="2400" b="1" dirty="0" err="1">
                <a:solidFill>
                  <a:srgbClr val="00B050"/>
                </a:solidFill>
                <a:latin typeface="Times New Roman" panose="02020603050405020304" pitchFamily="18" charset="0"/>
                <a:cs typeface="Times New Roman" panose="02020603050405020304" pitchFamily="18" charset="0"/>
              </a:rPr>
              <a:t>niệm</a:t>
            </a:r>
            <a:endParaRPr lang="en-GB" sz="2400" b="1" dirty="0">
              <a:solidFill>
                <a:srgbClr val="00B050"/>
              </a:solidFill>
              <a:latin typeface="Times New Roman" panose="02020603050405020304" pitchFamily="18" charset="0"/>
              <a:cs typeface="Times New Roman" panose="02020603050405020304" pitchFamily="18" charset="0"/>
            </a:endParaRPr>
          </a:p>
          <a:p>
            <a:pPr>
              <a:lnSpc>
                <a:spcPts val="2880"/>
              </a:lnSpc>
            </a:pPr>
            <a:r>
              <a:rPr lang="vi-VN" sz="2400" b="1" dirty="0">
                <a:solidFill>
                  <a:srgbClr val="00B050"/>
                </a:solidFill>
                <a:latin typeface="Times New Roman" panose="02020603050405020304" pitchFamily="18" charset="0"/>
                <a:cs typeface="Times New Roman" panose="02020603050405020304" pitchFamily="18" charset="0"/>
              </a:rPr>
              <a:t>2. Bảo vệ môi trường đất, nước, không khí</a:t>
            </a:r>
            <a:r>
              <a:rPr lang="en-GB" sz="2400" b="1" dirty="0">
                <a:solidFill>
                  <a:srgbClr val="00B050"/>
                </a:solidFill>
                <a:latin typeface="Times New Roman" panose="02020603050405020304" pitchFamily="18" charset="0"/>
                <a:cs typeface="Times New Roman" panose="02020603050405020304" pitchFamily="18" charset="0"/>
              </a:rPr>
              <a:t> </a:t>
            </a:r>
          </a:p>
        </p:txBody>
      </p:sp>
      <p:sp>
        <p:nvSpPr>
          <p:cNvPr id="22" name="TextBox 21">
            <a:extLst>
              <a:ext uri="{FF2B5EF4-FFF2-40B4-BE49-F238E27FC236}">
                <a16:creationId xmlns:a16="http://schemas.microsoft.com/office/drawing/2014/main" id="{AE1BEE29-2C2A-F413-514F-F79B02559CB0}"/>
              </a:ext>
            </a:extLst>
          </p:cNvPr>
          <p:cNvSpPr txBox="1"/>
          <p:nvPr/>
        </p:nvSpPr>
        <p:spPr>
          <a:xfrm>
            <a:off x="3147010" y="1373972"/>
            <a:ext cx="8812618" cy="5229124"/>
          </a:xfrm>
          <a:prstGeom prst="rect">
            <a:avLst/>
          </a:prstGeom>
          <a:noFill/>
          <a:ln>
            <a:solidFill>
              <a:srgbClr val="00B05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200" dirty="0">
                <a:solidFill>
                  <a:srgbClr val="FF0000"/>
                </a:solidFill>
                <a:latin typeface="Times New Roman" panose="02020603050405020304" pitchFamily="18" charset="0"/>
              </a:rPr>
              <a:t>PHIẾU HỌC TẬP 4.2</a:t>
            </a:r>
          </a:p>
          <a:p>
            <a:pPr marL="342900" indent="-342900" algn="just">
              <a:buFont typeface="Wingdings" panose="05000000000000000000" pitchFamily="2" charset="2"/>
              <a:buChar char="v"/>
            </a:pPr>
            <a:r>
              <a:rPr lang="en-US" sz="2200" dirty="0" err="1">
                <a:latin typeface="Times New Roman" panose="02020603050405020304" pitchFamily="18" charset="0"/>
              </a:rPr>
              <a:t>Nhiệm</a:t>
            </a:r>
            <a:r>
              <a:rPr lang="en-US" sz="2200" dirty="0">
                <a:latin typeface="Times New Roman" panose="02020603050405020304" pitchFamily="18" charset="0"/>
              </a:rPr>
              <a:t> </a:t>
            </a:r>
            <a:r>
              <a:rPr lang="en-US" sz="2200" dirty="0" err="1">
                <a:latin typeface="Times New Roman" panose="02020603050405020304" pitchFamily="18" charset="0"/>
              </a:rPr>
              <a:t>vụ</a:t>
            </a:r>
            <a:r>
              <a:rPr lang="en-US" sz="2200" dirty="0">
                <a:solidFill>
                  <a:schemeClr val="tx1"/>
                </a:solidFill>
                <a:latin typeface="Times New Roman" panose="02020603050405020304" pitchFamily="18" charset="0"/>
              </a:rPr>
              <a:t>:</a:t>
            </a:r>
          </a:p>
          <a:p>
            <a:pPr algn="just"/>
            <a:r>
              <a:rPr lang="en-US" sz="2200" dirty="0">
                <a:latin typeface="Times New Roman" panose="02020603050405020304" pitchFamily="18" charset="0"/>
              </a:rPr>
              <a:t>- </a:t>
            </a:r>
            <a:r>
              <a:rPr lang="en-US" sz="2200" dirty="0" err="1">
                <a:latin typeface="Times New Roman" panose="02020603050405020304" pitchFamily="18" charset="0"/>
              </a:rPr>
              <a:t>Các</a:t>
            </a:r>
            <a:r>
              <a:rPr lang="en-US" sz="2200" dirty="0">
                <a:latin typeface="Times New Roman" panose="02020603050405020304" pitchFamily="18" charset="0"/>
              </a:rPr>
              <a:t> </a:t>
            </a:r>
            <a:r>
              <a:rPr lang="en-US" sz="2200" dirty="0" err="1">
                <a:latin typeface="Times New Roman" panose="02020603050405020304" pitchFamily="18" charset="0"/>
              </a:rPr>
              <a:t>nhóm</a:t>
            </a:r>
            <a:r>
              <a:rPr lang="en-US" sz="2200" dirty="0">
                <a:latin typeface="Times New Roman" panose="02020603050405020304" pitchFamily="18" charset="0"/>
              </a:rPr>
              <a:t> </a:t>
            </a:r>
            <a:r>
              <a:rPr lang="en-US" sz="2200" dirty="0">
                <a:solidFill>
                  <a:srgbClr val="00B050"/>
                </a:solidFill>
                <a:latin typeface="Times New Roman" panose="02020603050405020304" pitchFamily="18" charset="0"/>
              </a:rPr>
              <a:t>1, 2, 3, 4 </a:t>
            </a:r>
            <a:r>
              <a:rPr lang="en-US" sz="2200" dirty="0" err="1">
                <a:latin typeface="Times New Roman" panose="02020603050405020304" pitchFamily="18" charset="0"/>
              </a:rPr>
              <a:t>sắp</a:t>
            </a:r>
            <a:r>
              <a:rPr lang="en-US" sz="2200" dirty="0">
                <a:latin typeface="Times New Roman" panose="02020603050405020304" pitchFamily="18" charset="0"/>
              </a:rPr>
              <a:t> </a:t>
            </a:r>
            <a:r>
              <a:rPr lang="en-US" sz="2200" dirty="0" err="1">
                <a:latin typeface="Times New Roman" panose="02020603050405020304" pitchFamily="18" charset="0"/>
              </a:rPr>
              <a:t>xếp</a:t>
            </a:r>
            <a:r>
              <a:rPr lang="en-US" sz="2200" dirty="0">
                <a:latin typeface="Times New Roman" panose="02020603050405020304" pitchFamily="18" charset="0"/>
              </a:rPr>
              <a:t> </a:t>
            </a:r>
            <a:r>
              <a:rPr lang="en-US" sz="2200" dirty="0" err="1">
                <a:latin typeface="Times New Roman" panose="02020603050405020304" pitchFamily="18" charset="0"/>
              </a:rPr>
              <a:t>các</a:t>
            </a:r>
            <a:r>
              <a:rPr lang="en-US" sz="2200" dirty="0">
                <a:latin typeface="Times New Roman" panose="02020603050405020304" pitchFamily="18" charset="0"/>
              </a:rPr>
              <a:t> </a:t>
            </a:r>
            <a:r>
              <a:rPr lang="en-US" sz="2200" dirty="0" err="1">
                <a:latin typeface="Times New Roman" panose="02020603050405020304" pitchFamily="18" charset="0"/>
              </a:rPr>
              <a:t>mảnh</a:t>
            </a:r>
            <a:r>
              <a:rPr lang="en-US" sz="2200" dirty="0">
                <a:latin typeface="Times New Roman" panose="02020603050405020304" pitchFamily="18" charset="0"/>
              </a:rPr>
              <a:t> </a:t>
            </a:r>
            <a:r>
              <a:rPr lang="en-US" sz="2200" dirty="0" err="1">
                <a:latin typeface="Times New Roman" panose="02020603050405020304" pitchFamily="18" charset="0"/>
              </a:rPr>
              <a:t>ghép</a:t>
            </a:r>
            <a:r>
              <a:rPr lang="en-US" sz="2200" dirty="0">
                <a:latin typeface="Times New Roman" panose="02020603050405020304" pitchFamily="18" charset="0"/>
              </a:rPr>
              <a:t> </a:t>
            </a:r>
            <a:r>
              <a:rPr lang="en-US" sz="2200" dirty="0" err="1">
                <a:latin typeface="Times New Roman" panose="02020603050405020304" pitchFamily="18" charset="0"/>
              </a:rPr>
              <a:t>sau</a:t>
            </a:r>
            <a:r>
              <a:rPr lang="en-US" sz="2200" dirty="0">
                <a:latin typeface="Times New Roman" panose="02020603050405020304" pitchFamily="18" charset="0"/>
              </a:rPr>
              <a:t> </a:t>
            </a:r>
            <a:r>
              <a:rPr lang="en-US" sz="2200" dirty="0" err="1">
                <a:latin typeface="Times New Roman" panose="02020603050405020304" pitchFamily="18" charset="0"/>
              </a:rPr>
              <a:t>để</a:t>
            </a:r>
            <a:r>
              <a:rPr lang="en-US" sz="2200" dirty="0">
                <a:latin typeface="Times New Roman" panose="02020603050405020304" pitchFamily="18" charset="0"/>
              </a:rPr>
              <a:t> </a:t>
            </a:r>
            <a:r>
              <a:rPr lang="en-US" sz="2200" dirty="0" err="1">
                <a:latin typeface="Times New Roman" panose="02020603050405020304" pitchFamily="18" charset="0"/>
              </a:rPr>
              <a:t>được</a:t>
            </a:r>
            <a:r>
              <a:rPr lang="en-US" sz="2200" dirty="0">
                <a:latin typeface="Times New Roman" panose="02020603050405020304" pitchFamily="18" charset="0"/>
              </a:rPr>
              <a:t> </a:t>
            </a:r>
            <a:r>
              <a:rPr lang="en-US" sz="2200" dirty="0" err="1">
                <a:latin typeface="Times New Roman" panose="02020603050405020304" pitchFamily="18" charset="0"/>
              </a:rPr>
              <a:t>khái</a:t>
            </a:r>
            <a:r>
              <a:rPr lang="en-US" sz="2200" dirty="0">
                <a:latin typeface="Times New Roman" panose="02020603050405020304" pitchFamily="18" charset="0"/>
              </a:rPr>
              <a:t> </a:t>
            </a:r>
            <a:r>
              <a:rPr lang="en-US" sz="2200" dirty="0" err="1">
                <a:latin typeface="Times New Roman" panose="02020603050405020304" pitchFamily="18" charset="0"/>
              </a:rPr>
              <a:t>niệm</a:t>
            </a:r>
            <a:r>
              <a:rPr lang="en-US" sz="2200" dirty="0">
                <a:latin typeface="Times New Roman" panose="02020603050405020304" pitchFamily="18" charset="0"/>
              </a:rPr>
              <a:t> “</a:t>
            </a:r>
            <a:r>
              <a:rPr lang="en-US" sz="2200" dirty="0" err="1">
                <a:latin typeface="Times New Roman" panose="02020603050405020304" pitchFamily="18" charset="0"/>
              </a:rPr>
              <a:t>Bảo</a:t>
            </a:r>
            <a:r>
              <a:rPr lang="en-US" sz="2200" dirty="0">
                <a:latin typeface="Times New Roman" panose="02020603050405020304" pitchFamily="18" charset="0"/>
              </a:rPr>
              <a:t> </a:t>
            </a:r>
            <a:r>
              <a:rPr lang="en-US" sz="2200" dirty="0" err="1">
                <a:latin typeface="Times New Roman" panose="02020603050405020304" pitchFamily="18" charset="0"/>
              </a:rPr>
              <a:t>vệ</a:t>
            </a:r>
            <a:r>
              <a:rPr lang="en-US" sz="2200" dirty="0">
                <a:latin typeface="Times New Roman" panose="02020603050405020304" pitchFamily="18" charset="0"/>
              </a:rPr>
              <a:t> </a:t>
            </a:r>
            <a:r>
              <a:rPr lang="en-US" sz="2200" dirty="0" err="1">
                <a:latin typeface="Times New Roman" panose="02020603050405020304" pitchFamily="18" charset="0"/>
              </a:rPr>
              <a:t>môi</a:t>
            </a:r>
            <a:r>
              <a:rPr lang="en-US" sz="2200" dirty="0">
                <a:latin typeface="Times New Roman" panose="02020603050405020304" pitchFamily="18" charset="0"/>
              </a:rPr>
              <a:t> </a:t>
            </a:r>
            <a:r>
              <a:rPr lang="en-US" sz="2200" dirty="0" err="1">
                <a:latin typeface="Times New Roman" panose="02020603050405020304" pitchFamily="18" charset="0"/>
              </a:rPr>
              <a:t>trường</a:t>
            </a:r>
            <a:r>
              <a:rPr lang="en-US" sz="2200" dirty="0">
                <a:effectLst/>
                <a:latin typeface="Times New Roman" panose="02020603050405020304" pitchFamily="18" charset="0"/>
                <a:ea typeface="Calibri" panose="020F0502020204030204" pitchFamily="34" charset="0"/>
              </a:rPr>
              <a:t>”:</a:t>
            </a:r>
          </a:p>
          <a:p>
            <a:pPr algn="just"/>
            <a:endParaRPr lang="en-US" sz="2200" dirty="0">
              <a:effectLst/>
              <a:latin typeface="Times New Roman" panose="02020603050405020304" pitchFamily="18" charset="0"/>
              <a:ea typeface="Calibri" panose="020F0502020204030204" pitchFamily="34" charset="0"/>
            </a:endParaRPr>
          </a:p>
          <a:p>
            <a:pPr algn="just"/>
            <a:endParaRPr lang="en-US" sz="2200" dirty="0">
              <a:latin typeface="Times New Roman" panose="02020603050405020304" pitchFamily="18" charset="0"/>
              <a:ea typeface="Calibri" panose="020F0502020204030204" pitchFamily="34" charset="0"/>
            </a:endParaRPr>
          </a:p>
          <a:p>
            <a:pPr algn="just"/>
            <a:endParaRPr lang="en-US" sz="2200" dirty="0">
              <a:effectLst/>
              <a:latin typeface="Times New Roman" panose="02020603050405020304" pitchFamily="18" charset="0"/>
              <a:ea typeface="Calibri" panose="020F0502020204030204" pitchFamily="34" charset="0"/>
            </a:endParaRPr>
          </a:p>
          <a:p>
            <a:pPr algn="just"/>
            <a:endParaRPr lang="en-US" sz="2200" dirty="0">
              <a:latin typeface="Times New Roman" panose="02020603050405020304" pitchFamily="18" charset="0"/>
              <a:ea typeface="Calibri" panose="020F0502020204030204" pitchFamily="34" charset="0"/>
            </a:endParaRPr>
          </a:p>
          <a:p>
            <a:pPr algn="just"/>
            <a:endParaRPr lang="en-US" sz="2200" dirty="0">
              <a:effectLst/>
              <a:latin typeface="Times New Roman" panose="02020603050405020304" pitchFamily="18" charset="0"/>
              <a:ea typeface="Calibri" panose="020F0502020204030204" pitchFamily="34" charset="0"/>
            </a:endParaRPr>
          </a:p>
          <a:p>
            <a:pPr algn="just"/>
            <a:endParaRPr lang="en-US" sz="2200" dirty="0">
              <a:effectLst/>
              <a:latin typeface="Times New Roman" panose="02020603050405020304" pitchFamily="18" charset="0"/>
              <a:ea typeface="Calibri" panose="020F0502020204030204" pitchFamily="34" charset="0"/>
            </a:endParaRPr>
          </a:p>
          <a:p>
            <a:pPr algn="just"/>
            <a:endParaRPr lang="en-US" sz="2200" dirty="0">
              <a:effectLst/>
              <a:latin typeface="Times New Roman" panose="02020603050405020304" pitchFamily="18" charset="0"/>
              <a:ea typeface="Calibri" panose="020F0502020204030204" pitchFamily="34" charset="0"/>
            </a:endParaRPr>
          </a:p>
          <a:p>
            <a:pPr algn="just">
              <a:lnSpc>
                <a:spcPts val="2900"/>
              </a:lnSpc>
            </a:pP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Nhóm</a:t>
            </a:r>
            <a:r>
              <a:rPr lang="en-US" sz="2200" dirty="0">
                <a:latin typeface="Times New Roman" panose="02020603050405020304" pitchFamily="18" charset="0"/>
                <a:ea typeface="Calibri" panose="020F0502020204030204" pitchFamily="34" charset="0"/>
              </a:rPr>
              <a:t> </a:t>
            </a:r>
            <a:r>
              <a:rPr lang="en-US" sz="2200" dirty="0">
                <a:solidFill>
                  <a:srgbClr val="00B050"/>
                </a:solidFill>
                <a:latin typeface="Times New Roman" panose="02020603050405020304" pitchFamily="18" charset="0"/>
                <a:ea typeface="Calibri" panose="020F0502020204030204" pitchFamily="34" charset="0"/>
              </a:rPr>
              <a:t>1</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Đọc</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thông</a:t>
            </a:r>
            <a:r>
              <a:rPr lang="en-US" sz="2200" dirty="0">
                <a:latin typeface="Times New Roman" panose="02020603050405020304" pitchFamily="18" charset="0"/>
                <a:ea typeface="Calibri" panose="020F0502020204030204" pitchFamily="34" charset="0"/>
              </a:rPr>
              <a:t> tin SGK </a:t>
            </a:r>
            <a:r>
              <a:rPr lang="en-US" sz="2200" dirty="0" err="1">
                <a:latin typeface="Times New Roman" panose="02020603050405020304" pitchFamily="18" charset="0"/>
                <a:ea typeface="Calibri" panose="020F0502020204030204" pitchFamily="34" charset="0"/>
              </a:rPr>
              <a:t>và</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l</a:t>
            </a:r>
            <a:r>
              <a:rPr lang="en-US" sz="2200" dirty="0" err="1">
                <a:effectLst/>
                <a:latin typeface="Times New Roman" panose="02020603050405020304" pitchFamily="18" charset="0"/>
                <a:ea typeface="Calibri" panose="020F0502020204030204" pitchFamily="34" charset="0"/>
              </a:rPr>
              <a:t>ập</a:t>
            </a:r>
            <a:r>
              <a:rPr lang="en-US" sz="2200" dirty="0">
                <a:effectLst/>
                <a:latin typeface="Times New Roman" panose="02020603050405020304" pitchFamily="18" charset="0"/>
                <a:ea typeface="Calibri" panose="020F0502020204030204" pitchFamily="34" charset="0"/>
              </a:rPr>
              <a:t> LĐTD </a:t>
            </a:r>
            <a:r>
              <a:rPr lang="en-US" sz="2200" i="1" dirty="0" err="1">
                <a:effectLst/>
                <a:latin typeface="Times New Roman" panose="02020603050405020304" pitchFamily="18" charset="0"/>
                <a:ea typeface="Calibri" panose="020F0502020204030204" pitchFamily="34" charset="0"/>
              </a:rPr>
              <a:t>Bảo</a:t>
            </a:r>
            <a:r>
              <a:rPr lang="en-US" sz="2200" i="1" dirty="0">
                <a:effectLst/>
                <a:latin typeface="Times New Roman" panose="02020603050405020304" pitchFamily="18" charset="0"/>
                <a:ea typeface="Calibri" panose="020F0502020204030204" pitchFamily="34" charset="0"/>
              </a:rPr>
              <a:t> </a:t>
            </a:r>
            <a:r>
              <a:rPr lang="en-US" sz="2200" i="1" dirty="0" err="1">
                <a:effectLst/>
                <a:latin typeface="Times New Roman" panose="02020603050405020304" pitchFamily="18" charset="0"/>
                <a:ea typeface="Calibri" panose="020F0502020204030204" pitchFamily="34" charset="0"/>
              </a:rPr>
              <a:t>vệ</a:t>
            </a:r>
            <a:r>
              <a:rPr lang="en-US" sz="2200" i="1" dirty="0">
                <a:effectLst/>
                <a:latin typeface="Times New Roman" panose="02020603050405020304" pitchFamily="18" charset="0"/>
                <a:ea typeface="Calibri" panose="020F0502020204030204" pitchFamily="34" charset="0"/>
              </a:rPr>
              <a:t> </a:t>
            </a:r>
            <a:r>
              <a:rPr lang="en-US" sz="2200" i="1" dirty="0" err="1">
                <a:effectLst/>
                <a:latin typeface="Times New Roman" panose="02020603050405020304" pitchFamily="18" charset="0"/>
                <a:ea typeface="Calibri" panose="020F0502020204030204" pitchFamily="34" charset="0"/>
              </a:rPr>
              <a:t>môi</a:t>
            </a:r>
            <a:r>
              <a:rPr lang="en-US" sz="2200" i="1" dirty="0">
                <a:effectLst/>
                <a:latin typeface="Times New Roman" panose="02020603050405020304" pitchFamily="18" charset="0"/>
                <a:ea typeface="Calibri" panose="020F0502020204030204" pitchFamily="34" charset="0"/>
              </a:rPr>
              <a:t> </a:t>
            </a:r>
            <a:r>
              <a:rPr lang="en-US" sz="2200" i="1" dirty="0" err="1">
                <a:effectLst/>
                <a:latin typeface="Times New Roman" panose="02020603050405020304" pitchFamily="18" charset="0"/>
                <a:ea typeface="Calibri" panose="020F0502020204030204" pitchFamily="34" charset="0"/>
              </a:rPr>
              <a:t>trường</a:t>
            </a:r>
            <a:r>
              <a:rPr lang="en-US" sz="2200" i="1" dirty="0">
                <a:effectLst/>
                <a:latin typeface="Times New Roman" panose="02020603050405020304" pitchFamily="18" charset="0"/>
                <a:ea typeface="Calibri" panose="020F0502020204030204" pitchFamily="34" charset="0"/>
              </a:rPr>
              <a:t> </a:t>
            </a:r>
            <a:r>
              <a:rPr lang="en-US" sz="2200" i="1" dirty="0" err="1">
                <a:effectLst/>
                <a:latin typeface="Times New Roman" panose="02020603050405020304" pitchFamily="18" charset="0"/>
                <a:ea typeface="Calibri" panose="020F0502020204030204" pitchFamily="34" charset="0"/>
              </a:rPr>
              <a:t>đất</a:t>
            </a:r>
            <a:r>
              <a:rPr lang="vi-VN" sz="2200" i="1" dirty="0">
                <a:effectLst/>
                <a:latin typeface="Times New Roman" panose="02020603050405020304" pitchFamily="18" charset="0"/>
                <a:ea typeface="Calibri" panose="020F0502020204030204" pitchFamily="34" charset="0"/>
              </a:rPr>
              <a:t>.</a:t>
            </a:r>
            <a:endParaRPr lang="en-US" sz="2200" dirty="0">
              <a:effectLst/>
              <a:latin typeface="Times New Roman" panose="02020603050405020304" pitchFamily="18" charset="0"/>
              <a:ea typeface="Calibri" panose="020F0502020204030204" pitchFamily="34" charset="0"/>
            </a:endParaRPr>
          </a:p>
          <a:p>
            <a:pPr algn="just">
              <a:lnSpc>
                <a:spcPts val="2900"/>
              </a:lnSpc>
            </a:pP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Nhóm</a:t>
            </a:r>
            <a:r>
              <a:rPr lang="en-US" sz="2200" dirty="0">
                <a:latin typeface="Times New Roman" panose="02020603050405020304" pitchFamily="18" charset="0"/>
                <a:ea typeface="Calibri" panose="020F0502020204030204" pitchFamily="34" charset="0"/>
              </a:rPr>
              <a:t> </a:t>
            </a:r>
            <a:r>
              <a:rPr lang="en-US" sz="2200" dirty="0">
                <a:solidFill>
                  <a:srgbClr val="00B050"/>
                </a:solidFill>
                <a:latin typeface="Times New Roman" panose="02020603050405020304" pitchFamily="18" charset="0"/>
                <a:ea typeface="Calibri" panose="020F0502020204030204" pitchFamily="34" charset="0"/>
              </a:rPr>
              <a:t>2, 3</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Đọc</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thông</a:t>
            </a:r>
            <a:r>
              <a:rPr lang="en-US" sz="2200" dirty="0">
                <a:latin typeface="Times New Roman" panose="02020603050405020304" pitchFamily="18" charset="0"/>
                <a:ea typeface="Calibri" panose="020F0502020204030204" pitchFamily="34" charset="0"/>
              </a:rPr>
              <a:t> tin SGK </a:t>
            </a:r>
            <a:r>
              <a:rPr lang="en-US" sz="2200" dirty="0" err="1">
                <a:latin typeface="Times New Roman" panose="02020603050405020304" pitchFamily="18" charset="0"/>
                <a:ea typeface="Calibri" panose="020F0502020204030204" pitchFamily="34" charset="0"/>
              </a:rPr>
              <a:t>và</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lập</a:t>
            </a:r>
            <a:r>
              <a:rPr lang="en-US" sz="2200" dirty="0">
                <a:latin typeface="Times New Roman" panose="02020603050405020304" pitchFamily="18" charset="0"/>
                <a:ea typeface="Calibri" panose="020F0502020204030204" pitchFamily="34" charset="0"/>
              </a:rPr>
              <a:t> LĐTD </a:t>
            </a:r>
            <a:r>
              <a:rPr lang="en-US" sz="2200" i="1" dirty="0" err="1">
                <a:latin typeface="Times New Roman" panose="02020603050405020304" pitchFamily="18" charset="0"/>
                <a:ea typeface="Calibri" panose="020F0502020204030204" pitchFamily="34" charset="0"/>
              </a:rPr>
              <a:t>Bảo</a:t>
            </a:r>
            <a:r>
              <a:rPr lang="en-US" sz="2200" i="1" dirty="0">
                <a:latin typeface="Times New Roman" panose="02020603050405020304" pitchFamily="18" charset="0"/>
                <a:ea typeface="Calibri" panose="020F0502020204030204" pitchFamily="34" charset="0"/>
              </a:rPr>
              <a:t> </a:t>
            </a:r>
            <a:r>
              <a:rPr lang="en-US" sz="2200" i="1" dirty="0" err="1">
                <a:latin typeface="Times New Roman" panose="02020603050405020304" pitchFamily="18" charset="0"/>
                <a:ea typeface="Calibri" panose="020F0502020204030204" pitchFamily="34" charset="0"/>
              </a:rPr>
              <a:t>vệ</a:t>
            </a:r>
            <a:r>
              <a:rPr lang="en-US" sz="2200" i="1" dirty="0">
                <a:latin typeface="Times New Roman" panose="02020603050405020304" pitchFamily="18" charset="0"/>
                <a:ea typeface="Calibri" panose="020F0502020204030204" pitchFamily="34" charset="0"/>
              </a:rPr>
              <a:t> </a:t>
            </a:r>
            <a:r>
              <a:rPr lang="en-US" sz="2200" i="1" dirty="0" err="1">
                <a:latin typeface="Times New Roman" panose="02020603050405020304" pitchFamily="18" charset="0"/>
                <a:ea typeface="Calibri" panose="020F0502020204030204" pitchFamily="34" charset="0"/>
              </a:rPr>
              <a:t>môi</a:t>
            </a:r>
            <a:r>
              <a:rPr lang="en-US" sz="2200" i="1" dirty="0">
                <a:latin typeface="Times New Roman" panose="02020603050405020304" pitchFamily="18" charset="0"/>
                <a:ea typeface="Calibri" panose="020F0502020204030204" pitchFamily="34" charset="0"/>
              </a:rPr>
              <a:t> </a:t>
            </a:r>
            <a:r>
              <a:rPr lang="en-US" sz="2200" i="1" dirty="0" err="1">
                <a:latin typeface="Times New Roman" panose="02020603050405020304" pitchFamily="18" charset="0"/>
                <a:ea typeface="Calibri" panose="020F0502020204030204" pitchFamily="34" charset="0"/>
              </a:rPr>
              <a:t>trường</a:t>
            </a:r>
            <a:r>
              <a:rPr lang="en-US" sz="2200" i="1" dirty="0">
                <a:latin typeface="Times New Roman" panose="02020603050405020304" pitchFamily="18" charset="0"/>
                <a:ea typeface="Calibri" panose="020F0502020204030204" pitchFamily="34" charset="0"/>
              </a:rPr>
              <a:t> </a:t>
            </a:r>
            <a:r>
              <a:rPr lang="en-US" sz="2200" i="1" dirty="0" err="1">
                <a:latin typeface="Times New Roman" panose="02020603050405020304" pitchFamily="18" charset="0"/>
                <a:ea typeface="Calibri" panose="020F0502020204030204" pitchFamily="34" charset="0"/>
              </a:rPr>
              <a:t>nước</a:t>
            </a:r>
            <a:r>
              <a:rPr lang="vi-VN" sz="2200" i="1" dirty="0">
                <a:latin typeface="Times New Roman" panose="02020603050405020304" pitchFamily="18" charset="0"/>
                <a:ea typeface="Calibri" panose="020F0502020204030204" pitchFamily="34" charset="0"/>
              </a:rPr>
              <a:t>.</a:t>
            </a:r>
            <a:endParaRPr lang="en-US" sz="2200" i="1" dirty="0">
              <a:latin typeface="Times New Roman" panose="02020603050405020304" pitchFamily="18" charset="0"/>
              <a:ea typeface="Calibri" panose="020F0502020204030204" pitchFamily="34" charset="0"/>
            </a:endParaRPr>
          </a:p>
          <a:p>
            <a:pPr algn="just">
              <a:lnSpc>
                <a:spcPts val="2900"/>
              </a:lnSpc>
            </a:pP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Nhóm</a:t>
            </a:r>
            <a:r>
              <a:rPr lang="en-US" sz="2200" dirty="0">
                <a:effectLst/>
                <a:latin typeface="Times New Roman" panose="02020603050405020304" pitchFamily="18" charset="0"/>
                <a:ea typeface="Calibri" panose="020F0502020204030204" pitchFamily="34" charset="0"/>
              </a:rPr>
              <a:t> </a:t>
            </a:r>
            <a:r>
              <a:rPr lang="en-US" sz="2200" dirty="0">
                <a:solidFill>
                  <a:srgbClr val="00B050"/>
                </a:solidFill>
                <a:effectLst/>
                <a:latin typeface="Times New Roman" panose="02020603050405020304" pitchFamily="18" charset="0"/>
                <a:ea typeface="Calibri" panose="020F0502020204030204" pitchFamily="34" charset="0"/>
              </a:rPr>
              <a:t>4</a:t>
            </a:r>
            <a:r>
              <a:rPr lang="en-US" sz="2200" dirty="0">
                <a:effectLst/>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Đọc</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thông</a:t>
            </a:r>
            <a:r>
              <a:rPr lang="en-US" sz="2200" dirty="0">
                <a:latin typeface="Times New Roman" panose="02020603050405020304" pitchFamily="18" charset="0"/>
                <a:ea typeface="Calibri" panose="020F0502020204030204" pitchFamily="34" charset="0"/>
              </a:rPr>
              <a:t> tin SGK </a:t>
            </a:r>
            <a:r>
              <a:rPr lang="en-US" sz="2200" dirty="0" err="1">
                <a:latin typeface="Times New Roman" panose="02020603050405020304" pitchFamily="18" charset="0"/>
                <a:ea typeface="Calibri" panose="020F0502020204030204" pitchFamily="34" charset="0"/>
              </a:rPr>
              <a:t>và</a:t>
            </a:r>
            <a:r>
              <a:rPr lang="en-US" sz="2200" dirty="0">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ea typeface="Calibri" panose="020F0502020204030204" pitchFamily="34" charset="0"/>
              </a:rPr>
              <a:t>lập</a:t>
            </a:r>
            <a:r>
              <a:rPr lang="en-US" sz="2200" dirty="0">
                <a:latin typeface="Times New Roman" panose="02020603050405020304" pitchFamily="18" charset="0"/>
                <a:ea typeface="Calibri" panose="020F0502020204030204" pitchFamily="34" charset="0"/>
              </a:rPr>
              <a:t> </a:t>
            </a:r>
            <a:r>
              <a:rPr lang="en-US" sz="2200" dirty="0">
                <a:effectLst/>
                <a:latin typeface="Times New Roman" panose="02020603050405020304" pitchFamily="18" charset="0"/>
                <a:ea typeface="Calibri" panose="020F0502020204030204" pitchFamily="34" charset="0"/>
              </a:rPr>
              <a:t>LĐTD </a:t>
            </a:r>
            <a:r>
              <a:rPr lang="en-US" sz="2200" i="1" dirty="0" err="1">
                <a:effectLst/>
                <a:latin typeface="Times New Roman" panose="02020603050405020304" pitchFamily="18" charset="0"/>
                <a:ea typeface="Calibri" panose="020F0502020204030204" pitchFamily="34" charset="0"/>
              </a:rPr>
              <a:t>Bảo</a:t>
            </a:r>
            <a:r>
              <a:rPr lang="en-US" sz="2200" i="1" dirty="0">
                <a:effectLst/>
                <a:latin typeface="Times New Roman" panose="02020603050405020304" pitchFamily="18" charset="0"/>
                <a:ea typeface="Calibri" panose="020F0502020204030204" pitchFamily="34" charset="0"/>
              </a:rPr>
              <a:t> </a:t>
            </a:r>
            <a:r>
              <a:rPr lang="en-US" sz="2200" i="1" dirty="0" err="1">
                <a:effectLst/>
                <a:latin typeface="Times New Roman" panose="02020603050405020304" pitchFamily="18" charset="0"/>
                <a:ea typeface="Calibri" panose="020F0502020204030204" pitchFamily="34" charset="0"/>
              </a:rPr>
              <a:t>vệ</a:t>
            </a:r>
            <a:r>
              <a:rPr lang="en-US" sz="2200" i="1" dirty="0">
                <a:effectLst/>
                <a:latin typeface="Times New Roman" panose="02020603050405020304" pitchFamily="18" charset="0"/>
                <a:ea typeface="Calibri" panose="020F0502020204030204" pitchFamily="34" charset="0"/>
              </a:rPr>
              <a:t> </a:t>
            </a:r>
            <a:r>
              <a:rPr lang="en-US" sz="2200" i="1" dirty="0" err="1">
                <a:effectLst/>
                <a:latin typeface="Times New Roman" panose="02020603050405020304" pitchFamily="18" charset="0"/>
                <a:ea typeface="Calibri" panose="020F0502020204030204" pitchFamily="34" charset="0"/>
              </a:rPr>
              <a:t>môi</a:t>
            </a:r>
            <a:r>
              <a:rPr lang="en-US" sz="2200" i="1" dirty="0">
                <a:effectLst/>
                <a:latin typeface="Times New Roman" panose="02020603050405020304" pitchFamily="18" charset="0"/>
                <a:ea typeface="Calibri" panose="020F0502020204030204" pitchFamily="34" charset="0"/>
              </a:rPr>
              <a:t> </a:t>
            </a:r>
            <a:r>
              <a:rPr lang="en-US" sz="2200" i="1" dirty="0" err="1">
                <a:effectLst/>
                <a:latin typeface="Times New Roman" panose="02020603050405020304" pitchFamily="18" charset="0"/>
                <a:ea typeface="Calibri" panose="020F0502020204030204" pitchFamily="34" charset="0"/>
              </a:rPr>
              <a:t>trường</a:t>
            </a:r>
            <a:r>
              <a:rPr lang="en-US" sz="2200" i="1" dirty="0">
                <a:effectLst/>
                <a:latin typeface="Times New Roman" panose="02020603050405020304" pitchFamily="18" charset="0"/>
                <a:ea typeface="Calibri" panose="020F0502020204030204" pitchFamily="34" charset="0"/>
              </a:rPr>
              <a:t> </a:t>
            </a:r>
            <a:r>
              <a:rPr lang="en-US" sz="2200" i="1" dirty="0" err="1">
                <a:effectLst/>
                <a:latin typeface="Times New Roman" panose="02020603050405020304" pitchFamily="18" charset="0"/>
                <a:ea typeface="Calibri" panose="020F0502020204030204" pitchFamily="34" charset="0"/>
              </a:rPr>
              <a:t>không</a:t>
            </a:r>
            <a:r>
              <a:rPr lang="en-US" sz="2200" i="1" dirty="0">
                <a:effectLst/>
                <a:latin typeface="Times New Roman" panose="02020603050405020304" pitchFamily="18" charset="0"/>
                <a:ea typeface="Calibri" panose="020F0502020204030204" pitchFamily="34" charset="0"/>
              </a:rPr>
              <a:t> </a:t>
            </a:r>
            <a:r>
              <a:rPr lang="en-US" sz="2200" i="1" dirty="0" err="1">
                <a:effectLst/>
                <a:latin typeface="Times New Roman" panose="02020603050405020304" pitchFamily="18" charset="0"/>
                <a:ea typeface="Calibri" panose="020F0502020204030204" pitchFamily="34" charset="0"/>
              </a:rPr>
              <a:t>khí</a:t>
            </a:r>
            <a:r>
              <a:rPr lang="vi-VN" sz="2200" i="1" dirty="0">
                <a:effectLst/>
                <a:latin typeface="Times New Roman" panose="02020603050405020304" pitchFamily="18" charset="0"/>
                <a:ea typeface="Calibri" panose="020F0502020204030204" pitchFamily="34" charset="0"/>
              </a:rPr>
              <a:t>.</a:t>
            </a:r>
            <a:endParaRPr lang="en-US" sz="2200" i="1" dirty="0">
              <a:effectLst/>
              <a:latin typeface="Times New Roman" panose="02020603050405020304" pitchFamily="18" charset="0"/>
              <a:ea typeface="Calibri" panose="020F0502020204030204" pitchFamily="34" charset="0"/>
            </a:endParaRPr>
          </a:p>
          <a:p>
            <a:pPr marL="342900" indent="-342900" algn="just">
              <a:lnSpc>
                <a:spcPts val="2900"/>
              </a:lnSpc>
              <a:buFont typeface="Wingdings" panose="05000000000000000000" pitchFamily="2" charset="2"/>
              <a:buChar char="v"/>
            </a:pPr>
            <a:r>
              <a:rPr lang="en-US" sz="2200" dirty="0" err="1">
                <a:latin typeface="Times New Roman" panose="02020603050405020304" pitchFamily="18" charset="0"/>
              </a:rPr>
              <a:t>Thời</a:t>
            </a:r>
            <a:r>
              <a:rPr lang="en-US" sz="2200" dirty="0">
                <a:latin typeface="Times New Roman" panose="02020603050405020304" pitchFamily="18" charset="0"/>
              </a:rPr>
              <a:t> </a:t>
            </a:r>
            <a:r>
              <a:rPr lang="en-US" sz="2200" dirty="0" err="1">
                <a:latin typeface="Times New Roman" panose="02020603050405020304" pitchFamily="18" charset="0"/>
              </a:rPr>
              <a:t>gian</a:t>
            </a:r>
            <a:r>
              <a:rPr lang="en-US" sz="2200" dirty="0">
                <a:latin typeface="Times New Roman" panose="02020603050405020304" pitchFamily="18" charset="0"/>
              </a:rPr>
              <a:t> </a:t>
            </a:r>
            <a:r>
              <a:rPr lang="en-US" sz="2200" dirty="0" err="1">
                <a:latin typeface="Times New Roman" panose="02020603050405020304" pitchFamily="18" charset="0"/>
              </a:rPr>
              <a:t>thực</a:t>
            </a:r>
            <a:r>
              <a:rPr lang="en-US" sz="2200" dirty="0">
                <a:latin typeface="Times New Roman" panose="02020603050405020304" pitchFamily="18" charset="0"/>
              </a:rPr>
              <a:t> </a:t>
            </a:r>
            <a:r>
              <a:rPr lang="en-US" sz="2200" dirty="0" err="1">
                <a:latin typeface="Times New Roman" panose="02020603050405020304" pitchFamily="18" charset="0"/>
              </a:rPr>
              <a:t>hiện</a:t>
            </a:r>
            <a:r>
              <a:rPr lang="en-US" sz="2200" dirty="0">
                <a:latin typeface="Times New Roman" panose="02020603050405020304" pitchFamily="18" charset="0"/>
              </a:rPr>
              <a:t>: </a:t>
            </a:r>
            <a:r>
              <a:rPr lang="en-US" sz="2200" dirty="0">
                <a:solidFill>
                  <a:srgbClr val="00B050"/>
                </a:solidFill>
                <a:latin typeface="Times New Roman" panose="02020603050405020304" pitchFamily="18" charset="0"/>
              </a:rPr>
              <a:t>05 </a:t>
            </a:r>
            <a:r>
              <a:rPr lang="en-US" sz="2200" dirty="0" err="1">
                <a:latin typeface="Times New Roman" panose="02020603050405020304" pitchFamily="18" charset="0"/>
              </a:rPr>
              <a:t>phút</a:t>
            </a:r>
            <a:endParaRPr lang="en-US" sz="2200" dirty="0">
              <a:latin typeface="Times New Roman" panose="02020603050405020304" pitchFamily="18" charset="0"/>
            </a:endParaRPr>
          </a:p>
        </p:txBody>
      </p:sp>
      <p:sp>
        <p:nvSpPr>
          <p:cNvPr id="25" name="TextBox 24">
            <a:extLst>
              <a:ext uri="{FF2B5EF4-FFF2-40B4-BE49-F238E27FC236}">
                <a16:creationId xmlns:a16="http://schemas.microsoft.com/office/drawing/2014/main" id="{BC19463F-1781-78E1-E4C9-DAF82ECED0E7}"/>
              </a:ext>
            </a:extLst>
          </p:cNvPr>
          <p:cNvSpPr txBox="1"/>
          <p:nvPr/>
        </p:nvSpPr>
        <p:spPr>
          <a:xfrm>
            <a:off x="9768375" y="2453993"/>
            <a:ext cx="2051142"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dirty="0" err="1">
                <a:solidFill>
                  <a:srgbClr val="00B050"/>
                </a:solidFill>
                <a:latin typeface="Times New Roman" panose="02020603050405020304" pitchFamily="18" charset="0"/>
              </a:rPr>
              <a:t>Đáp</a:t>
            </a:r>
            <a:r>
              <a:rPr lang="en-US" sz="2000" dirty="0">
                <a:solidFill>
                  <a:srgbClr val="00B050"/>
                </a:solidFill>
                <a:latin typeface="Times New Roman" panose="02020603050405020304" pitchFamily="18" charset="0"/>
              </a:rPr>
              <a:t> </a:t>
            </a:r>
            <a:r>
              <a:rPr lang="en-US" sz="2000" dirty="0" err="1">
                <a:solidFill>
                  <a:srgbClr val="00B050"/>
                </a:solidFill>
                <a:latin typeface="Times New Roman" panose="02020603050405020304" pitchFamily="18" charset="0"/>
              </a:rPr>
              <a:t>án</a:t>
            </a:r>
            <a:r>
              <a:rPr lang="en-US" sz="2000" dirty="0">
                <a:solidFill>
                  <a:srgbClr val="00B050"/>
                </a:solidFill>
                <a:latin typeface="Times New Roman" panose="02020603050405020304" pitchFamily="18" charset="0"/>
              </a:rPr>
              <a:t>: </a:t>
            </a:r>
            <a:r>
              <a:rPr lang="en-US" sz="2000" dirty="0">
                <a:solidFill>
                  <a:srgbClr val="FF0000"/>
                </a:solidFill>
                <a:latin typeface="Times New Roman" panose="02020603050405020304" pitchFamily="18" charset="0"/>
              </a:rPr>
              <a:t>ACBDFE</a:t>
            </a:r>
            <a:endParaRPr lang="en-GB" sz="2000" dirty="0">
              <a:solidFill>
                <a:srgbClr val="FF0000"/>
              </a:solidFill>
            </a:endParaRPr>
          </a:p>
        </p:txBody>
      </p:sp>
      <p:sp>
        <p:nvSpPr>
          <p:cNvPr id="26" name="TextBox 25">
            <a:extLst>
              <a:ext uri="{FF2B5EF4-FFF2-40B4-BE49-F238E27FC236}">
                <a16:creationId xmlns:a16="http://schemas.microsoft.com/office/drawing/2014/main" id="{C1FAF808-5C41-474A-8690-61E8465C03D8}"/>
              </a:ext>
            </a:extLst>
          </p:cNvPr>
          <p:cNvSpPr txBox="1"/>
          <p:nvPr/>
        </p:nvSpPr>
        <p:spPr>
          <a:xfrm>
            <a:off x="319850" y="1373972"/>
            <a:ext cx="2444292" cy="5143396"/>
          </a:xfrm>
          <a:prstGeom prst="rect">
            <a:avLst/>
          </a:prstGeom>
          <a:solidFill>
            <a:schemeClr val="accent4">
              <a:lumMod val="40000"/>
              <a:lumOff val="60000"/>
            </a:schemeClr>
          </a:solidFill>
          <a:ln>
            <a:solidFill>
              <a:srgbClr val="00B050"/>
            </a:solidFill>
          </a:ln>
        </p:spPr>
        <p:txBody>
          <a:bodyPr wrap="square">
            <a:spAutoFit/>
          </a:bodyPr>
          <a:lstStyle/>
          <a:p>
            <a:pPr algn="just">
              <a:lnSpc>
                <a:spcPts val="3050"/>
              </a:lnSpc>
              <a:spcBef>
                <a:spcPts val="600"/>
              </a:spcBef>
              <a:spcAft>
                <a:spcPts val="600"/>
              </a:spcAft>
            </a:pPr>
            <a:r>
              <a:rPr lang="en-US" sz="2400" b="1" dirty="0" err="1">
                <a:solidFill>
                  <a:srgbClr val="0000FF"/>
                </a:solidFill>
                <a:latin typeface="Times New Roman" panose="02020603050405020304" pitchFamily="18" charset="0"/>
                <a:cs typeface="Times New Roman" panose="02020603050405020304" pitchFamily="18" charset="0"/>
              </a:rPr>
              <a:t>Khám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phá</a:t>
            </a:r>
            <a:r>
              <a:rPr lang="en-US" sz="2400" b="1" dirty="0">
                <a:solidFill>
                  <a:srgbClr val="0000FF"/>
                </a:solidFill>
                <a:latin typeface="Times New Roman" panose="02020603050405020304" pitchFamily="18" charset="0"/>
                <a:cs typeface="Times New Roman" panose="02020603050405020304" pitchFamily="18" charset="0"/>
              </a:rPr>
              <a:t> </a:t>
            </a:r>
          </a:p>
          <a:p>
            <a:pPr algn="just">
              <a:lnSpc>
                <a:spcPts val="3050"/>
              </a:lnSpc>
              <a:spcBef>
                <a:spcPts val="600"/>
              </a:spcBef>
              <a:spcAft>
                <a:spcPts val="600"/>
              </a:spcAft>
            </a:pPr>
            <a:r>
              <a:rPr lang="vi-VN" sz="2400" dirty="0">
                <a:solidFill>
                  <a:srgbClr val="FF0000"/>
                </a:solidFill>
                <a:latin typeface="Times New Roman" panose="02020603050405020304" pitchFamily="18" charset="0"/>
                <a:cs typeface="Times New Roman" panose="02020603050405020304" pitchFamily="18" charset="0"/>
              </a:rPr>
              <a:t>4.</a:t>
            </a:r>
            <a:r>
              <a:rPr lang="vi-VN" sz="2400" dirty="0">
                <a:latin typeface="Times New Roman" panose="02020603050405020304" pitchFamily="18" charset="0"/>
                <a:cs typeface="Times New Roman" panose="02020603050405020304" pitchFamily="18" charset="0"/>
              </a:rPr>
              <a:t> </a:t>
            </a:r>
            <a:r>
              <a:rPr lang="vi-VN" sz="2400" spc="-90" dirty="0">
                <a:latin typeface="Times New Roman" panose="02020603050405020304" pitchFamily="18" charset="0"/>
                <a:cs typeface="Times New Roman" panose="02020603050405020304" pitchFamily="18" charset="0"/>
              </a:rPr>
              <a:t>Bảo vệ môi trường gồm những hoạt động nào? </a:t>
            </a:r>
            <a:endParaRPr lang="en-US" sz="2400" spc="-90" dirty="0">
              <a:latin typeface="Times New Roman" panose="02020603050405020304" pitchFamily="18" charset="0"/>
              <a:cs typeface="Times New Roman" panose="02020603050405020304" pitchFamily="18" charset="0"/>
            </a:endParaRPr>
          </a:p>
          <a:p>
            <a:pPr algn="just">
              <a:lnSpc>
                <a:spcPts val="3050"/>
              </a:lnSpc>
              <a:spcBef>
                <a:spcPts val="600"/>
              </a:spcBef>
              <a:spcAft>
                <a:spcPts val="600"/>
              </a:spcAft>
            </a:pPr>
            <a:r>
              <a:rPr lang="vi-VN" sz="2400" dirty="0">
                <a:solidFill>
                  <a:srgbClr val="FF0000"/>
                </a:solidFill>
                <a:latin typeface="Times New Roman" panose="02020603050405020304" pitchFamily="18" charset="0"/>
                <a:cs typeface="Times New Roman" panose="02020603050405020304" pitchFamily="18" charset="0"/>
              </a:rPr>
              <a:t>5.</a:t>
            </a:r>
            <a:r>
              <a:rPr lang="vi-VN" sz="2400" dirty="0">
                <a:latin typeface="Times New Roman" panose="02020603050405020304" pitchFamily="18" charset="0"/>
                <a:cs typeface="Times New Roman" panose="02020603050405020304" pitchFamily="18" charset="0"/>
              </a:rPr>
              <a:t> Em hãy nêu một số ví dụ ở nơi em đang sống về hoạt động bảo vệ môi trường đất hoặc môi trường nước hoặc môi trường không khí.</a:t>
            </a:r>
            <a:endParaRPr lang="en-US" sz="24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59723268-7760-4EC3-979B-A50772C42701}"/>
              </a:ext>
            </a:extLst>
          </p:cNvPr>
          <p:cNvSpPr txBox="1"/>
          <p:nvPr/>
        </p:nvSpPr>
        <p:spPr>
          <a:xfrm>
            <a:off x="3300244" y="3401841"/>
            <a:ext cx="3281626" cy="800219"/>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a:solidFill>
                  <a:schemeClr val="tx1"/>
                </a:solidFill>
                <a:latin typeface="Times New Roman" panose="02020603050405020304" pitchFamily="18" charset="0"/>
                <a:ea typeface="Calibri" panose="020F0502020204030204" pitchFamily="34" charset="0"/>
              </a:rPr>
              <a:t>C</a:t>
            </a:r>
            <a:r>
              <a:rPr lang="en-US" sz="2400" dirty="0">
                <a:solidFill>
                  <a:schemeClr val="tx1"/>
                </a:solidFill>
                <a:effectLst/>
                <a:latin typeface="Times New Roman" panose="02020603050405020304" pitchFamily="18" charset="0"/>
                <a:ea typeface="Calibri" panose="020F0502020204030204" pitchFamily="34" charset="0"/>
              </a:rPr>
              <a:t>. </a:t>
            </a:r>
            <a:r>
              <a:rPr lang="vi-VN" sz="2200" dirty="0">
                <a:latin typeface="+mj-lt"/>
              </a:rPr>
              <a:t>phòng ngừa, hạn chế tác động xấu đến môi trường; </a:t>
            </a:r>
            <a:endParaRPr lang="en-GB" sz="2200" dirty="0">
              <a:solidFill>
                <a:schemeClr val="tx1"/>
              </a:solidFill>
              <a:latin typeface="+mj-lt"/>
            </a:endParaRPr>
          </a:p>
        </p:txBody>
      </p:sp>
      <p:sp>
        <p:nvSpPr>
          <p:cNvPr id="29" name="TextBox 28">
            <a:extLst>
              <a:ext uri="{FF2B5EF4-FFF2-40B4-BE49-F238E27FC236}">
                <a16:creationId xmlns:a16="http://schemas.microsoft.com/office/drawing/2014/main" id="{F2EBA43E-E87B-40CE-8C48-2DB9DDE2E3B9}"/>
              </a:ext>
            </a:extLst>
          </p:cNvPr>
          <p:cNvSpPr txBox="1"/>
          <p:nvPr/>
        </p:nvSpPr>
        <p:spPr>
          <a:xfrm>
            <a:off x="7076022" y="3395044"/>
            <a:ext cx="4763205" cy="80021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a:solidFill>
                  <a:schemeClr val="tx1"/>
                </a:solidFill>
                <a:effectLst/>
                <a:latin typeface="Times New Roman" panose="02020603050405020304" pitchFamily="18" charset="0"/>
                <a:ea typeface="Calibri" panose="020F0502020204030204" pitchFamily="34" charset="0"/>
              </a:rPr>
              <a:t>D. </a:t>
            </a:r>
            <a:r>
              <a:rPr lang="vi-VN" sz="2200" dirty="0">
                <a:latin typeface="Times New Roman" panose="02020603050405020304" pitchFamily="18" charset="0"/>
                <a:cs typeface="Times New Roman" panose="02020603050405020304" pitchFamily="18" charset="0"/>
              </a:rPr>
              <a:t>khắc phục ô nhiễm, suy thoái môi trường, cải thiện chất lượng môi trường;</a:t>
            </a:r>
            <a:endParaRPr lang="en-GB" sz="22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F56E6C31-A68A-4DE2-B341-2B629384C9CE}"/>
              </a:ext>
            </a:extLst>
          </p:cNvPr>
          <p:cNvSpPr txBox="1"/>
          <p:nvPr/>
        </p:nvSpPr>
        <p:spPr>
          <a:xfrm>
            <a:off x="3300243" y="2871895"/>
            <a:ext cx="4635857"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a:solidFill>
                  <a:schemeClr val="tx1"/>
                </a:solidFill>
                <a:latin typeface="Times New Roman" panose="02020603050405020304" pitchFamily="18" charset="0"/>
                <a:ea typeface="Calibri" panose="020F0502020204030204" pitchFamily="34" charset="0"/>
              </a:rPr>
              <a:t>A</a:t>
            </a:r>
            <a:r>
              <a:rPr lang="en-US" sz="2400" dirty="0">
                <a:solidFill>
                  <a:schemeClr val="tx1"/>
                </a:solidFill>
                <a:effectLst/>
                <a:latin typeface="Times New Roman" panose="02020603050405020304" pitchFamily="18" charset="0"/>
                <a:ea typeface="Calibri" panose="020F0502020204030204" pitchFamily="34" charset="0"/>
              </a:rPr>
              <a:t>. </a:t>
            </a:r>
            <a:r>
              <a:rPr lang="vi-VN" sz="2200" dirty="0">
                <a:latin typeface="Times New Roman" panose="02020603050405020304" pitchFamily="18" charset="0"/>
                <a:cs typeface="Times New Roman" panose="02020603050405020304" pitchFamily="18" charset="0"/>
              </a:rPr>
              <a:t>Bảo vệ môi trường là các hoạt động</a:t>
            </a:r>
            <a:endParaRPr lang="en-GB" sz="2200" dirty="0">
              <a:solidFill>
                <a:schemeClr val="tx1"/>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43C653C3-80C6-481D-9948-D04CA6062044}"/>
              </a:ext>
            </a:extLst>
          </p:cNvPr>
          <p:cNvSpPr txBox="1"/>
          <p:nvPr/>
        </p:nvSpPr>
        <p:spPr>
          <a:xfrm>
            <a:off x="8276936" y="2871894"/>
            <a:ext cx="3544176"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a:solidFill>
                  <a:schemeClr val="tx1"/>
                </a:solidFill>
                <a:latin typeface="Times New Roman" panose="02020603050405020304" pitchFamily="18" charset="0"/>
                <a:ea typeface="Calibri" panose="020F0502020204030204" pitchFamily="34" charset="0"/>
              </a:rPr>
              <a:t>B</a:t>
            </a:r>
            <a:r>
              <a:rPr lang="en-US" sz="2400" dirty="0">
                <a:solidFill>
                  <a:schemeClr val="tx1"/>
                </a:solidFill>
                <a:effectLst/>
                <a:latin typeface="Times New Roman" panose="02020603050405020304" pitchFamily="18" charset="0"/>
                <a:ea typeface="Calibri" panose="020F0502020204030204" pitchFamily="34" charset="0"/>
              </a:rPr>
              <a:t>. </a:t>
            </a:r>
            <a:r>
              <a:rPr lang="vi-VN" sz="2200" dirty="0">
                <a:latin typeface="Times New Roman" panose="02020603050405020304" pitchFamily="18" charset="0"/>
                <a:cs typeface="Times New Roman" panose="02020603050405020304" pitchFamily="18" charset="0"/>
              </a:rPr>
              <a:t>ứng phó sự cố môi trường;</a:t>
            </a:r>
            <a:endParaRPr lang="en-GB" sz="22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C8509ADE-ED3B-4282-98C4-E6E04CA23D8B}"/>
              </a:ext>
            </a:extLst>
          </p:cNvPr>
          <p:cNvSpPr txBox="1"/>
          <p:nvPr/>
        </p:nvSpPr>
        <p:spPr>
          <a:xfrm>
            <a:off x="1591582" y="39903"/>
            <a:ext cx="6093994" cy="461665"/>
          </a:xfrm>
          <a:prstGeom prst="rect">
            <a:avLst/>
          </a:prstGeom>
          <a:noFill/>
        </p:spPr>
        <p:txBody>
          <a:bodyPr wrap="square">
            <a:spAutoFit/>
          </a:bodyPr>
          <a:lstStyle/>
          <a:p>
            <a:r>
              <a:rPr lang="en-US" sz="2400" b="1" i="0" dirty="0">
                <a:solidFill>
                  <a:srgbClr val="00B050"/>
                </a:solidFill>
                <a:effectLst/>
                <a:latin typeface="TimesNewRomanPS-BoldMT"/>
              </a:rPr>
              <a:t>II</a:t>
            </a:r>
            <a:r>
              <a:rPr lang="vi-VN" sz="2400" b="1" i="0" dirty="0">
                <a:solidFill>
                  <a:srgbClr val="00B050"/>
                </a:solidFill>
                <a:effectLst/>
                <a:latin typeface="TimesNewRomanPS-BoldMT"/>
              </a:rPr>
              <a:t>. BẢO VỆ MÔI TRƯỜNG</a:t>
            </a:r>
            <a:r>
              <a:rPr lang="en-US" sz="2400" dirty="0">
                <a:solidFill>
                  <a:srgbClr val="00B050"/>
                </a:solidFill>
              </a:rPr>
              <a:t> </a:t>
            </a:r>
          </a:p>
        </p:txBody>
      </p:sp>
      <p:sp>
        <p:nvSpPr>
          <p:cNvPr id="18" name="TextBox 17">
            <a:extLst>
              <a:ext uri="{FF2B5EF4-FFF2-40B4-BE49-F238E27FC236}">
                <a16:creationId xmlns:a16="http://schemas.microsoft.com/office/drawing/2014/main" id="{2498CB9A-9A06-49BA-BB91-3F908AD47FAE}"/>
              </a:ext>
            </a:extLst>
          </p:cNvPr>
          <p:cNvSpPr txBox="1"/>
          <p:nvPr/>
        </p:nvSpPr>
        <p:spPr>
          <a:xfrm>
            <a:off x="7085072" y="4265753"/>
            <a:ext cx="4763205" cy="80021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a:solidFill>
                  <a:schemeClr val="tx1"/>
                </a:solidFill>
                <a:latin typeface="Times New Roman" panose="02020603050405020304" pitchFamily="18" charset="0"/>
                <a:ea typeface="Calibri" panose="020F0502020204030204" pitchFamily="34" charset="0"/>
              </a:rPr>
              <a:t>F</a:t>
            </a:r>
            <a:r>
              <a:rPr lang="en-US" sz="2400" dirty="0">
                <a:solidFill>
                  <a:schemeClr val="tx1"/>
                </a:solidFill>
                <a:effectLst/>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cs typeface="Times New Roman" panose="02020603050405020304" pitchFamily="18" charset="0"/>
              </a:rPr>
              <a:t>sử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hợp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tài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nguyên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endParaRPr lang="en-GB" sz="22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E5652D40-44D5-4EC0-9194-345239D0DDB0}"/>
              </a:ext>
            </a:extLst>
          </p:cNvPr>
          <p:cNvSpPr txBox="1"/>
          <p:nvPr/>
        </p:nvSpPr>
        <p:spPr>
          <a:xfrm>
            <a:off x="3283794" y="4265753"/>
            <a:ext cx="3281626" cy="80021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a:solidFill>
                  <a:schemeClr val="tx1"/>
                </a:solidFill>
                <a:latin typeface="Times New Roman" panose="02020603050405020304" pitchFamily="18" charset="0"/>
                <a:ea typeface="Calibri" panose="020F0502020204030204" pitchFamily="34" charset="0"/>
              </a:rPr>
              <a:t>E</a:t>
            </a:r>
            <a:r>
              <a:rPr lang="en-US" sz="2400" dirty="0">
                <a:solidFill>
                  <a:schemeClr val="tx1"/>
                </a:solidFill>
                <a:effectLst/>
                <a:latin typeface="Times New Roman" panose="02020603050405020304" pitchFamily="18" charset="0"/>
                <a:ea typeface="Calibri" panose="020F0502020204030204" pitchFamily="34"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ứng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đổi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hậu</a:t>
            </a:r>
            <a:r>
              <a:rPr lang="en-US" sz="2200" dirty="0">
                <a:latin typeface="Times New Roman" panose="02020603050405020304" pitchFamily="18" charset="0"/>
                <a:cs typeface="Times New Roman" panose="02020603050405020304" pitchFamily="18" charset="0"/>
              </a:rPr>
              <a:t>.</a:t>
            </a:r>
            <a:endParaRPr lang="en-GB" sz="2200" dirty="0">
              <a:latin typeface="Times New Roman" panose="02020603050405020304" pitchFamily="18" charset="0"/>
              <a:cs typeface="Times New Roman" panose="02020603050405020304" pitchFamily="18" charset="0"/>
            </a:endParaRPr>
          </a:p>
        </p:txBody>
      </p:sp>
      <p:pic>
        <p:nvPicPr>
          <p:cNvPr id="2" name="image4.png">
            <a:extLst>
              <a:ext uri="{FF2B5EF4-FFF2-40B4-BE49-F238E27FC236}">
                <a16:creationId xmlns:a16="http://schemas.microsoft.com/office/drawing/2014/main" id="{F3E24EB3-9742-D4A1-FACC-335585D8BC11}"/>
              </a:ext>
            </a:extLst>
          </p:cNvPr>
          <p:cNvPicPr>
            <a:picLocks noChangeAspect="1"/>
          </p:cNvPicPr>
          <p:nvPr/>
        </p:nvPicPr>
        <p:blipFill>
          <a:blip r:embed="rId3" cstate="print"/>
          <a:stretch>
            <a:fillRect/>
          </a:stretch>
        </p:blipFill>
        <p:spPr>
          <a:xfrm>
            <a:off x="25259" y="-5836"/>
            <a:ext cx="590190" cy="559401"/>
          </a:xfrm>
          <a:prstGeom prst="rect">
            <a:avLst/>
          </a:prstGeom>
        </p:spPr>
      </p:pic>
      <p:grpSp>
        <p:nvGrpSpPr>
          <p:cNvPr id="4" name="Group 11">
            <a:extLst>
              <a:ext uri="{FF2B5EF4-FFF2-40B4-BE49-F238E27FC236}">
                <a16:creationId xmlns:a16="http://schemas.microsoft.com/office/drawing/2014/main" id="{5999C325-1B90-74EF-B081-859EC2137F38}"/>
              </a:ext>
            </a:extLst>
          </p:cNvPr>
          <p:cNvGrpSpPr>
            <a:grpSpLocks/>
          </p:cNvGrpSpPr>
          <p:nvPr/>
        </p:nvGrpSpPr>
        <p:grpSpPr bwMode="auto">
          <a:xfrm>
            <a:off x="641575" y="51793"/>
            <a:ext cx="590189" cy="495737"/>
            <a:chOff x="0" y="0"/>
            <a:chExt cx="666" cy="559"/>
          </a:xfrm>
        </p:grpSpPr>
        <p:sp>
          <p:nvSpPr>
            <p:cNvPr id="5" name="Freeform 12">
              <a:extLst>
                <a:ext uri="{FF2B5EF4-FFF2-40B4-BE49-F238E27FC236}">
                  <a16:creationId xmlns:a16="http://schemas.microsoft.com/office/drawing/2014/main" id="{754D0D9A-3F11-1763-4DE4-BB10B6B14FBB}"/>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72857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 calcmode="lin" valueType="num">
                                      <p:cBhvr>
                                        <p:cTn id="22" dur="1000" fill="hold"/>
                                        <p:tgtEl>
                                          <p:spTgt spid="26"/>
                                        </p:tgtEl>
                                        <p:attrNameLst>
                                          <p:attrName>style.rotation</p:attrName>
                                        </p:attrNameLst>
                                      </p:cBhvr>
                                      <p:tavLst>
                                        <p:tav tm="0">
                                          <p:val>
                                            <p:fltVal val="90"/>
                                          </p:val>
                                        </p:tav>
                                        <p:tav tm="100000">
                                          <p:val>
                                            <p:fltVal val="0"/>
                                          </p:val>
                                        </p:tav>
                                      </p:tavLst>
                                    </p:anim>
                                    <p:animEffect transition="in" filter="fade">
                                      <p:cBhvr>
                                        <p:cTn id="23" dur="10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heel(1)">
                                      <p:cBhvr>
                                        <p:cTn id="28" dur="2000"/>
                                        <p:tgtEl>
                                          <p:spTgt spid="22"/>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heel(1)">
                                      <p:cBhvr>
                                        <p:cTn id="31" dur="2000"/>
                                        <p:tgtEl>
                                          <p:spTgt spid="30"/>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heel(1)">
                                      <p:cBhvr>
                                        <p:cTn id="34" dur="2000"/>
                                        <p:tgtEl>
                                          <p:spTgt spid="31"/>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heel(1)">
                                      <p:cBhvr>
                                        <p:cTn id="37" dur="2000"/>
                                        <p:tgtEl>
                                          <p:spTgt spid="28"/>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heel(1)">
                                      <p:cBhvr>
                                        <p:cTn id="40" dur="2000"/>
                                        <p:tgtEl>
                                          <p:spTgt spid="29"/>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heel(1)">
                                      <p:cBhvr>
                                        <p:cTn id="43" dur="2000"/>
                                        <p:tgtEl>
                                          <p:spTgt spid="19"/>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heel(1)">
                                      <p:cBhvr>
                                        <p:cTn id="46" dur="20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45"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2000"/>
                                        <p:tgtEl>
                                          <p:spTgt spid="25"/>
                                        </p:tgtEl>
                                      </p:cBhvr>
                                    </p:animEffect>
                                    <p:anim calcmode="lin" valueType="num">
                                      <p:cBhvr>
                                        <p:cTn id="52" dur="2000" fill="hold"/>
                                        <p:tgtEl>
                                          <p:spTgt spid="25"/>
                                        </p:tgtEl>
                                        <p:attrNameLst>
                                          <p:attrName>ppt_w</p:attrName>
                                        </p:attrNameLst>
                                      </p:cBhvr>
                                      <p:tavLst>
                                        <p:tav tm="0" fmla="#ppt_w*sin(2.5*pi*$)">
                                          <p:val>
                                            <p:fltVal val="0"/>
                                          </p:val>
                                        </p:tav>
                                        <p:tav tm="100000">
                                          <p:val>
                                            <p:fltVal val="1"/>
                                          </p:val>
                                        </p:tav>
                                      </p:tavLst>
                                    </p:anim>
                                    <p:anim calcmode="lin" valueType="num">
                                      <p:cBhvr>
                                        <p:cTn id="53" dur="20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animBg="1"/>
      <p:bldP spid="25" grpId="0" animBg="1"/>
      <p:bldP spid="26" grpId="0" animBg="1"/>
      <p:bldP spid="28" grpId="0" animBg="1"/>
      <p:bldP spid="29" grpId="0" animBg="1"/>
      <p:bldP spid="30" grpId="0" animBg="1"/>
      <p:bldP spid="31" grpId="0" animBg="1"/>
      <p:bldP spid="17" grpId="0"/>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6CCFC9B5-177D-4B65-BD37-DBC183A92363}"/>
              </a:ext>
            </a:extLst>
          </p:cNvPr>
          <p:cNvSpPr txBox="1"/>
          <p:nvPr/>
        </p:nvSpPr>
        <p:spPr>
          <a:xfrm>
            <a:off x="197647" y="1108398"/>
            <a:ext cx="3040533" cy="4216539"/>
          </a:xfrm>
          <a:prstGeom prst="rect">
            <a:avLst/>
          </a:prstGeom>
          <a:noFill/>
          <a:ln>
            <a:solidFill>
              <a:srgbClr val="00B050"/>
            </a:solidFill>
          </a:ln>
        </p:spPr>
        <p:txBody>
          <a:bodyPr wrap="square">
            <a:spAutoFit/>
          </a:bodyPr>
          <a:lstStyle/>
          <a:p>
            <a:r>
              <a:rPr lang="en-US" sz="2200" b="0" i="0" kern="0" dirty="0">
                <a:solidFill>
                  <a:srgbClr val="00B050"/>
                </a:solidFill>
                <a:effectLst/>
                <a:latin typeface="Noto Serif" panose="020B0604020202020204" pitchFamily="18" charset="0"/>
              </a:rPr>
              <a:t>HS </a:t>
            </a:r>
            <a:r>
              <a:rPr lang="en-US" sz="2200" b="0" i="0" kern="0" dirty="0" err="1">
                <a:solidFill>
                  <a:srgbClr val="00B050"/>
                </a:solidFill>
                <a:effectLst/>
                <a:latin typeface="Noto Serif" panose="020B0604020202020204" pitchFamily="18" charset="0"/>
              </a:rPr>
              <a:t>xem</a:t>
            </a:r>
            <a:r>
              <a:rPr lang="en-US" sz="2200" b="0" i="0" kern="0" dirty="0">
                <a:solidFill>
                  <a:srgbClr val="00B050"/>
                </a:solidFill>
                <a:effectLst/>
                <a:latin typeface="Noto Serif" panose="020B0604020202020204" pitchFamily="18" charset="0"/>
              </a:rPr>
              <a:t> </a:t>
            </a:r>
            <a:r>
              <a:rPr lang="en-US" sz="2200" b="0" i="0" kern="0" dirty="0" err="1">
                <a:solidFill>
                  <a:srgbClr val="00B050"/>
                </a:solidFill>
                <a:effectLst/>
                <a:latin typeface="Noto Serif" panose="020B0604020202020204" pitchFamily="18" charset="0"/>
              </a:rPr>
              <a:t>trước</a:t>
            </a:r>
            <a:r>
              <a:rPr lang="en-US" sz="2200" b="0" i="0" kern="0" dirty="0">
                <a:solidFill>
                  <a:srgbClr val="00B050"/>
                </a:solidFill>
                <a:effectLst/>
                <a:latin typeface="Noto Serif" panose="020B0604020202020204" pitchFamily="18" charset="0"/>
              </a:rPr>
              <a:t> ở </a:t>
            </a:r>
            <a:r>
              <a:rPr lang="en-US" sz="2200" b="0" i="0" kern="0" dirty="0" err="1">
                <a:solidFill>
                  <a:srgbClr val="00B050"/>
                </a:solidFill>
                <a:effectLst/>
                <a:latin typeface="Noto Serif" panose="020B0604020202020204" pitchFamily="18" charset="0"/>
              </a:rPr>
              <a:t>nhà</a:t>
            </a:r>
            <a:r>
              <a:rPr lang="en-US" sz="2200" b="0" i="0" kern="0" dirty="0">
                <a:solidFill>
                  <a:srgbClr val="00B050"/>
                </a:solidFill>
                <a:effectLst/>
                <a:latin typeface="Noto Serif" panose="020B0604020202020204" pitchFamily="18" charset="0"/>
              </a:rPr>
              <a:t>:</a:t>
            </a:r>
            <a:endParaRPr lang="vi-VN" sz="2200" b="0" i="0" kern="0" dirty="0">
              <a:solidFill>
                <a:srgbClr val="00B050"/>
              </a:solidFill>
              <a:effectLst/>
              <a:latin typeface="Noto Serif" panose="020B0604020202020204" pitchFamily="18" charset="0"/>
            </a:endParaRPr>
          </a:p>
          <a:p>
            <a:endParaRPr lang="en-US" sz="2200" b="0" i="0" kern="0" dirty="0">
              <a:solidFill>
                <a:srgbClr val="00B050"/>
              </a:solidFill>
              <a:effectLst/>
              <a:latin typeface="Noto Serif" panose="020B0604020202020204" pitchFamily="18" charset="0"/>
            </a:endParaRPr>
          </a:p>
          <a:p>
            <a:r>
              <a:rPr lang="en-US" sz="1400" kern="0" dirty="0">
                <a:solidFill>
                  <a:srgbClr val="0000FF"/>
                </a:solidFill>
                <a:latin typeface="Noto Serif" panose="020B0604020202020204" pitchFamily="18" charset="0"/>
                <a:hlinkClick r:id="rId3">
                  <a:extLst>
                    <a:ext uri="{A12FA001-AC4F-418D-AE19-62706E023703}">
                      <ahyp:hlinkClr xmlns:ahyp="http://schemas.microsoft.com/office/drawing/2018/hyperlinkcolor" val="tx"/>
                    </a:ext>
                  </a:extLst>
                </a:hlinkClick>
              </a:rPr>
              <a:t>https://youtu.be/SuzXHUoFON8</a:t>
            </a:r>
            <a:r>
              <a:rPr lang="vi-VN" sz="1400" kern="0" dirty="0">
                <a:solidFill>
                  <a:srgbClr val="0000FF"/>
                </a:solidFill>
                <a:latin typeface="Noto Serif" panose="020B0604020202020204" pitchFamily="18" charset="0"/>
                <a:hlinkClick r:id="rId3">
                  <a:extLst>
                    <a:ext uri="{A12FA001-AC4F-418D-AE19-62706E023703}">
                      <ahyp:hlinkClr xmlns:ahyp="http://schemas.microsoft.com/office/drawing/2018/hyperlinkcolor" val="tx"/>
                    </a:ext>
                  </a:extLst>
                </a:hlinkClick>
              </a:rPr>
              <a:t> </a:t>
            </a:r>
          </a:p>
          <a:p>
            <a:r>
              <a:rPr lang="vi-VN" sz="1400" u="sng" kern="0" dirty="0">
                <a:latin typeface="Noto Serif" panose="020B0604020202020204" pitchFamily="18" charset="0"/>
                <a:hlinkClick r:id="rId3">
                  <a:extLst>
                    <a:ext uri="{A12FA001-AC4F-418D-AE19-62706E023703}">
                      <ahyp:hlinkClr xmlns:ahyp="http://schemas.microsoft.com/office/drawing/2018/hyperlinkcolor" val="tx"/>
                    </a:ext>
                  </a:extLst>
                </a:hlinkClick>
              </a:rPr>
              <a:t>(400 nhà khoa học kêu gọi bảo vệ môi trường)</a:t>
            </a:r>
          </a:p>
          <a:p>
            <a:endParaRPr lang="vi-VN" sz="1400" u="sng" kern="0" dirty="0">
              <a:latin typeface="Noto Serif" panose="020B0604020202020204" pitchFamily="18" charset="0"/>
              <a:hlinkClick r:id="rId3">
                <a:extLst>
                  <a:ext uri="{A12FA001-AC4F-418D-AE19-62706E023703}">
                    <ahyp:hlinkClr xmlns:ahyp="http://schemas.microsoft.com/office/drawing/2018/hyperlinkcolor" val="tx"/>
                  </a:ext>
                </a:extLst>
              </a:hlinkClick>
            </a:endParaRPr>
          </a:p>
          <a:p>
            <a:r>
              <a:rPr lang="vi-VN" sz="1400" u="sng" kern="0" dirty="0">
                <a:solidFill>
                  <a:srgbClr val="0000FF"/>
                </a:solidFill>
                <a:latin typeface="Noto Serif" panose="020B0604020202020204" pitchFamily="18" charset="0"/>
                <a:hlinkClick r:id="rId3">
                  <a:extLst>
                    <a:ext uri="{A12FA001-AC4F-418D-AE19-62706E023703}">
                      <ahyp:hlinkClr xmlns:ahyp="http://schemas.microsoft.com/office/drawing/2018/hyperlinkcolor" val="tx"/>
                    </a:ext>
                  </a:extLst>
                </a:hlinkClick>
              </a:rPr>
              <a:t>https://youtu.be/inPXw6q0L6g </a:t>
            </a:r>
          </a:p>
          <a:p>
            <a:r>
              <a:rPr lang="vi-VN" sz="1400" u="sng" kern="0" dirty="0">
                <a:latin typeface="Noto Serif" panose="020B0604020202020204" pitchFamily="18" charset="0"/>
                <a:hlinkClick r:id="rId3">
                  <a:extLst>
                    <a:ext uri="{A12FA001-AC4F-418D-AE19-62706E023703}">
                      <ahyp:hlinkClr xmlns:ahyp="http://schemas.microsoft.com/office/drawing/2018/hyperlinkcolor" val="tx"/>
                    </a:ext>
                  </a:extLst>
                </a:hlinkClick>
              </a:rPr>
              <a:t>(Ca khúc kêu gọi bảo vệ môi trường)</a:t>
            </a:r>
          </a:p>
          <a:p>
            <a:endParaRPr lang="vi-VN" sz="1400" kern="0" dirty="0">
              <a:latin typeface="Noto Serif" panose="020B0604020202020204" pitchFamily="18" charset="0"/>
              <a:hlinkClick r:id="rId3">
                <a:extLst>
                  <a:ext uri="{A12FA001-AC4F-418D-AE19-62706E023703}">
                    <ahyp:hlinkClr xmlns:ahyp="http://schemas.microsoft.com/office/drawing/2018/hyperlinkcolor" val="tx"/>
                  </a:ext>
                </a:extLst>
              </a:hlinkClick>
            </a:endParaRPr>
          </a:p>
          <a:p>
            <a:r>
              <a:rPr lang="en-US" sz="1400" kern="0" dirty="0">
                <a:solidFill>
                  <a:srgbClr val="0000FF"/>
                </a:solidFill>
                <a:latin typeface="Noto Serif" panose="020B0604020202020204" pitchFamily="18" charset="0"/>
                <a:hlinkClick r:id="rId3">
                  <a:extLst>
                    <a:ext uri="{A12FA001-AC4F-418D-AE19-62706E023703}">
                      <ahyp:hlinkClr xmlns:ahyp="http://schemas.microsoft.com/office/drawing/2018/hyperlinkcolor" val="tx"/>
                    </a:ext>
                  </a:extLst>
                </a:hlinkClick>
              </a:rPr>
              <a:t>https://youtu.be/lX47i3eDOXE</a:t>
            </a:r>
            <a:endParaRPr lang="vi-VN" sz="1400" kern="0" dirty="0">
              <a:solidFill>
                <a:srgbClr val="0000FF"/>
              </a:solidFill>
              <a:latin typeface="Noto Serif" panose="020B0604020202020204" pitchFamily="18" charset="0"/>
            </a:endParaRPr>
          </a:p>
          <a:p>
            <a:r>
              <a:rPr lang="vi-VN" sz="1600" b="0" i="0" kern="0" dirty="0">
                <a:effectLst/>
                <a:latin typeface="Times New Roman" panose="02020603050405020304" pitchFamily="18" charset="0"/>
                <a:cs typeface="Times New Roman" panose="02020603050405020304" pitchFamily="18" charset="0"/>
              </a:rPr>
              <a:t>(Chung tay bảo vệ nguồn nước biển)</a:t>
            </a:r>
          </a:p>
          <a:p>
            <a:endParaRPr lang="vi-VN" sz="1600" kern="0" dirty="0">
              <a:latin typeface="Times New Roman" panose="02020603050405020304" pitchFamily="18" charset="0"/>
              <a:cs typeface="Times New Roman" panose="02020603050405020304" pitchFamily="18" charset="0"/>
            </a:endParaRPr>
          </a:p>
          <a:p>
            <a:r>
              <a:rPr lang="en-US" sz="1600" kern="0" dirty="0">
                <a:solidFill>
                  <a:srgbClr val="0000FF"/>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https://youtu.be/vplbU5YkKQw</a:t>
            </a:r>
            <a:endParaRPr lang="vi-VN" sz="1600" kern="0" dirty="0">
              <a:solidFill>
                <a:srgbClr val="0000FF"/>
              </a:solidFill>
              <a:latin typeface="Times New Roman" panose="02020603050405020304" pitchFamily="18" charset="0"/>
              <a:cs typeface="Times New Roman" panose="02020603050405020304" pitchFamily="18" charset="0"/>
            </a:endParaRPr>
          </a:p>
          <a:p>
            <a:r>
              <a:rPr lang="vi-VN" sz="1600" b="0" i="0" kern="0" dirty="0">
                <a:effectLst/>
                <a:latin typeface="Times New Roman" panose="02020603050405020304" pitchFamily="18" charset="0"/>
                <a:cs typeface="Times New Roman" panose="02020603050405020304" pitchFamily="18" charset="0"/>
              </a:rPr>
              <a:t>(Khai thác, sử dụng bền vững tài nguyên, bảo vệ biển)</a:t>
            </a:r>
          </a:p>
        </p:txBody>
      </p:sp>
      <p:pic>
        <p:nvPicPr>
          <p:cNvPr id="7" name="image4.png">
            <a:extLst>
              <a:ext uri="{FF2B5EF4-FFF2-40B4-BE49-F238E27FC236}">
                <a16:creationId xmlns:a16="http://schemas.microsoft.com/office/drawing/2014/main" id="{84DC9F8B-FCB7-4803-AB24-734C4D9C8592}"/>
              </a:ext>
            </a:extLst>
          </p:cNvPr>
          <p:cNvPicPr>
            <a:picLocks noChangeAspect="1"/>
          </p:cNvPicPr>
          <p:nvPr/>
        </p:nvPicPr>
        <p:blipFill>
          <a:blip r:embed="rId5" cstate="print"/>
          <a:stretch>
            <a:fillRect/>
          </a:stretch>
        </p:blipFill>
        <p:spPr>
          <a:xfrm>
            <a:off x="25259" y="-5836"/>
            <a:ext cx="590190" cy="559401"/>
          </a:xfrm>
          <a:prstGeom prst="rect">
            <a:avLst/>
          </a:prstGeom>
        </p:spPr>
      </p:pic>
      <p:grpSp>
        <p:nvGrpSpPr>
          <p:cNvPr id="8" name="Group 11">
            <a:extLst>
              <a:ext uri="{FF2B5EF4-FFF2-40B4-BE49-F238E27FC236}">
                <a16:creationId xmlns:a16="http://schemas.microsoft.com/office/drawing/2014/main" id="{1731D18A-744E-4ED1-9D1E-C769A287F554}"/>
              </a:ext>
            </a:extLst>
          </p:cNvPr>
          <p:cNvGrpSpPr>
            <a:grpSpLocks/>
          </p:cNvGrpSpPr>
          <p:nvPr/>
        </p:nvGrpSpPr>
        <p:grpSpPr bwMode="auto">
          <a:xfrm>
            <a:off x="641575" y="51793"/>
            <a:ext cx="590189" cy="495737"/>
            <a:chOff x="0" y="0"/>
            <a:chExt cx="666" cy="559"/>
          </a:xfrm>
        </p:grpSpPr>
        <p:sp>
          <p:nvSpPr>
            <p:cNvPr id="9" name="Freeform 12">
              <a:extLst>
                <a:ext uri="{FF2B5EF4-FFF2-40B4-BE49-F238E27FC236}">
                  <a16:creationId xmlns:a16="http://schemas.microsoft.com/office/drawing/2014/main" id="{F94326BF-8486-44DF-B188-E3A87A46E05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3" name="Picture 2">
            <a:extLst>
              <a:ext uri="{FF2B5EF4-FFF2-40B4-BE49-F238E27FC236}">
                <a16:creationId xmlns:a16="http://schemas.microsoft.com/office/drawing/2014/main" id="{108ABAB9-5852-A0E0-070E-F32FC533377A}"/>
              </a:ext>
            </a:extLst>
          </p:cNvPr>
          <p:cNvPicPr>
            <a:picLocks noChangeAspect="1"/>
          </p:cNvPicPr>
          <p:nvPr/>
        </p:nvPicPr>
        <p:blipFill>
          <a:blip r:embed="rId6"/>
          <a:stretch>
            <a:fillRect/>
          </a:stretch>
        </p:blipFill>
        <p:spPr>
          <a:xfrm>
            <a:off x="3863788" y="654424"/>
            <a:ext cx="8130565" cy="5934635"/>
          </a:xfrm>
          <a:prstGeom prst="rect">
            <a:avLst/>
          </a:prstGeom>
        </p:spPr>
      </p:pic>
    </p:spTree>
    <p:extLst>
      <p:ext uri="{BB962C8B-B14F-4D97-AF65-F5344CB8AC3E}">
        <p14:creationId xmlns:p14="http://schemas.microsoft.com/office/powerpoint/2010/main" val="15634937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69246A-2B0D-413A-B335-61F180E5AE4C}"/>
              </a:ext>
            </a:extLst>
          </p:cNvPr>
          <p:cNvPicPr>
            <a:picLocks noChangeAspect="1"/>
          </p:cNvPicPr>
          <p:nvPr/>
        </p:nvPicPr>
        <p:blipFill>
          <a:blip r:embed="rId3"/>
          <a:stretch>
            <a:fillRect/>
          </a:stretch>
        </p:blipFill>
        <p:spPr>
          <a:xfrm>
            <a:off x="1526248" y="806957"/>
            <a:ext cx="9700049" cy="681132"/>
          </a:xfrm>
          <a:prstGeom prst="rect">
            <a:avLst/>
          </a:prstGeom>
        </p:spPr>
      </p:pic>
      <p:pic>
        <p:nvPicPr>
          <p:cNvPr id="7" name="Picture 6">
            <a:extLst>
              <a:ext uri="{FF2B5EF4-FFF2-40B4-BE49-F238E27FC236}">
                <a16:creationId xmlns:a16="http://schemas.microsoft.com/office/drawing/2014/main" id="{28A675DD-B945-4A7B-A3B8-F63B0E3BF1B3}"/>
              </a:ext>
            </a:extLst>
          </p:cNvPr>
          <p:cNvPicPr>
            <a:picLocks noChangeAspect="1"/>
          </p:cNvPicPr>
          <p:nvPr/>
        </p:nvPicPr>
        <p:blipFill>
          <a:blip r:embed="rId4"/>
          <a:stretch>
            <a:fillRect/>
          </a:stretch>
        </p:blipFill>
        <p:spPr>
          <a:xfrm>
            <a:off x="1854959" y="1433771"/>
            <a:ext cx="314369" cy="3630916"/>
          </a:xfrm>
          <a:prstGeom prst="rect">
            <a:avLst/>
          </a:prstGeom>
        </p:spPr>
      </p:pic>
      <p:pic>
        <p:nvPicPr>
          <p:cNvPr id="11" name="Picture 10">
            <a:extLst>
              <a:ext uri="{FF2B5EF4-FFF2-40B4-BE49-F238E27FC236}">
                <a16:creationId xmlns:a16="http://schemas.microsoft.com/office/drawing/2014/main" id="{845090C1-D98C-4C27-8946-A936236D9145}"/>
              </a:ext>
            </a:extLst>
          </p:cNvPr>
          <p:cNvPicPr>
            <a:picLocks noChangeAspect="1"/>
          </p:cNvPicPr>
          <p:nvPr/>
        </p:nvPicPr>
        <p:blipFill>
          <a:blip r:embed="rId5"/>
          <a:stretch>
            <a:fillRect/>
          </a:stretch>
        </p:blipFill>
        <p:spPr>
          <a:xfrm>
            <a:off x="2159678" y="1766243"/>
            <a:ext cx="4610744" cy="1110770"/>
          </a:xfrm>
          <a:prstGeom prst="rect">
            <a:avLst/>
          </a:prstGeom>
        </p:spPr>
      </p:pic>
      <p:pic>
        <p:nvPicPr>
          <p:cNvPr id="21" name="Picture 20">
            <a:extLst>
              <a:ext uri="{FF2B5EF4-FFF2-40B4-BE49-F238E27FC236}">
                <a16:creationId xmlns:a16="http://schemas.microsoft.com/office/drawing/2014/main" id="{7FAF43BB-92D3-4CBF-BD92-7720978A606F}"/>
              </a:ext>
            </a:extLst>
          </p:cNvPr>
          <p:cNvPicPr>
            <a:picLocks noChangeAspect="1"/>
          </p:cNvPicPr>
          <p:nvPr/>
        </p:nvPicPr>
        <p:blipFill>
          <a:blip r:embed="rId6"/>
          <a:stretch>
            <a:fillRect/>
          </a:stretch>
        </p:blipFill>
        <p:spPr>
          <a:xfrm>
            <a:off x="6770422" y="1766243"/>
            <a:ext cx="3581108" cy="428685"/>
          </a:xfrm>
          <a:prstGeom prst="rect">
            <a:avLst/>
          </a:prstGeom>
        </p:spPr>
      </p:pic>
      <p:pic>
        <p:nvPicPr>
          <p:cNvPr id="25" name="Picture 24">
            <a:extLst>
              <a:ext uri="{FF2B5EF4-FFF2-40B4-BE49-F238E27FC236}">
                <a16:creationId xmlns:a16="http://schemas.microsoft.com/office/drawing/2014/main" id="{74B07010-844B-4B82-90F0-6087B260459C}"/>
              </a:ext>
            </a:extLst>
          </p:cNvPr>
          <p:cNvPicPr>
            <a:picLocks noChangeAspect="1"/>
          </p:cNvPicPr>
          <p:nvPr/>
        </p:nvPicPr>
        <p:blipFill>
          <a:blip r:embed="rId7"/>
          <a:stretch>
            <a:fillRect/>
          </a:stretch>
        </p:blipFill>
        <p:spPr>
          <a:xfrm>
            <a:off x="6785185" y="2194928"/>
            <a:ext cx="3551856" cy="1133633"/>
          </a:xfrm>
          <a:prstGeom prst="rect">
            <a:avLst/>
          </a:prstGeom>
        </p:spPr>
      </p:pic>
      <p:pic>
        <p:nvPicPr>
          <p:cNvPr id="29" name="Picture 28">
            <a:extLst>
              <a:ext uri="{FF2B5EF4-FFF2-40B4-BE49-F238E27FC236}">
                <a16:creationId xmlns:a16="http://schemas.microsoft.com/office/drawing/2014/main" id="{9440639E-D5F0-4A63-ABC3-B2C77486C094}"/>
              </a:ext>
            </a:extLst>
          </p:cNvPr>
          <p:cNvPicPr>
            <a:picLocks noChangeAspect="1"/>
          </p:cNvPicPr>
          <p:nvPr/>
        </p:nvPicPr>
        <p:blipFill>
          <a:blip r:embed="rId8"/>
          <a:stretch>
            <a:fillRect/>
          </a:stretch>
        </p:blipFill>
        <p:spPr>
          <a:xfrm>
            <a:off x="2169328" y="4243499"/>
            <a:ext cx="819264" cy="1448002"/>
          </a:xfrm>
          <a:prstGeom prst="rect">
            <a:avLst/>
          </a:prstGeom>
        </p:spPr>
      </p:pic>
      <p:pic>
        <p:nvPicPr>
          <p:cNvPr id="32" name="Picture 31">
            <a:extLst>
              <a:ext uri="{FF2B5EF4-FFF2-40B4-BE49-F238E27FC236}">
                <a16:creationId xmlns:a16="http://schemas.microsoft.com/office/drawing/2014/main" id="{CC75AD26-90AD-469C-99DE-6FFDFCC028D5}"/>
              </a:ext>
            </a:extLst>
          </p:cNvPr>
          <p:cNvPicPr>
            <a:picLocks noChangeAspect="1"/>
          </p:cNvPicPr>
          <p:nvPr/>
        </p:nvPicPr>
        <p:blipFill>
          <a:blip r:embed="rId9"/>
          <a:stretch>
            <a:fillRect/>
          </a:stretch>
        </p:blipFill>
        <p:spPr>
          <a:xfrm>
            <a:off x="2988150" y="3684315"/>
            <a:ext cx="4296375" cy="1190791"/>
          </a:xfrm>
          <a:prstGeom prst="rect">
            <a:avLst/>
          </a:prstGeom>
        </p:spPr>
      </p:pic>
      <p:pic>
        <p:nvPicPr>
          <p:cNvPr id="34" name="Picture 33">
            <a:extLst>
              <a:ext uri="{FF2B5EF4-FFF2-40B4-BE49-F238E27FC236}">
                <a16:creationId xmlns:a16="http://schemas.microsoft.com/office/drawing/2014/main" id="{6318FE58-5DF3-448B-BF75-C83F36D1CA9B}"/>
              </a:ext>
            </a:extLst>
          </p:cNvPr>
          <p:cNvPicPr>
            <a:picLocks noChangeAspect="1"/>
          </p:cNvPicPr>
          <p:nvPr/>
        </p:nvPicPr>
        <p:blipFill>
          <a:blip r:embed="rId10"/>
          <a:stretch>
            <a:fillRect/>
          </a:stretch>
        </p:blipFill>
        <p:spPr>
          <a:xfrm>
            <a:off x="7293578" y="3696003"/>
            <a:ext cx="3057952" cy="400106"/>
          </a:xfrm>
          <a:prstGeom prst="rect">
            <a:avLst/>
          </a:prstGeom>
        </p:spPr>
      </p:pic>
      <p:pic>
        <p:nvPicPr>
          <p:cNvPr id="36" name="Picture 35">
            <a:extLst>
              <a:ext uri="{FF2B5EF4-FFF2-40B4-BE49-F238E27FC236}">
                <a16:creationId xmlns:a16="http://schemas.microsoft.com/office/drawing/2014/main" id="{8659584E-D9A9-4FB6-8F86-F03C61BCD34D}"/>
              </a:ext>
            </a:extLst>
          </p:cNvPr>
          <p:cNvPicPr>
            <a:picLocks noChangeAspect="1"/>
          </p:cNvPicPr>
          <p:nvPr/>
        </p:nvPicPr>
        <p:blipFill>
          <a:blip r:embed="rId11"/>
          <a:stretch>
            <a:fillRect/>
          </a:stretch>
        </p:blipFill>
        <p:spPr>
          <a:xfrm>
            <a:off x="7312614" y="4098694"/>
            <a:ext cx="3801005" cy="1105054"/>
          </a:xfrm>
          <a:prstGeom prst="rect">
            <a:avLst/>
          </a:prstGeom>
        </p:spPr>
      </p:pic>
      <p:pic>
        <p:nvPicPr>
          <p:cNvPr id="38" name="Picture 37">
            <a:extLst>
              <a:ext uri="{FF2B5EF4-FFF2-40B4-BE49-F238E27FC236}">
                <a16:creationId xmlns:a16="http://schemas.microsoft.com/office/drawing/2014/main" id="{ABEFF10A-7153-4C45-B043-26B5BD242AB2}"/>
              </a:ext>
            </a:extLst>
          </p:cNvPr>
          <p:cNvPicPr>
            <a:picLocks noChangeAspect="1"/>
          </p:cNvPicPr>
          <p:nvPr/>
        </p:nvPicPr>
        <p:blipFill>
          <a:blip r:embed="rId12"/>
          <a:stretch>
            <a:fillRect/>
          </a:stretch>
        </p:blipFill>
        <p:spPr>
          <a:xfrm>
            <a:off x="2987660" y="5302108"/>
            <a:ext cx="8171224" cy="809738"/>
          </a:xfrm>
          <a:prstGeom prst="rect">
            <a:avLst/>
          </a:prstGeom>
        </p:spPr>
      </p:pic>
      <p:pic>
        <p:nvPicPr>
          <p:cNvPr id="2" name="image4.png">
            <a:extLst>
              <a:ext uri="{FF2B5EF4-FFF2-40B4-BE49-F238E27FC236}">
                <a16:creationId xmlns:a16="http://schemas.microsoft.com/office/drawing/2014/main" id="{F7EBCF3D-1D7D-CAB1-604C-55CC0211C901}"/>
              </a:ext>
            </a:extLst>
          </p:cNvPr>
          <p:cNvPicPr>
            <a:picLocks noChangeAspect="1"/>
          </p:cNvPicPr>
          <p:nvPr/>
        </p:nvPicPr>
        <p:blipFill>
          <a:blip r:embed="rId13" cstate="print"/>
          <a:stretch>
            <a:fillRect/>
          </a:stretch>
        </p:blipFill>
        <p:spPr>
          <a:xfrm>
            <a:off x="25259" y="-5836"/>
            <a:ext cx="590190" cy="559401"/>
          </a:xfrm>
          <a:prstGeom prst="rect">
            <a:avLst/>
          </a:prstGeom>
        </p:spPr>
      </p:pic>
      <p:grpSp>
        <p:nvGrpSpPr>
          <p:cNvPr id="3" name="Group 11">
            <a:extLst>
              <a:ext uri="{FF2B5EF4-FFF2-40B4-BE49-F238E27FC236}">
                <a16:creationId xmlns:a16="http://schemas.microsoft.com/office/drawing/2014/main" id="{3928D886-095E-558C-8D01-56F782DF15B0}"/>
              </a:ext>
            </a:extLst>
          </p:cNvPr>
          <p:cNvGrpSpPr>
            <a:grpSpLocks/>
          </p:cNvGrpSpPr>
          <p:nvPr/>
        </p:nvGrpSpPr>
        <p:grpSpPr bwMode="auto">
          <a:xfrm>
            <a:off x="641575" y="51793"/>
            <a:ext cx="590189" cy="495737"/>
            <a:chOff x="0" y="0"/>
            <a:chExt cx="666" cy="559"/>
          </a:xfrm>
        </p:grpSpPr>
        <p:sp>
          <p:nvSpPr>
            <p:cNvPr id="5" name="Freeform 12">
              <a:extLst>
                <a:ext uri="{FF2B5EF4-FFF2-40B4-BE49-F238E27FC236}">
                  <a16:creationId xmlns:a16="http://schemas.microsoft.com/office/drawing/2014/main" id="{14100DDD-F3BF-FB7E-DD29-AA519FDB6E6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52409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1000" fill="hold"/>
                                        <p:tgtEl>
                                          <p:spTgt spid="21"/>
                                        </p:tgtEl>
                                        <p:attrNameLst>
                                          <p:attrName>ppt_w</p:attrName>
                                        </p:attrNameLst>
                                      </p:cBhvr>
                                      <p:tavLst>
                                        <p:tav tm="0">
                                          <p:val>
                                            <p:fltVal val="0"/>
                                          </p:val>
                                        </p:tav>
                                        <p:tav tm="100000">
                                          <p:val>
                                            <p:strVal val="#ppt_w"/>
                                          </p:val>
                                        </p:tav>
                                      </p:tavLst>
                                    </p:anim>
                                    <p:anim calcmode="lin" valueType="num">
                                      <p:cBhvr>
                                        <p:cTn id="38" dur="1000" fill="hold"/>
                                        <p:tgtEl>
                                          <p:spTgt spid="21"/>
                                        </p:tgtEl>
                                        <p:attrNameLst>
                                          <p:attrName>ppt_h</p:attrName>
                                        </p:attrNameLst>
                                      </p:cBhvr>
                                      <p:tavLst>
                                        <p:tav tm="0">
                                          <p:val>
                                            <p:fltVal val="0"/>
                                          </p:val>
                                        </p:tav>
                                        <p:tav tm="100000">
                                          <p:val>
                                            <p:strVal val="#ppt_h"/>
                                          </p:val>
                                        </p:tav>
                                      </p:tavLst>
                                    </p:anim>
                                    <p:anim calcmode="lin" valueType="num">
                                      <p:cBhvr>
                                        <p:cTn id="39" dur="1000" fill="hold"/>
                                        <p:tgtEl>
                                          <p:spTgt spid="21"/>
                                        </p:tgtEl>
                                        <p:attrNameLst>
                                          <p:attrName>style.rotation</p:attrName>
                                        </p:attrNameLst>
                                      </p:cBhvr>
                                      <p:tavLst>
                                        <p:tav tm="0">
                                          <p:val>
                                            <p:fltVal val="90"/>
                                          </p:val>
                                        </p:tav>
                                        <p:tav tm="100000">
                                          <p:val>
                                            <p:fltVal val="0"/>
                                          </p:val>
                                        </p:tav>
                                      </p:tavLst>
                                    </p:anim>
                                    <p:animEffect transition="in" filter="fade">
                                      <p:cBhvr>
                                        <p:cTn id="40" dur="10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 calcmode="lin" valueType="num">
                                      <p:cBhvr>
                                        <p:cTn id="47" dur="1000" fill="hold"/>
                                        <p:tgtEl>
                                          <p:spTgt spid="25"/>
                                        </p:tgtEl>
                                        <p:attrNameLst>
                                          <p:attrName>style.rotation</p:attrName>
                                        </p:attrNameLst>
                                      </p:cBhvr>
                                      <p:tavLst>
                                        <p:tav tm="0">
                                          <p:val>
                                            <p:fltVal val="90"/>
                                          </p:val>
                                        </p:tav>
                                        <p:tav tm="100000">
                                          <p:val>
                                            <p:fltVal val="0"/>
                                          </p:val>
                                        </p:tav>
                                      </p:tavLst>
                                    </p:anim>
                                    <p:animEffect transition="in" filter="fade">
                                      <p:cBhvr>
                                        <p:cTn id="48" dur="10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circle(in)">
                                      <p:cBhvr>
                                        <p:cTn id="53" dur="20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000" fill="hold"/>
                                        <p:tgtEl>
                                          <p:spTgt spid="32"/>
                                        </p:tgtEl>
                                        <p:attrNameLst>
                                          <p:attrName>ppt_w</p:attrName>
                                        </p:attrNameLst>
                                      </p:cBhvr>
                                      <p:tavLst>
                                        <p:tav tm="0">
                                          <p:val>
                                            <p:fltVal val="0"/>
                                          </p:val>
                                        </p:tav>
                                        <p:tav tm="100000">
                                          <p:val>
                                            <p:strVal val="#ppt_w"/>
                                          </p:val>
                                        </p:tav>
                                      </p:tavLst>
                                    </p:anim>
                                    <p:anim calcmode="lin" valueType="num">
                                      <p:cBhvr>
                                        <p:cTn id="59" dur="1000" fill="hold"/>
                                        <p:tgtEl>
                                          <p:spTgt spid="32"/>
                                        </p:tgtEl>
                                        <p:attrNameLst>
                                          <p:attrName>ppt_h</p:attrName>
                                        </p:attrNameLst>
                                      </p:cBhvr>
                                      <p:tavLst>
                                        <p:tav tm="0">
                                          <p:val>
                                            <p:fltVal val="0"/>
                                          </p:val>
                                        </p:tav>
                                        <p:tav tm="100000">
                                          <p:val>
                                            <p:strVal val="#ppt_h"/>
                                          </p:val>
                                        </p:tav>
                                      </p:tavLst>
                                    </p:anim>
                                    <p:anim calcmode="lin" valueType="num">
                                      <p:cBhvr>
                                        <p:cTn id="60" dur="1000" fill="hold"/>
                                        <p:tgtEl>
                                          <p:spTgt spid="32"/>
                                        </p:tgtEl>
                                        <p:attrNameLst>
                                          <p:attrName>style.rotation</p:attrName>
                                        </p:attrNameLst>
                                      </p:cBhvr>
                                      <p:tavLst>
                                        <p:tav tm="0">
                                          <p:val>
                                            <p:fltVal val="90"/>
                                          </p:val>
                                        </p:tav>
                                        <p:tav tm="100000">
                                          <p:val>
                                            <p:fltVal val="0"/>
                                          </p:val>
                                        </p:tav>
                                      </p:tavLst>
                                    </p:anim>
                                    <p:animEffect transition="in" filter="fade">
                                      <p:cBhvr>
                                        <p:cTn id="61" dur="1000"/>
                                        <p:tgtEl>
                                          <p:spTgt spid="32"/>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animEffect transition="in" filter="fade">
                                      <p:cBhvr>
                                        <p:cTn id="68" dur="500"/>
                                        <p:tgtEl>
                                          <p:spTgt spid="34"/>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p:cTn id="73" dur="500" fill="hold"/>
                                        <p:tgtEl>
                                          <p:spTgt spid="36"/>
                                        </p:tgtEl>
                                        <p:attrNameLst>
                                          <p:attrName>ppt_w</p:attrName>
                                        </p:attrNameLst>
                                      </p:cBhvr>
                                      <p:tavLst>
                                        <p:tav tm="0">
                                          <p:val>
                                            <p:fltVal val="0"/>
                                          </p:val>
                                        </p:tav>
                                        <p:tav tm="100000">
                                          <p:val>
                                            <p:strVal val="#ppt_w"/>
                                          </p:val>
                                        </p:tav>
                                      </p:tavLst>
                                    </p:anim>
                                    <p:anim calcmode="lin" valueType="num">
                                      <p:cBhvr>
                                        <p:cTn id="74" dur="500" fill="hold"/>
                                        <p:tgtEl>
                                          <p:spTgt spid="36"/>
                                        </p:tgtEl>
                                        <p:attrNameLst>
                                          <p:attrName>ppt_h</p:attrName>
                                        </p:attrNameLst>
                                      </p:cBhvr>
                                      <p:tavLst>
                                        <p:tav tm="0">
                                          <p:val>
                                            <p:fltVal val="0"/>
                                          </p:val>
                                        </p:tav>
                                        <p:tav tm="100000">
                                          <p:val>
                                            <p:strVal val="#ppt_h"/>
                                          </p:val>
                                        </p:tav>
                                      </p:tavLst>
                                    </p:anim>
                                    <p:animEffect transition="in" filter="fade">
                                      <p:cBhvr>
                                        <p:cTn id="75" dur="500"/>
                                        <p:tgtEl>
                                          <p:spTgt spid="36"/>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nodeType="clickEffect">
                                  <p:stCondLst>
                                    <p:cond delay="0"/>
                                  </p:stCondLst>
                                  <p:childTnLst>
                                    <p:set>
                                      <p:cBhvr>
                                        <p:cTn id="79" dur="1" fill="hold">
                                          <p:stCondLst>
                                            <p:cond delay="0"/>
                                          </p:stCondLst>
                                        </p:cTn>
                                        <p:tgtEl>
                                          <p:spTgt spid="38"/>
                                        </p:tgtEl>
                                        <p:attrNameLst>
                                          <p:attrName>style.visibility</p:attrName>
                                        </p:attrNameLst>
                                      </p:cBhvr>
                                      <p:to>
                                        <p:strVal val="visible"/>
                                      </p:to>
                                    </p:set>
                                    <p:anim calcmode="lin" valueType="num">
                                      <p:cBhvr>
                                        <p:cTn id="80" dur="500" fill="hold"/>
                                        <p:tgtEl>
                                          <p:spTgt spid="38"/>
                                        </p:tgtEl>
                                        <p:attrNameLst>
                                          <p:attrName>ppt_w</p:attrName>
                                        </p:attrNameLst>
                                      </p:cBhvr>
                                      <p:tavLst>
                                        <p:tav tm="0">
                                          <p:val>
                                            <p:fltVal val="0"/>
                                          </p:val>
                                        </p:tav>
                                        <p:tav tm="100000">
                                          <p:val>
                                            <p:strVal val="#ppt_w"/>
                                          </p:val>
                                        </p:tav>
                                      </p:tavLst>
                                    </p:anim>
                                    <p:anim calcmode="lin" valueType="num">
                                      <p:cBhvr>
                                        <p:cTn id="81" dur="500" fill="hold"/>
                                        <p:tgtEl>
                                          <p:spTgt spid="38"/>
                                        </p:tgtEl>
                                        <p:attrNameLst>
                                          <p:attrName>ppt_h</p:attrName>
                                        </p:attrNameLst>
                                      </p:cBhvr>
                                      <p:tavLst>
                                        <p:tav tm="0">
                                          <p:val>
                                            <p:fltVal val="0"/>
                                          </p:val>
                                        </p:tav>
                                        <p:tav tm="100000">
                                          <p:val>
                                            <p:strVal val="#ppt_h"/>
                                          </p:val>
                                        </p:tav>
                                      </p:tavLst>
                                    </p:anim>
                                    <p:animEffect transition="in" filter="fade">
                                      <p:cBhvr>
                                        <p:cTn id="8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1B4F46-118D-4D58-9F0E-4A355946C2FA}"/>
              </a:ext>
            </a:extLst>
          </p:cNvPr>
          <p:cNvPicPr>
            <a:picLocks noChangeAspect="1"/>
          </p:cNvPicPr>
          <p:nvPr/>
        </p:nvPicPr>
        <p:blipFill>
          <a:blip r:embed="rId3"/>
          <a:stretch>
            <a:fillRect/>
          </a:stretch>
        </p:blipFill>
        <p:spPr>
          <a:xfrm>
            <a:off x="1482892" y="118263"/>
            <a:ext cx="9955014" cy="724001"/>
          </a:xfrm>
          <a:prstGeom prst="rect">
            <a:avLst/>
          </a:prstGeom>
        </p:spPr>
      </p:pic>
      <p:pic>
        <p:nvPicPr>
          <p:cNvPr id="5" name="Picture 4">
            <a:extLst>
              <a:ext uri="{FF2B5EF4-FFF2-40B4-BE49-F238E27FC236}">
                <a16:creationId xmlns:a16="http://schemas.microsoft.com/office/drawing/2014/main" id="{8168C15B-C1B6-45B0-8132-638915DE585E}"/>
              </a:ext>
            </a:extLst>
          </p:cNvPr>
          <p:cNvPicPr>
            <a:picLocks noChangeAspect="1"/>
          </p:cNvPicPr>
          <p:nvPr/>
        </p:nvPicPr>
        <p:blipFill>
          <a:blip r:embed="rId4"/>
          <a:stretch>
            <a:fillRect/>
          </a:stretch>
        </p:blipFill>
        <p:spPr>
          <a:xfrm>
            <a:off x="1859046" y="796999"/>
            <a:ext cx="362001" cy="5051540"/>
          </a:xfrm>
          <a:prstGeom prst="rect">
            <a:avLst/>
          </a:prstGeom>
        </p:spPr>
      </p:pic>
      <p:pic>
        <p:nvPicPr>
          <p:cNvPr id="7" name="Picture 6">
            <a:extLst>
              <a:ext uri="{FF2B5EF4-FFF2-40B4-BE49-F238E27FC236}">
                <a16:creationId xmlns:a16="http://schemas.microsoft.com/office/drawing/2014/main" id="{9D2425D4-0FCF-42CA-B4C4-F52C4DD6FD1F}"/>
              </a:ext>
            </a:extLst>
          </p:cNvPr>
          <p:cNvPicPr>
            <a:picLocks noChangeAspect="1"/>
          </p:cNvPicPr>
          <p:nvPr/>
        </p:nvPicPr>
        <p:blipFill>
          <a:blip r:embed="rId5"/>
          <a:stretch>
            <a:fillRect/>
          </a:stretch>
        </p:blipFill>
        <p:spPr>
          <a:xfrm>
            <a:off x="2215013" y="1289757"/>
            <a:ext cx="1381318" cy="1200318"/>
          </a:xfrm>
          <a:prstGeom prst="rect">
            <a:avLst/>
          </a:prstGeom>
        </p:spPr>
      </p:pic>
      <p:pic>
        <p:nvPicPr>
          <p:cNvPr id="9" name="Picture 8">
            <a:extLst>
              <a:ext uri="{FF2B5EF4-FFF2-40B4-BE49-F238E27FC236}">
                <a16:creationId xmlns:a16="http://schemas.microsoft.com/office/drawing/2014/main" id="{2BD0DF12-1963-4DE5-9281-6A6240F675D6}"/>
              </a:ext>
            </a:extLst>
          </p:cNvPr>
          <p:cNvPicPr>
            <a:picLocks noChangeAspect="1"/>
          </p:cNvPicPr>
          <p:nvPr/>
        </p:nvPicPr>
        <p:blipFill>
          <a:blip r:embed="rId6"/>
          <a:stretch>
            <a:fillRect/>
          </a:stretch>
        </p:blipFill>
        <p:spPr>
          <a:xfrm>
            <a:off x="3614437" y="950891"/>
            <a:ext cx="7516274" cy="809738"/>
          </a:xfrm>
          <a:prstGeom prst="rect">
            <a:avLst/>
          </a:prstGeom>
        </p:spPr>
      </p:pic>
      <p:pic>
        <p:nvPicPr>
          <p:cNvPr id="11" name="Picture 10">
            <a:extLst>
              <a:ext uri="{FF2B5EF4-FFF2-40B4-BE49-F238E27FC236}">
                <a16:creationId xmlns:a16="http://schemas.microsoft.com/office/drawing/2014/main" id="{DD56FEFA-7688-41A1-8BCF-7D8553B8F7E4}"/>
              </a:ext>
            </a:extLst>
          </p:cNvPr>
          <p:cNvPicPr>
            <a:picLocks noChangeAspect="1"/>
          </p:cNvPicPr>
          <p:nvPr/>
        </p:nvPicPr>
        <p:blipFill>
          <a:blip r:embed="rId7"/>
          <a:stretch>
            <a:fillRect/>
          </a:stretch>
        </p:blipFill>
        <p:spPr>
          <a:xfrm>
            <a:off x="3596331" y="1749912"/>
            <a:ext cx="7554379" cy="476316"/>
          </a:xfrm>
          <a:prstGeom prst="rect">
            <a:avLst/>
          </a:prstGeom>
        </p:spPr>
      </p:pic>
      <p:pic>
        <p:nvPicPr>
          <p:cNvPr id="13" name="Picture 12">
            <a:extLst>
              <a:ext uri="{FF2B5EF4-FFF2-40B4-BE49-F238E27FC236}">
                <a16:creationId xmlns:a16="http://schemas.microsoft.com/office/drawing/2014/main" id="{42FEF8F0-B12D-421B-9008-241A1D968783}"/>
              </a:ext>
            </a:extLst>
          </p:cNvPr>
          <p:cNvPicPr>
            <a:picLocks noChangeAspect="1"/>
          </p:cNvPicPr>
          <p:nvPr/>
        </p:nvPicPr>
        <p:blipFill>
          <a:blip r:embed="rId8"/>
          <a:stretch>
            <a:fillRect/>
          </a:stretch>
        </p:blipFill>
        <p:spPr>
          <a:xfrm>
            <a:off x="3605384" y="2247699"/>
            <a:ext cx="7525800" cy="447737"/>
          </a:xfrm>
          <a:prstGeom prst="rect">
            <a:avLst/>
          </a:prstGeom>
        </p:spPr>
      </p:pic>
      <p:pic>
        <p:nvPicPr>
          <p:cNvPr id="15" name="Picture 14">
            <a:extLst>
              <a:ext uri="{FF2B5EF4-FFF2-40B4-BE49-F238E27FC236}">
                <a16:creationId xmlns:a16="http://schemas.microsoft.com/office/drawing/2014/main" id="{62A4C75B-2110-42F5-8BD5-51F0C02111FD}"/>
              </a:ext>
            </a:extLst>
          </p:cNvPr>
          <p:cNvPicPr>
            <a:picLocks noChangeAspect="1"/>
          </p:cNvPicPr>
          <p:nvPr/>
        </p:nvPicPr>
        <p:blipFill>
          <a:blip r:embed="rId9"/>
          <a:stretch>
            <a:fillRect/>
          </a:stretch>
        </p:blipFill>
        <p:spPr>
          <a:xfrm>
            <a:off x="2219000" y="3294527"/>
            <a:ext cx="1362265" cy="1247949"/>
          </a:xfrm>
          <a:prstGeom prst="rect">
            <a:avLst/>
          </a:prstGeom>
        </p:spPr>
      </p:pic>
      <p:pic>
        <p:nvPicPr>
          <p:cNvPr id="17" name="Picture 16">
            <a:extLst>
              <a:ext uri="{FF2B5EF4-FFF2-40B4-BE49-F238E27FC236}">
                <a16:creationId xmlns:a16="http://schemas.microsoft.com/office/drawing/2014/main" id="{799776B6-FEB9-4D76-85DE-E0091632F3DB}"/>
              </a:ext>
            </a:extLst>
          </p:cNvPr>
          <p:cNvPicPr>
            <a:picLocks noChangeAspect="1"/>
          </p:cNvPicPr>
          <p:nvPr/>
        </p:nvPicPr>
        <p:blipFill>
          <a:blip r:embed="rId10"/>
          <a:stretch>
            <a:fillRect/>
          </a:stretch>
        </p:blipFill>
        <p:spPr>
          <a:xfrm>
            <a:off x="3578225" y="2818819"/>
            <a:ext cx="7525800" cy="1171739"/>
          </a:xfrm>
          <a:prstGeom prst="rect">
            <a:avLst/>
          </a:prstGeom>
        </p:spPr>
      </p:pic>
      <p:pic>
        <p:nvPicPr>
          <p:cNvPr id="19" name="Picture 18">
            <a:extLst>
              <a:ext uri="{FF2B5EF4-FFF2-40B4-BE49-F238E27FC236}">
                <a16:creationId xmlns:a16="http://schemas.microsoft.com/office/drawing/2014/main" id="{8C582831-4F9A-4172-AAAB-927CF741B53D}"/>
              </a:ext>
            </a:extLst>
          </p:cNvPr>
          <p:cNvPicPr>
            <a:picLocks noChangeAspect="1"/>
          </p:cNvPicPr>
          <p:nvPr/>
        </p:nvPicPr>
        <p:blipFill>
          <a:blip r:embed="rId11"/>
          <a:stretch>
            <a:fillRect/>
          </a:stretch>
        </p:blipFill>
        <p:spPr>
          <a:xfrm>
            <a:off x="3578225" y="3972819"/>
            <a:ext cx="7525800" cy="1190791"/>
          </a:xfrm>
          <a:prstGeom prst="rect">
            <a:avLst/>
          </a:prstGeom>
        </p:spPr>
      </p:pic>
      <p:pic>
        <p:nvPicPr>
          <p:cNvPr id="21" name="Picture 20">
            <a:extLst>
              <a:ext uri="{FF2B5EF4-FFF2-40B4-BE49-F238E27FC236}">
                <a16:creationId xmlns:a16="http://schemas.microsoft.com/office/drawing/2014/main" id="{1C8E8176-A784-4106-B198-852C0738C6C3}"/>
              </a:ext>
            </a:extLst>
          </p:cNvPr>
          <p:cNvPicPr>
            <a:picLocks noChangeAspect="1"/>
          </p:cNvPicPr>
          <p:nvPr/>
        </p:nvPicPr>
        <p:blipFill>
          <a:blip r:embed="rId12"/>
          <a:stretch>
            <a:fillRect/>
          </a:stretch>
        </p:blipFill>
        <p:spPr>
          <a:xfrm>
            <a:off x="2215013" y="5332857"/>
            <a:ext cx="1286054" cy="924054"/>
          </a:xfrm>
          <a:prstGeom prst="rect">
            <a:avLst/>
          </a:prstGeom>
        </p:spPr>
      </p:pic>
      <p:pic>
        <p:nvPicPr>
          <p:cNvPr id="23" name="Picture 22">
            <a:extLst>
              <a:ext uri="{FF2B5EF4-FFF2-40B4-BE49-F238E27FC236}">
                <a16:creationId xmlns:a16="http://schemas.microsoft.com/office/drawing/2014/main" id="{1DA45637-E5EB-4C1F-B866-94AD90D91395}"/>
              </a:ext>
            </a:extLst>
          </p:cNvPr>
          <p:cNvPicPr>
            <a:picLocks noChangeAspect="1"/>
          </p:cNvPicPr>
          <p:nvPr/>
        </p:nvPicPr>
        <p:blipFill>
          <a:blip r:embed="rId13"/>
          <a:stretch>
            <a:fillRect/>
          </a:stretch>
        </p:blipFill>
        <p:spPr>
          <a:xfrm>
            <a:off x="3587278" y="5139148"/>
            <a:ext cx="6716062" cy="466790"/>
          </a:xfrm>
          <a:prstGeom prst="rect">
            <a:avLst/>
          </a:prstGeom>
        </p:spPr>
      </p:pic>
      <p:pic>
        <p:nvPicPr>
          <p:cNvPr id="25" name="Picture 24">
            <a:extLst>
              <a:ext uri="{FF2B5EF4-FFF2-40B4-BE49-F238E27FC236}">
                <a16:creationId xmlns:a16="http://schemas.microsoft.com/office/drawing/2014/main" id="{470D3B95-098A-4792-A1B3-406017C0824E}"/>
              </a:ext>
            </a:extLst>
          </p:cNvPr>
          <p:cNvPicPr>
            <a:picLocks noChangeAspect="1"/>
          </p:cNvPicPr>
          <p:nvPr/>
        </p:nvPicPr>
        <p:blipFill>
          <a:blip r:embed="rId14"/>
          <a:stretch>
            <a:fillRect/>
          </a:stretch>
        </p:blipFill>
        <p:spPr>
          <a:xfrm>
            <a:off x="3584438" y="5605938"/>
            <a:ext cx="7582958" cy="1162212"/>
          </a:xfrm>
          <a:prstGeom prst="rect">
            <a:avLst/>
          </a:prstGeom>
        </p:spPr>
      </p:pic>
      <p:pic>
        <p:nvPicPr>
          <p:cNvPr id="2" name="image4.png">
            <a:extLst>
              <a:ext uri="{FF2B5EF4-FFF2-40B4-BE49-F238E27FC236}">
                <a16:creationId xmlns:a16="http://schemas.microsoft.com/office/drawing/2014/main" id="{F2E22696-90AB-5435-9E00-66B3E4636F3B}"/>
              </a:ext>
            </a:extLst>
          </p:cNvPr>
          <p:cNvPicPr>
            <a:picLocks noChangeAspect="1"/>
          </p:cNvPicPr>
          <p:nvPr/>
        </p:nvPicPr>
        <p:blipFill>
          <a:blip r:embed="rId15" cstate="print"/>
          <a:stretch>
            <a:fillRect/>
          </a:stretch>
        </p:blipFill>
        <p:spPr>
          <a:xfrm>
            <a:off x="25259" y="-5836"/>
            <a:ext cx="590190" cy="559401"/>
          </a:xfrm>
          <a:prstGeom prst="rect">
            <a:avLst/>
          </a:prstGeom>
        </p:spPr>
      </p:pic>
      <p:grpSp>
        <p:nvGrpSpPr>
          <p:cNvPr id="4" name="Group 11">
            <a:extLst>
              <a:ext uri="{FF2B5EF4-FFF2-40B4-BE49-F238E27FC236}">
                <a16:creationId xmlns:a16="http://schemas.microsoft.com/office/drawing/2014/main" id="{5C8E58B3-1BCC-7F77-F8AC-AD6C57E42A1D}"/>
              </a:ext>
            </a:extLst>
          </p:cNvPr>
          <p:cNvGrpSpPr>
            <a:grpSpLocks/>
          </p:cNvGrpSpPr>
          <p:nvPr/>
        </p:nvGrpSpPr>
        <p:grpSpPr bwMode="auto">
          <a:xfrm>
            <a:off x="641575" y="51793"/>
            <a:ext cx="590189" cy="495737"/>
            <a:chOff x="0" y="0"/>
            <a:chExt cx="666" cy="559"/>
          </a:xfrm>
        </p:grpSpPr>
        <p:sp>
          <p:nvSpPr>
            <p:cNvPr id="6" name="Freeform 12">
              <a:extLst>
                <a:ext uri="{FF2B5EF4-FFF2-40B4-BE49-F238E27FC236}">
                  <a16:creationId xmlns:a16="http://schemas.microsoft.com/office/drawing/2014/main" id="{7B81DD32-F2FA-2F37-8AB2-A9B6A43394C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63168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ppt_w</p:attrName>
                                        </p:attrNameLst>
                                      </p:cBhvr>
                                      <p:tavLst>
                                        <p:tav tm="0">
                                          <p:val>
                                            <p:fltVal val="0"/>
                                          </p:val>
                                        </p:tav>
                                        <p:tav tm="100000">
                                          <p:val>
                                            <p:strVal val="#ppt_w"/>
                                          </p:val>
                                        </p:tav>
                                      </p:tavLst>
                                    </p:anim>
                                    <p:anim calcmode="lin" valueType="num">
                                      <p:cBhvr>
                                        <p:cTn id="33" dur="1000" fill="hold"/>
                                        <p:tgtEl>
                                          <p:spTgt spid="7"/>
                                        </p:tgtEl>
                                        <p:attrNameLst>
                                          <p:attrName>ppt_h</p:attrName>
                                        </p:attrNameLst>
                                      </p:cBhvr>
                                      <p:tavLst>
                                        <p:tav tm="0">
                                          <p:val>
                                            <p:fltVal val="0"/>
                                          </p:val>
                                        </p:tav>
                                        <p:tav tm="100000">
                                          <p:val>
                                            <p:strVal val="#ppt_h"/>
                                          </p:val>
                                        </p:tav>
                                      </p:tavLst>
                                    </p:anim>
                                    <p:anim calcmode="lin" valueType="num">
                                      <p:cBhvr>
                                        <p:cTn id="34" dur="1000" fill="hold"/>
                                        <p:tgtEl>
                                          <p:spTgt spid="7"/>
                                        </p:tgtEl>
                                        <p:attrNameLst>
                                          <p:attrName>style.rotation</p:attrName>
                                        </p:attrNameLst>
                                      </p:cBhvr>
                                      <p:tavLst>
                                        <p:tav tm="0">
                                          <p:val>
                                            <p:fltVal val="90"/>
                                          </p:val>
                                        </p:tav>
                                        <p:tav tm="100000">
                                          <p:val>
                                            <p:fltVal val="0"/>
                                          </p:val>
                                        </p:tav>
                                      </p:tavLst>
                                    </p:anim>
                                    <p:animEffect transition="in" filter="fade">
                                      <p:cBhvr>
                                        <p:cTn id="35" dur="1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down)">
                                      <p:cBhvr>
                                        <p:cTn id="60" dur="580">
                                          <p:stCondLst>
                                            <p:cond delay="0"/>
                                          </p:stCondLst>
                                        </p:cTn>
                                        <p:tgtEl>
                                          <p:spTgt spid="17"/>
                                        </p:tgtEl>
                                      </p:cBhvr>
                                    </p:animEffect>
                                    <p:anim calcmode="lin" valueType="num">
                                      <p:cBhvr>
                                        <p:cTn id="61"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66" dur="26">
                                          <p:stCondLst>
                                            <p:cond delay="650"/>
                                          </p:stCondLst>
                                        </p:cTn>
                                        <p:tgtEl>
                                          <p:spTgt spid="17"/>
                                        </p:tgtEl>
                                      </p:cBhvr>
                                      <p:to x="100000" y="60000"/>
                                    </p:animScale>
                                    <p:animScale>
                                      <p:cBhvr>
                                        <p:cTn id="67" dur="166" decel="50000">
                                          <p:stCondLst>
                                            <p:cond delay="676"/>
                                          </p:stCondLst>
                                        </p:cTn>
                                        <p:tgtEl>
                                          <p:spTgt spid="17"/>
                                        </p:tgtEl>
                                      </p:cBhvr>
                                      <p:to x="100000" y="100000"/>
                                    </p:animScale>
                                    <p:animScale>
                                      <p:cBhvr>
                                        <p:cTn id="68" dur="26">
                                          <p:stCondLst>
                                            <p:cond delay="1312"/>
                                          </p:stCondLst>
                                        </p:cTn>
                                        <p:tgtEl>
                                          <p:spTgt spid="17"/>
                                        </p:tgtEl>
                                      </p:cBhvr>
                                      <p:to x="100000" y="80000"/>
                                    </p:animScale>
                                    <p:animScale>
                                      <p:cBhvr>
                                        <p:cTn id="69" dur="166" decel="50000">
                                          <p:stCondLst>
                                            <p:cond delay="1338"/>
                                          </p:stCondLst>
                                        </p:cTn>
                                        <p:tgtEl>
                                          <p:spTgt spid="17"/>
                                        </p:tgtEl>
                                      </p:cBhvr>
                                      <p:to x="100000" y="100000"/>
                                    </p:animScale>
                                    <p:animScale>
                                      <p:cBhvr>
                                        <p:cTn id="70" dur="26">
                                          <p:stCondLst>
                                            <p:cond delay="1642"/>
                                          </p:stCondLst>
                                        </p:cTn>
                                        <p:tgtEl>
                                          <p:spTgt spid="17"/>
                                        </p:tgtEl>
                                      </p:cBhvr>
                                      <p:to x="100000" y="90000"/>
                                    </p:animScale>
                                    <p:animScale>
                                      <p:cBhvr>
                                        <p:cTn id="71" dur="166" decel="50000">
                                          <p:stCondLst>
                                            <p:cond delay="1668"/>
                                          </p:stCondLst>
                                        </p:cTn>
                                        <p:tgtEl>
                                          <p:spTgt spid="17"/>
                                        </p:tgtEl>
                                      </p:cBhvr>
                                      <p:to x="100000" y="100000"/>
                                    </p:animScale>
                                    <p:animScale>
                                      <p:cBhvr>
                                        <p:cTn id="72" dur="26">
                                          <p:stCondLst>
                                            <p:cond delay="1808"/>
                                          </p:stCondLst>
                                        </p:cTn>
                                        <p:tgtEl>
                                          <p:spTgt spid="17"/>
                                        </p:tgtEl>
                                      </p:cBhvr>
                                      <p:to x="100000" y="95000"/>
                                    </p:animScale>
                                    <p:animScale>
                                      <p:cBhvr>
                                        <p:cTn id="73" dur="166" decel="50000">
                                          <p:stCondLst>
                                            <p:cond delay="1834"/>
                                          </p:stCondLst>
                                        </p:cTn>
                                        <p:tgtEl>
                                          <p:spTgt spid="17"/>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26" presetClass="entr" presetSubtype="0" fill="hold" nodeType="click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wipe(down)">
                                      <p:cBhvr>
                                        <p:cTn id="78" dur="580">
                                          <p:stCondLst>
                                            <p:cond delay="0"/>
                                          </p:stCondLst>
                                        </p:cTn>
                                        <p:tgtEl>
                                          <p:spTgt spid="19"/>
                                        </p:tgtEl>
                                      </p:cBhvr>
                                    </p:animEffect>
                                    <p:anim calcmode="lin" valueType="num">
                                      <p:cBhvr>
                                        <p:cTn id="79"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84" dur="26">
                                          <p:stCondLst>
                                            <p:cond delay="650"/>
                                          </p:stCondLst>
                                        </p:cTn>
                                        <p:tgtEl>
                                          <p:spTgt spid="19"/>
                                        </p:tgtEl>
                                      </p:cBhvr>
                                      <p:to x="100000" y="60000"/>
                                    </p:animScale>
                                    <p:animScale>
                                      <p:cBhvr>
                                        <p:cTn id="85" dur="166" decel="50000">
                                          <p:stCondLst>
                                            <p:cond delay="676"/>
                                          </p:stCondLst>
                                        </p:cTn>
                                        <p:tgtEl>
                                          <p:spTgt spid="19"/>
                                        </p:tgtEl>
                                      </p:cBhvr>
                                      <p:to x="100000" y="100000"/>
                                    </p:animScale>
                                    <p:animScale>
                                      <p:cBhvr>
                                        <p:cTn id="86" dur="26">
                                          <p:stCondLst>
                                            <p:cond delay="1312"/>
                                          </p:stCondLst>
                                        </p:cTn>
                                        <p:tgtEl>
                                          <p:spTgt spid="19"/>
                                        </p:tgtEl>
                                      </p:cBhvr>
                                      <p:to x="100000" y="80000"/>
                                    </p:animScale>
                                    <p:animScale>
                                      <p:cBhvr>
                                        <p:cTn id="87" dur="166" decel="50000">
                                          <p:stCondLst>
                                            <p:cond delay="1338"/>
                                          </p:stCondLst>
                                        </p:cTn>
                                        <p:tgtEl>
                                          <p:spTgt spid="19"/>
                                        </p:tgtEl>
                                      </p:cBhvr>
                                      <p:to x="100000" y="100000"/>
                                    </p:animScale>
                                    <p:animScale>
                                      <p:cBhvr>
                                        <p:cTn id="88" dur="26">
                                          <p:stCondLst>
                                            <p:cond delay="1642"/>
                                          </p:stCondLst>
                                        </p:cTn>
                                        <p:tgtEl>
                                          <p:spTgt spid="19"/>
                                        </p:tgtEl>
                                      </p:cBhvr>
                                      <p:to x="100000" y="90000"/>
                                    </p:animScale>
                                    <p:animScale>
                                      <p:cBhvr>
                                        <p:cTn id="89" dur="166" decel="50000">
                                          <p:stCondLst>
                                            <p:cond delay="1668"/>
                                          </p:stCondLst>
                                        </p:cTn>
                                        <p:tgtEl>
                                          <p:spTgt spid="19"/>
                                        </p:tgtEl>
                                      </p:cBhvr>
                                      <p:to x="100000" y="100000"/>
                                    </p:animScale>
                                    <p:animScale>
                                      <p:cBhvr>
                                        <p:cTn id="90" dur="26">
                                          <p:stCondLst>
                                            <p:cond delay="1808"/>
                                          </p:stCondLst>
                                        </p:cTn>
                                        <p:tgtEl>
                                          <p:spTgt spid="19"/>
                                        </p:tgtEl>
                                      </p:cBhvr>
                                      <p:to x="100000" y="95000"/>
                                    </p:animScale>
                                    <p:animScale>
                                      <p:cBhvr>
                                        <p:cTn id="91" dur="166" decel="50000">
                                          <p:stCondLst>
                                            <p:cond delay="1834"/>
                                          </p:stCondLst>
                                        </p:cTn>
                                        <p:tgtEl>
                                          <p:spTgt spid="19"/>
                                        </p:tgtEl>
                                      </p:cBhvr>
                                      <p:to x="100000" y="100000"/>
                                    </p:animScale>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nodeType="click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barn(inVertical)">
                                      <p:cBhvr>
                                        <p:cTn id="96" dur="500"/>
                                        <p:tgtEl>
                                          <p:spTgt spid="21"/>
                                        </p:tgtEl>
                                      </p:cBhvr>
                                    </p:animEffect>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nodeType="click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fade">
                                      <p:cBhvr>
                                        <p:cTn id="101" dur="1000"/>
                                        <p:tgtEl>
                                          <p:spTgt spid="23"/>
                                        </p:tgtEl>
                                      </p:cBhvr>
                                    </p:animEffect>
                                    <p:anim calcmode="lin" valueType="num">
                                      <p:cBhvr>
                                        <p:cTn id="102" dur="1000" fill="hold"/>
                                        <p:tgtEl>
                                          <p:spTgt spid="23"/>
                                        </p:tgtEl>
                                        <p:attrNameLst>
                                          <p:attrName>ppt_x</p:attrName>
                                        </p:attrNameLst>
                                      </p:cBhvr>
                                      <p:tavLst>
                                        <p:tav tm="0">
                                          <p:val>
                                            <p:strVal val="#ppt_x"/>
                                          </p:val>
                                        </p:tav>
                                        <p:tav tm="100000">
                                          <p:val>
                                            <p:strVal val="#ppt_x"/>
                                          </p:val>
                                        </p:tav>
                                      </p:tavLst>
                                    </p:anim>
                                    <p:anim calcmode="lin" valueType="num">
                                      <p:cBhvr>
                                        <p:cTn id="10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nodeType="click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fade">
                                      <p:cBhvr>
                                        <p:cTn id="108" dur="1000"/>
                                        <p:tgtEl>
                                          <p:spTgt spid="25"/>
                                        </p:tgtEl>
                                      </p:cBhvr>
                                    </p:animEffect>
                                    <p:anim calcmode="lin" valueType="num">
                                      <p:cBhvr>
                                        <p:cTn id="109" dur="1000" fill="hold"/>
                                        <p:tgtEl>
                                          <p:spTgt spid="25"/>
                                        </p:tgtEl>
                                        <p:attrNameLst>
                                          <p:attrName>ppt_x</p:attrName>
                                        </p:attrNameLst>
                                      </p:cBhvr>
                                      <p:tavLst>
                                        <p:tav tm="0">
                                          <p:val>
                                            <p:strVal val="#ppt_x"/>
                                          </p:val>
                                        </p:tav>
                                        <p:tav tm="100000">
                                          <p:val>
                                            <p:strVal val="#ppt_x"/>
                                          </p:val>
                                        </p:tav>
                                      </p:tavLst>
                                    </p:anim>
                                    <p:anim calcmode="lin" valueType="num">
                                      <p:cBhvr>
                                        <p:cTn id="11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0C927F-1F00-45C5-854A-E2176D67980E}"/>
              </a:ext>
            </a:extLst>
          </p:cNvPr>
          <p:cNvPicPr>
            <a:picLocks noChangeAspect="1"/>
          </p:cNvPicPr>
          <p:nvPr/>
        </p:nvPicPr>
        <p:blipFill>
          <a:blip r:embed="rId3"/>
          <a:stretch>
            <a:fillRect/>
          </a:stretch>
        </p:blipFill>
        <p:spPr>
          <a:xfrm>
            <a:off x="1592953" y="818214"/>
            <a:ext cx="9259592" cy="724001"/>
          </a:xfrm>
          <a:prstGeom prst="rect">
            <a:avLst/>
          </a:prstGeom>
        </p:spPr>
      </p:pic>
      <p:pic>
        <p:nvPicPr>
          <p:cNvPr id="5" name="Picture 4">
            <a:extLst>
              <a:ext uri="{FF2B5EF4-FFF2-40B4-BE49-F238E27FC236}">
                <a16:creationId xmlns:a16="http://schemas.microsoft.com/office/drawing/2014/main" id="{224FFBD6-E111-4150-B548-C231F8109CAE}"/>
              </a:ext>
            </a:extLst>
          </p:cNvPr>
          <p:cNvPicPr>
            <a:picLocks noChangeAspect="1"/>
          </p:cNvPicPr>
          <p:nvPr/>
        </p:nvPicPr>
        <p:blipFill>
          <a:blip r:embed="rId4"/>
          <a:stretch>
            <a:fillRect/>
          </a:stretch>
        </p:blipFill>
        <p:spPr>
          <a:xfrm>
            <a:off x="2002151" y="1542215"/>
            <a:ext cx="1162212" cy="4058216"/>
          </a:xfrm>
          <a:prstGeom prst="rect">
            <a:avLst/>
          </a:prstGeom>
        </p:spPr>
      </p:pic>
      <p:pic>
        <p:nvPicPr>
          <p:cNvPr id="7" name="Picture 6">
            <a:extLst>
              <a:ext uri="{FF2B5EF4-FFF2-40B4-BE49-F238E27FC236}">
                <a16:creationId xmlns:a16="http://schemas.microsoft.com/office/drawing/2014/main" id="{E726B927-8E94-43C7-8DE7-086F44A4348D}"/>
              </a:ext>
            </a:extLst>
          </p:cNvPr>
          <p:cNvPicPr>
            <a:picLocks noChangeAspect="1"/>
          </p:cNvPicPr>
          <p:nvPr/>
        </p:nvPicPr>
        <p:blipFill>
          <a:blip r:embed="rId5"/>
          <a:stretch>
            <a:fillRect/>
          </a:stretch>
        </p:blipFill>
        <p:spPr>
          <a:xfrm>
            <a:off x="3175039" y="1722495"/>
            <a:ext cx="7344800" cy="1638529"/>
          </a:xfrm>
          <a:prstGeom prst="rect">
            <a:avLst/>
          </a:prstGeom>
        </p:spPr>
      </p:pic>
      <p:pic>
        <p:nvPicPr>
          <p:cNvPr id="9" name="Picture 8">
            <a:extLst>
              <a:ext uri="{FF2B5EF4-FFF2-40B4-BE49-F238E27FC236}">
                <a16:creationId xmlns:a16="http://schemas.microsoft.com/office/drawing/2014/main" id="{8ED0F252-8CF4-49BF-8AC8-4B5725F8BE7B}"/>
              </a:ext>
            </a:extLst>
          </p:cNvPr>
          <p:cNvPicPr>
            <a:picLocks noChangeAspect="1"/>
          </p:cNvPicPr>
          <p:nvPr/>
        </p:nvPicPr>
        <p:blipFill>
          <a:blip r:embed="rId6"/>
          <a:stretch>
            <a:fillRect/>
          </a:stretch>
        </p:blipFill>
        <p:spPr>
          <a:xfrm>
            <a:off x="3165986" y="3506030"/>
            <a:ext cx="7554379" cy="828791"/>
          </a:xfrm>
          <a:prstGeom prst="rect">
            <a:avLst/>
          </a:prstGeom>
        </p:spPr>
      </p:pic>
      <p:pic>
        <p:nvPicPr>
          <p:cNvPr id="11" name="Picture 10">
            <a:extLst>
              <a:ext uri="{FF2B5EF4-FFF2-40B4-BE49-F238E27FC236}">
                <a16:creationId xmlns:a16="http://schemas.microsoft.com/office/drawing/2014/main" id="{2A0DE43A-5D88-4177-A7D1-DDAA5B11DA6F}"/>
              </a:ext>
            </a:extLst>
          </p:cNvPr>
          <p:cNvPicPr>
            <a:picLocks noChangeAspect="1"/>
          </p:cNvPicPr>
          <p:nvPr/>
        </p:nvPicPr>
        <p:blipFill>
          <a:blip r:embed="rId7"/>
          <a:stretch>
            <a:fillRect/>
          </a:stretch>
        </p:blipFill>
        <p:spPr>
          <a:xfrm>
            <a:off x="3146257" y="4504769"/>
            <a:ext cx="7554379" cy="1495634"/>
          </a:xfrm>
          <a:prstGeom prst="rect">
            <a:avLst/>
          </a:prstGeom>
        </p:spPr>
      </p:pic>
      <p:pic>
        <p:nvPicPr>
          <p:cNvPr id="2" name="image4.png">
            <a:extLst>
              <a:ext uri="{FF2B5EF4-FFF2-40B4-BE49-F238E27FC236}">
                <a16:creationId xmlns:a16="http://schemas.microsoft.com/office/drawing/2014/main" id="{4BAA1541-5DD9-DFA4-0229-1DFEDBC9051D}"/>
              </a:ext>
            </a:extLst>
          </p:cNvPr>
          <p:cNvPicPr>
            <a:picLocks noChangeAspect="1"/>
          </p:cNvPicPr>
          <p:nvPr/>
        </p:nvPicPr>
        <p:blipFill>
          <a:blip r:embed="rId8" cstate="print"/>
          <a:stretch>
            <a:fillRect/>
          </a:stretch>
        </p:blipFill>
        <p:spPr>
          <a:xfrm>
            <a:off x="25259" y="-5836"/>
            <a:ext cx="590190" cy="559401"/>
          </a:xfrm>
          <a:prstGeom prst="rect">
            <a:avLst/>
          </a:prstGeom>
        </p:spPr>
      </p:pic>
      <p:grpSp>
        <p:nvGrpSpPr>
          <p:cNvPr id="4" name="Group 11">
            <a:extLst>
              <a:ext uri="{FF2B5EF4-FFF2-40B4-BE49-F238E27FC236}">
                <a16:creationId xmlns:a16="http://schemas.microsoft.com/office/drawing/2014/main" id="{30E3E68A-9BAC-C38D-2CBF-604B6E6A0046}"/>
              </a:ext>
            </a:extLst>
          </p:cNvPr>
          <p:cNvGrpSpPr>
            <a:grpSpLocks/>
          </p:cNvGrpSpPr>
          <p:nvPr/>
        </p:nvGrpSpPr>
        <p:grpSpPr bwMode="auto">
          <a:xfrm>
            <a:off x="641575" y="51793"/>
            <a:ext cx="590189" cy="495737"/>
            <a:chOff x="0" y="0"/>
            <a:chExt cx="666" cy="559"/>
          </a:xfrm>
        </p:grpSpPr>
        <p:sp>
          <p:nvSpPr>
            <p:cNvPr id="6" name="Freeform 12">
              <a:extLst>
                <a:ext uri="{FF2B5EF4-FFF2-40B4-BE49-F238E27FC236}">
                  <a16:creationId xmlns:a16="http://schemas.microsoft.com/office/drawing/2014/main" id="{C973CCC7-AE6E-A6BD-9F6A-307A5CA0A3A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1537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anim calcmode="lin" valueType="num">
                                      <p:cBhvr>
                                        <p:cTn id="19" dur="2000" fill="hold"/>
                                        <p:tgtEl>
                                          <p:spTgt spid="7"/>
                                        </p:tgtEl>
                                        <p:attrNameLst>
                                          <p:attrName>ppt_w</p:attrName>
                                        </p:attrNameLst>
                                      </p:cBhvr>
                                      <p:tavLst>
                                        <p:tav tm="0" fmla="#ppt_w*sin(2.5*pi*$)">
                                          <p:val>
                                            <p:fltVal val="0"/>
                                          </p:val>
                                        </p:tav>
                                        <p:tav tm="100000">
                                          <p:val>
                                            <p:fltVal val="1"/>
                                          </p:val>
                                        </p:tav>
                                      </p:tavLst>
                                    </p:anim>
                                    <p:anim calcmode="lin" valueType="num">
                                      <p:cBhvr>
                                        <p:cTn id="20"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ppt_w</p:attrName>
                                        </p:attrNameLst>
                                      </p:cBhvr>
                                      <p:tavLst>
                                        <p:tav tm="0">
                                          <p:val>
                                            <p:fltVal val="0"/>
                                          </p:val>
                                        </p:tav>
                                        <p:tav tm="100000">
                                          <p:val>
                                            <p:strVal val="#ppt_w"/>
                                          </p:val>
                                        </p:tav>
                                      </p:tavLst>
                                    </p:anim>
                                    <p:anim calcmode="lin" valueType="num">
                                      <p:cBhvr>
                                        <p:cTn id="33" dur="1000" fill="hold"/>
                                        <p:tgtEl>
                                          <p:spTgt spid="11"/>
                                        </p:tgtEl>
                                        <p:attrNameLst>
                                          <p:attrName>ppt_h</p:attrName>
                                        </p:attrNameLst>
                                      </p:cBhvr>
                                      <p:tavLst>
                                        <p:tav tm="0">
                                          <p:val>
                                            <p:fltVal val="0"/>
                                          </p:val>
                                        </p:tav>
                                        <p:tav tm="100000">
                                          <p:val>
                                            <p:strVal val="#ppt_h"/>
                                          </p:val>
                                        </p:tav>
                                      </p:tavLst>
                                    </p:anim>
                                    <p:anim calcmode="lin" valueType="num">
                                      <p:cBhvr>
                                        <p:cTn id="34" dur="1000" fill="hold"/>
                                        <p:tgtEl>
                                          <p:spTgt spid="11"/>
                                        </p:tgtEl>
                                        <p:attrNameLst>
                                          <p:attrName>style.rotation</p:attrName>
                                        </p:attrNameLst>
                                      </p:cBhvr>
                                      <p:tavLst>
                                        <p:tav tm="0">
                                          <p:val>
                                            <p:fltVal val="90"/>
                                          </p:val>
                                        </p:tav>
                                        <p:tav tm="100000">
                                          <p:val>
                                            <p:fltVal val="0"/>
                                          </p:val>
                                        </p:tav>
                                      </p:tavLst>
                                    </p:anim>
                                    <p:animEffect transition="in" filter="fade">
                                      <p:cBhvr>
                                        <p:cTn id="3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F2C255-D821-4A22-AD72-DB62D9BD541A}"/>
              </a:ext>
            </a:extLst>
          </p:cNvPr>
          <p:cNvSpPr txBox="1"/>
          <p:nvPr/>
        </p:nvSpPr>
        <p:spPr>
          <a:xfrm>
            <a:off x="203867" y="4866892"/>
            <a:ext cx="11333501" cy="1785104"/>
          </a:xfrm>
          <a:prstGeom prst="rect">
            <a:avLst/>
          </a:prstGeom>
          <a:noFill/>
        </p:spPr>
        <p:txBody>
          <a:bodyPr wrap="square">
            <a:spAutoFit/>
          </a:bodyPr>
          <a:lstStyle/>
          <a:p>
            <a:pPr algn="just">
              <a:lnSpc>
                <a:spcPts val="1600"/>
              </a:lnSpc>
              <a:spcBef>
                <a:spcPts val="600"/>
              </a:spcBef>
              <a:spcAft>
                <a:spcPts val="600"/>
              </a:spcAft>
            </a:pPr>
            <a:r>
              <a:rPr lang="vi-VN"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Trả lời</a:t>
            </a:r>
            <a:r>
              <a:rPr lang="en-US"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cả</a:t>
            </a:r>
            <a:r>
              <a:rPr lang="en-US"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án</a:t>
            </a:r>
            <a:r>
              <a:rPr lang="en-US"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t>
            </a:r>
            <a:r>
              <a:rPr lang="vi-VN"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ts val="2600"/>
              </a:lnSpc>
              <a:spcBef>
                <a:spcPts val="600"/>
              </a:spcBef>
              <a:spcAft>
                <a:spcPts val="600"/>
              </a:spcAft>
            </a:pPr>
            <a:r>
              <a:rPr lang="vi-VN" sz="2400" dirty="0">
                <a:latin typeface="Times New Roman" panose="02020603050405020304" pitchFamily="18" charset="0"/>
                <a:cs typeface="Times New Roman" panose="02020603050405020304" pitchFamily="18" charset="0"/>
              </a:rPr>
              <a:t>Ý kiến bạn Lan là đúng. Vỏ chai nhựa vứt bừa bãi ở bãi biển có thể bị sóng cuốn trôi ra biển, làm ô nhiễm môi trường biển. Theo quy định, cần “Kiểm soát các nguồn thải vào môi trường nước biển. Khi khai thác nguồn lợi từ biển và tiến hành các hoạt động kinh tế, xã hội khác phải bảo đảm yêu cầu bảo vệ môi trường nước biển”. </a:t>
            </a:r>
            <a:endParaRPr lang="en-GB"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CCDE972-B811-13B8-56B2-17E5F1DC97FA}"/>
              </a:ext>
            </a:extLst>
          </p:cNvPr>
          <p:cNvSpPr txBox="1"/>
          <p:nvPr/>
        </p:nvSpPr>
        <p:spPr>
          <a:xfrm>
            <a:off x="1819775" y="206004"/>
            <a:ext cx="9717593" cy="2982548"/>
          </a:xfrm>
          <a:prstGeom prst="rect">
            <a:avLst/>
          </a:prstGeom>
          <a:solidFill>
            <a:schemeClr val="accent2">
              <a:lumMod val="40000"/>
              <a:lumOff val="60000"/>
            </a:schemeClr>
          </a:solidFill>
          <a:ln>
            <a:solidFill>
              <a:srgbClr val="00B050"/>
            </a:solidFill>
          </a:ln>
        </p:spPr>
        <p:txBody>
          <a:bodyPr wrap="square">
            <a:spAutoFit/>
          </a:bodyPr>
          <a:lstStyle/>
          <a:p>
            <a:pPr>
              <a:lnSpc>
                <a:spcPts val="2880"/>
              </a:lnSpc>
              <a:spcBef>
                <a:spcPts val="600"/>
              </a:spcBef>
              <a:spcAft>
                <a:spcPts val="600"/>
              </a:spcAft>
            </a:pPr>
            <a:r>
              <a:rPr lang="en-US" sz="2400" b="1" dirty="0" err="1">
                <a:solidFill>
                  <a:srgbClr val="00B050"/>
                </a:solidFill>
                <a:effectLst/>
                <a:latin typeface="Times New Roman" panose="02020603050405020304" pitchFamily="18" charset="0"/>
                <a:ea typeface="Calibri" panose="020F0502020204030204" pitchFamily="34" charset="0"/>
              </a:rPr>
              <a:t>Luyện</a:t>
            </a:r>
            <a:r>
              <a:rPr lang="en-US" sz="2400" b="1" dirty="0">
                <a:solidFill>
                  <a:srgbClr val="00B050"/>
                </a:solidFill>
                <a:effectLst/>
                <a:latin typeface="Times New Roman" panose="02020603050405020304" pitchFamily="18" charset="0"/>
                <a:ea typeface="Calibri" panose="020F0502020204030204" pitchFamily="34" charset="0"/>
              </a:rPr>
              <a:t> </a:t>
            </a:r>
            <a:r>
              <a:rPr lang="en-US" sz="2400" b="1" dirty="0" err="1">
                <a:solidFill>
                  <a:srgbClr val="00B050"/>
                </a:solidFill>
                <a:effectLst/>
                <a:latin typeface="Times New Roman" panose="02020603050405020304" pitchFamily="18" charset="0"/>
                <a:ea typeface="Calibri" panose="020F0502020204030204" pitchFamily="34" charset="0"/>
              </a:rPr>
              <a:t>tập</a:t>
            </a:r>
            <a:endParaRPr lang="en-US" sz="2400" b="1" dirty="0">
              <a:solidFill>
                <a:srgbClr val="00B050"/>
              </a:solidFill>
              <a:effectLst/>
              <a:latin typeface="Times New Roman" panose="02020603050405020304" pitchFamily="18" charset="0"/>
              <a:ea typeface="Calibri" panose="020F0502020204030204" pitchFamily="34" charset="0"/>
            </a:endParaRPr>
          </a:p>
          <a:p>
            <a:pPr algn="just">
              <a:lnSpc>
                <a:spcPts val="2880"/>
              </a:lnSpc>
              <a:spcBef>
                <a:spcPts val="600"/>
              </a:spcBef>
              <a:spcAft>
                <a:spcPts val="600"/>
              </a:spcAft>
            </a:pPr>
            <a:r>
              <a:rPr lang="en-US" sz="2400" dirty="0">
                <a:solidFill>
                  <a:srgbClr val="FF0000"/>
                </a:solidFill>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Em hãy nhận xét và góp ý cho các bạn trong tình huống sau: </a:t>
            </a:r>
            <a:endParaRPr lang="en-US" sz="2400" dirty="0">
              <a:latin typeface="Times New Roman" panose="02020603050405020304" pitchFamily="18" charset="0"/>
              <a:cs typeface="Times New Roman" panose="02020603050405020304" pitchFamily="18" charset="0"/>
            </a:endParaRP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Kết thúc buổi cắm trại trên bãi biển, xung quanh trại của nhóm Minh có nhiều vỏ chai nhựa đựng nước uống. Lan, một bạn trong nhóm, nêu ý kiến: “Vỏ chai nhựa vứt bừa bãi sẽ ảnh hưởng đến môi trường, nhóm mình đi gom lại được không?”. Minh tán đồng, nhưng Kiên thì xua tay: “Đây không phải là việc của chúng mình, tớ không tham gia”.</a:t>
            </a:r>
            <a:r>
              <a:rPr lang="en-US" sz="24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2400" dirty="0">
              <a:solidFill>
                <a:srgbClr val="00B05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BD9B909E-FBFA-48E5-AB6E-563D7B8808CD}"/>
              </a:ext>
            </a:extLst>
          </p:cNvPr>
          <p:cNvSpPr txBox="1"/>
          <p:nvPr/>
        </p:nvSpPr>
        <p:spPr>
          <a:xfrm>
            <a:off x="203868" y="3257399"/>
            <a:ext cx="10578809" cy="461665"/>
          </a:xfrm>
          <a:prstGeom prst="rect">
            <a:avLst/>
          </a:prstGeom>
          <a:noFill/>
        </p:spPr>
        <p:txBody>
          <a:bodyPr wrap="square">
            <a:spAutoFit/>
          </a:bodyPr>
          <a:lstStyle/>
          <a:p>
            <a:pPr algn="just"/>
            <a:r>
              <a:rPr lang="vi-VN" sz="2400" dirty="0">
                <a:solidFill>
                  <a:srgbClr val="FF0000"/>
                </a:solidFill>
                <a:latin typeface="Times New Roman" panose="02020603050405020304" pitchFamily="18" charset="0"/>
                <a:cs typeface="Times New Roman" panose="02020603050405020304" pitchFamily="18" charset="0"/>
              </a:rPr>
              <a:t>Phương án 1: </a:t>
            </a:r>
            <a:r>
              <a:rPr lang="vi-VN" sz="2400" dirty="0">
                <a:latin typeface="Times New Roman" panose="02020603050405020304" pitchFamily="18" charset="0"/>
                <a:cs typeface="Times New Roman" panose="02020603050405020304" pitchFamily="18" charset="0"/>
              </a:rPr>
              <a:t>Một HS đọc nội dung bài tập, cả lớp thảo luận theo cặp và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FAC0C36A-C232-4861-A5CD-AF3D5ECF5A04}"/>
              </a:ext>
            </a:extLst>
          </p:cNvPr>
          <p:cNvSpPr txBox="1"/>
          <p:nvPr/>
        </p:nvSpPr>
        <p:spPr>
          <a:xfrm>
            <a:off x="203869" y="3753487"/>
            <a:ext cx="11333500" cy="830997"/>
          </a:xfrm>
          <a:prstGeom prst="rect">
            <a:avLst/>
          </a:prstGeom>
          <a:noFill/>
        </p:spPr>
        <p:txBody>
          <a:bodyPr wrap="square">
            <a:spAutoFit/>
          </a:bodyPr>
          <a:lstStyle/>
          <a:p>
            <a:pPr algn="just"/>
            <a:r>
              <a:rPr lang="vi-VN" sz="2400" dirty="0">
                <a:solidFill>
                  <a:srgbClr val="FF0000"/>
                </a:solidFill>
                <a:latin typeface="Times New Roman" panose="02020603050405020304" pitchFamily="18" charset="0"/>
                <a:cs typeface="Times New Roman" panose="02020603050405020304" pitchFamily="18" charset="0"/>
              </a:rPr>
              <a:t>Phương án 2: </a:t>
            </a:r>
            <a:r>
              <a:rPr lang="en-US" sz="2400" dirty="0">
                <a:latin typeface="Times New Roman" panose="02020603050405020304" pitchFamily="18" charset="0"/>
                <a:cs typeface="Times New Roman" panose="02020603050405020304" pitchFamily="18" charset="0"/>
              </a:rPr>
              <a:t>Ba</a:t>
            </a:r>
            <a:r>
              <a:rPr lang="vi-VN" sz="2400" dirty="0">
                <a:latin typeface="Times New Roman" panose="02020603050405020304" pitchFamily="18" charset="0"/>
                <a:cs typeface="Times New Roman" panose="02020603050405020304" pitchFamily="18" charset="0"/>
              </a:rPr>
              <a:t> HS đóng vai nhân vật </a:t>
            </a:r>
            <a:r>
              <a:rPr lang="en-GB" sz="2400" dirty="0">
                <a:latin typeface="Times New Roman" panose="02020603050405020304" pitchFamily="18" charset="0"/>
                <a:cs typeface="Times New Roman" panose="02020603050405020304" pitchFamily="18" charset="0"/>
              </a:rPr>
              <a:t>Lan</a:t>
            </a:r>
            <a:r>
              <a:rPr lang="vi-VN" sz="2400"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Minh, </a:t>
            </a:r>
            <a:r>
              <a:rPr lang="en-GB" sz="2400" dirty="0" err="1">
                <a:latin typeface="Times New Roman" panose="02020603050405020304" pitchFamily="18" charset="0"/>
                <a:cs typeface="Times New Roman" panose="02020603050405020304" pitchFamily="18" charset="0"/>
              </a:rPr>
              <a:t>Kiên</a:t>
            </a:r>
            <a:r>
              <a:rPr lang="vi-VN" sz="2400" dirty="0">
                <a:latin typeface="Times New Roman" panose="02020603050405020304" pitchFamily="18" charset="0"/>
                <a:cs typeface="Times New Roman" panose="02020603050405020304" pitchFamily="18" charset="0"/>
              </a:rPr>
              <a:t> và diễn tả trước 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vi-VN" sz="2400" dirty="0">
                <a:latin typeface="Times New Roman" panose="02020603050405020304" pitchFamily="18" charset="0"/>
                <a:cs typeface="Times New Roman" panose="02020603050405020304" pitchFamily="18" charset="0"/>
              </a:rPr>
              <a:t> tình huống</a:t>
            </a:r>
            <a:r>
              <a:rPr lang="en-US" sz="2400" dirty="0">
                <a:latin typeface="Times New Roman" panose="02020603050405020304" pitchFamily="18" charset="0"/>
                <a:cs typeface="Times New Roman" panose="02020603050405020304" pitchFamily="18" charset="0"/>
              </a:rPr>
              <a:t>. HS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t>
            </a:r>
          </a:p>
        </p:txBody>
      </p:sp>
      <p:pic>
        <p:nvPicPr>
          <p:cNvPr id="2" name="image4.png">
            <a:extLst>
              <a:ext uri="{FF2B5EF4-FFF2-40B4-BE49-F238E27FC236}">
                <a16:creationId xmlns:a16="http://schemas.microsoft.com/office/drawing/2014/main" id="{EB9D0B64-48A4-2015-9376-8293A2E98F09}"/>
              </a:ext>
            </a:extLst>
          </p:cNvPr>
          <p:cNvPicPr>
            <a:picLocks noChangeAspect="1"/>
          </p:cNvPicPr>
          <p:nvPr/>
        </p:nvPicPr>
        <p:blipFill>
          <a:blip r:embed="rId3" cstate="print"/>
          <a:stretch>
            <a:fillRect/>
          </a:stretch>
        </p:blipFill>
        <p:spPr>
          <a:xfrm>
            <a:off x="25259" y="-5836"/>
            <a:ext cx="590190" cy="559401"/>
          </a:xfrm>
          <a:prstGeom prst="rect">
            <a:avLst/>
          </a:prstGeom>
        </p:spPr>
      </p:pic>
      <p:grpSp>
        <p:nvGrpSpPr>
          <p:cNvPr id="4" name="Group 11">
            <a:extLst>
              <a:ext uri="{FF2B5EF4-FFF2-40B4-BE49-F238E27FC236}">
                <a16:creationId xmlns:a16="http://schemas.microsoft.com/office/drawing/2014/main" id="{1D4D236E-29BD-C110-E035-58501F994A0A}"/>
              </a:ext>
            </a:extLst>
          </p:cNvPr>
          <p:cNvGrpSpPr>
            <a:grpSpLocks/>
          </p:cNvGrpSpPr>
          <p:nvPr/>
        </p:nvGrpSpPr>
        <p:grpSpPr bwMode="auto">
          <a:xfrm>
            <a:off x="641575" y="51793"/>
            <a:ext cx="590189" cy="495737"/>
            <a:chOff x="0" y="0"/>
            <a:chExt cx="666" cy="559"/>
          </a:xfrm>
        </p:grpSpPr>
        <p:sp>
          <p:nvSpPr>
            <p:cNvPr id="5" name="Freeform 12">
              <a:extLst>
                <a:ext uri="{FF2B5EF4-FFF2-40B4-BE49-F238E27FC236}">
                  <a16:creationId xmlns:a16="http://schemas.microsoft.com/office/drawing/2014/main" id="{A91A486A-3705-196D-AF8B-212442E3944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69240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80">
                                          <p:stCondLst>
                                            <p:cond delay="0"/>
                                          </p:stCondLst>
                                        </p:cTn>
                                        <p:tgtEl>
                                          <p:spTgt spid="9"/>
                                        </p:tgtEl>
                                      </p:cBhvr>
                                    </p:animEffect>
                                    <p:anim calcmode="lin" valueType="num">
                                      <p:cBhvr>
                                        <p:cTn id="1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0" dur="26">
                                          <p:stCondLst>
                                            <p:cond delay="650"/>
                                          </p:stCondLst>
                                        </p:cTn>
                                        <p:tgtEl>
                                          <p:spTgt spid="9"/>
                                        </p:tgtEl>
                                      </p:cBhvr>
                                      <p:to x="100000" y="60000"/>
                                    </p:animScale>
                                    <p:animScale>
                                      <p:cBhvr>
                                        <p:cTn id="21" dur="166" decel="50000">
                                          <p:stCondLst>
                                            <p:cond delay="676"/>
                                          </p:stCondLst>
                                        </p:cTn>
                                        <p:tgtEl>
                                          <p:spTgt spid="9"/>
                                        </p:tgtEl>
                                      </p:cBhvr>
                                      <p:to x="100000" y="100000"/>
                                    </p:animScale>
                                    <p:animScale>
                                      <p:cBhvr>
                                        <p:cTn id="22" dur="26">
                                          <p:stCondLst>
                                            <p:cond delay="1312"/>
                                          </p:stCondLst>
                                        </p:cTn>
                                        <p:tgtEl>
                                          <p:spTgt spid="9"/>
                                        </p:tgtEl>
                                      </p:cBhvr>
                                      <p:to x="100000" y="80000"/>
                                    </p:animScale>
                                    <p:animScale>
                                      <p:cBhvr>
                                        <p:cTn id="23" dur="166" decel="50000">
                                          <p:stCondLst>
                                            <p:cond delay="1338"/>
                                          </p:stCondLst>
                                        </p:cTn>
                                        <p:tgtEl>
                                          <p:spTgt spid="9"/>
                                        </p:tgtEl>
                                      </p:cBhvr>
                                      <p:to x="100000" y="100000"/>
                                    </p:animScale>
                                    <p:animScale>
                                      <p:cBhvr>
                                        <p:cTn id="24" dur="26">
                                          <p:stCondLst>
                                            <p:cond delay="1642"/>
                                          </p:stCondLst>
                                        </p:cTn>
                                        <p:tgtEl>
                                          <p:spTgt spid="9"/>
                                        </p:tgtEl>
                                      </p:cBhvr>
                                      <p:to x="100000" y="90000"/>
                                    </p:animScale>
                                    <p:animScale>
                                      <p:cBhvr>
                                        <p:cTn id="25" dur="166" decel="50000">
                                          <p:stCondLst>
                                            <p:cond delay="1668"/>
                                          </p:stCondLst>
                                        </p:cTn>
                                        <p:tgtEl>
                                          <p:spTgt spid="9"/>
                                        </p:tgtEl>
                                      </p:cBhvr>
                                      <p:to x="100000" y="100000"/>
                                    </p:animScale>
                                    <p:animScale>
                                      <p:cBhvr>
                                        <p:cTn id="26" dur="26">
                                          <p:stCondLst>
                                            <p:cond delay="1808"/>
                                          </p:stCondLst>
                                        </p:cTn>
                                        <p:tgtEl>
                                          <p:spTgt spid="9"/>
                                        </p:tgtEl>
                                      </p:cBhvr>
                                      <p:to x="100000" y="95000"/>
                                    </p:animScale>
                                    <p:animScale>
                                      <p:cBhvr>
                                        <p:cTn id="27" dur="166" decel="50000">
                                          <p:stCondLst>
                                            <p:cond delay="1834"/>
                                          </p:stCondLst>
                                        </p:cTn>
                                        <p:tgtEl>
                                          <p:spTgt spid="9"/>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80">
                                          <p:stCondLst>
                                            <p:cond delay="0"/>
                                          </p:stCondLst>
                                        </p:cTn>
                                        <p:tgtEl>
                                          <p:spTgt spid="10"/>
                                        </p:tgtEl>
                                      </p:cBhvr>
                                    </p:animEffect>
                                    <p:anim calcmode="lin" valueType="num">
                                      <p:cBhvr>
                                        <p:cTn id="3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8" dur="26">
                                          <p:stCondLst>
                                            <p:cond delay="650"/>
                                          </p:stCondLst>
                                        </p:cTn>
                                        <p:tgtEl>
                                          <p:spTgt spid="10"/>
                                        </p:tgtEl>
                                      </p:cBhvr>
                                      <p:to x="100000" y="60000"/>
                                    </p:animScale>
                                    <p:animScale>
                                      <p:cBhvr>
                                        <p:cTn id="39" dur="166" decel="50000">
                                          <p:stCondLst>
                                            <p:cond delay="676"/>
                                          </p:stCondLst>
                                        </p:cTn>
                                        <p:tgtEl>
                                          <p:spTgt spid="10"/>
                                        </p:tgtEl>
                                      </p:cBhvr>
                                      <p:to x="100000" y="100000"/>
                                    </p:animScale>
                                    <p:animScale>
                                      <p:cBhvr>
                                        <p:cTn id="40" dur="26">
                                          <p:stCondLst>
                                            <p:cond delay="1312"/>
                                          </p:stCondLst>
                                        </p:cTn>
                                        <p:tgtEl>
                                          <p:spTgt spid="10"/>
                                        </p:tgtEl>
                                      </p:cBhvr>
                                      <p:to x="100000" y="80000"/>
                                    </p:animScale>
                                    <p:animScale>
                                      <p:cBhvr>
                                        <p:cTn id="41" dur="166" decel="50000">
                                          <p:stCondLst>
                                            <p:cond delay="1338"/>
                                          </p:stCondLst>
                                        </p:cTn>
                                        <p:tgtEl>
                                          <p:spTgt spid="10"/>
                                        </p:tgtEl>
                                      </p:cBhvr>
                                      <p:to x="100000" y="100000"/>
                                    </p:animScale>
                                    <p:animScale>
                                      <p:cBhvr>
                                        <p:cTn id="42" dur="26">
                                          <p:stCondLst>
                                            <p:cond delay="1642"/>
                                          </p:stCondLst>
                                        </p:cTn>
                                        <p:tgtEl>
                                          <p:spTgt spid="10"/>
                                        </p:tgtEl>
                                      </p:cBhvr>
                                      <p:to x="100000" y="90000"/>
                                    </p:animScale>
                                    <p:animScale>
                                      <p:cBhvr>
                                        <p:cTn id="43" dur="166" decel="50000">
                                          <p:stCondLst>
                                            <p:cond delay="1668"/>
                                          </p:stCondLst>
                                        </p:cTn>
                                        <p:tgtEl>
                                          <p:spTgt spid="10"/>
                                        </p:tgtEl>
                                      </p:cBhvr>
                                      <p:to x="100000" y="100000"/>
                                    </p:animScale>
                                    <p:animScale>
                                      <p:cBhvr>
                                        <p:cTn id="44" dur="26">
                                          <p:stCondLst>
                                            <p:cond delay="1808"/>
                                          </p:stCondLst>
                                        </p:cTn>
                                        <p:tgtEl>
                                          <p:spTgt spid="10"/>
                                        </p:tgtEl>
                                      </p:cBhvr>
                                      <p:to x="100000" y="95000"/>
                                    </p:animScale>
                                    <p:animScale>
                                      <p:cBhvr>
                                        <p:cTn id="45" dur="166" decel="50000">
                                          <p:stCondLst>
                                            <p:cond delay="1834"/>
                                          </p:stCondLst>
                                        </p:cTn>
                                        <p:tgtEl>
                                          <p:spTgt spid="10"/>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Effect transition="in" filter="fade">
                                      <p:cBhvr>
                                        <p:cTn id="50" dur="1000"/>
                                        <p:tgtEl>
                                          <p:spTgt spid="8">
                                            <p:txEl>
                                              <p:pRg st="0" end="0"/>
                                            </p:txEl>
                                          </p:spTgt>
                                        </p:tgtEl>
                                      </p:cBhvr>
                                    </p:animEffect>
                                    <p:anim calcmode="lin" valueType="num">
                                      <p:cBhvr>
                                        <p:cTn id="51"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52"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8">
                                            <p:txEl>
                                              <p:pRg st="1" end="1"/>
                                            </p:txEl>
                                          </p:spTgt>
                                        </p:tgtEl>
                                        <p:attrNameLst>
                                          <p:attrName>style.visibility</p:attrName>
                                        </p:attrNameLst>
                                      </p:cBhvr>
                                      <p:to>
                                        <p:strVal val="visible"/>
                                      </p:to>
                                    </p:set>
                                    <p:animEffect transition="in" filter="wipe(down)">
                                      <p:cBhvr>
                                        <p:cTn id="5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79A0A182-6A05-50CB-AA92-92010C13EB45}"/>
              </a:ext>
            </a:extLst>
          </p:cNvPr>
          <p:cNvSpPr txBox="1"/>
          <p:nvPr/>
        </p:nvSpPr>
        <p:spPr>
          <a:xfrm>
            <a:off x="1772276" y="167994"/>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I (PA1)             </a:t>
            </a:r>
          </a:p>
          <a:p>
            <a:pPr algn="ctr">
              <a:lnSpc>
                <a:spcPts val="2880"/>
              </a:lnSpc>
              <a:spcBef>
                <a:spcPts val="300"/>
              </a:spcBef>
              <a:spcAft>
                <a:spcPts val="300"/>
              </a:spcAft>
            </a:pPr>
            <a:r>
              <a:rPr lang="en-US" sz="2800" b="1" dirty="0" err="1">
                <a:ln w="22225">
                  <a:solidFill>
                    <a:srgbClr val="7030A0"/>
                  </a:solidFill>
                  <a:prstDash val="solid"/>
                </a:ln>
                <a:solidFill>
                  <a:schemeClr val="accent2">
                    <a:lumMod val="40000"/>
                    <a:lumOff val="60000"/>
                  </a:schemeClr>
                </a:solidFill>
                <a:latin typeface="TimesNewRomanPSMT"/>
              </a:rPr>
              <a:t>Trò</a:t>
            </a:r>
            <a:r>
              <a:rPr lang="en-US" sz="2800" b="1" dirty="0">
                <a:ln w="22225">
                  <a:solidFill>
                    <a:srgbClr val="7030A0"/>
                  </a:solidFill>
                  <a:prstDash val="solid"/>
                </a:ln>
                <a:solidFill>
                  <a:schemeClr val="accent2">
                    <a:lumMod val="40000"/>
                    <a:lumOff val="60000"/>
                  </a:schemeClr>
                </a:solidFill>
                <a:latin typeface="TimesNewRomanPSMT"/>
              </a:rPr>
              <a:t> </a:t>
            </a:r>
            <a:r>
              <a:rPr lang="en-US" sz="2800" b="1" dirty="0" err="1">
                <a:ln w="22225">
                  <a:solidFill>
                    <a:srgbClr val="7030A0"/>
                  </a:solidFill>
                  <a:prstDash val="solid"/>
                </a:ln>
                <a:solidFill>
                  <a:schemeClr val="accent2">
                    <a:lumMod val="40000"/>
                    <a:lumOff val="60000"/>
                  </a:schemeClr>
                </a:solidFill>
                <a:latin typeface="TimesNewRomanPSMT"/>
              </a:rPr>
              <a:t>chơi</a:t>
            </a:r>
            <a:r>
              <a:rPr lang="en-US" sz="2800" b="1" dirty="0">
                <a:ln w="22225">
                  <a:solidFill>
                    <a:srgbClr val="7030A0"/>
                  </a:solidFill>
                  <a:prstDash val="solid"/>
                </a:ln>
                <a:solidFill>
                  <a:schemeClr val="accent2">
                    <a:lumMod val="40000"/>
                    <a:lumOff val="60000"/>
                  </a:schemeClr>
                </a:solidFill>
                <a:latin typeface="TimesNewRomanPSMT"/>
              </a:rPr>
              <a:t> </a:t>
            </a:r>
            <a:r>
              <a:rPr lang="en-GB" sz="2800" b="1" dirty="0">
                <a:ln w="22225">
                  <a:solidFill>
                    <a:srgbClr val="7030A0"/>
                  </a:solidFill>
                  <a:prstDash val="solid"/>
                </a:ln>
                <a:solidFill>
                  <a:schemeClr val="accent2">
                    <a:lumMod val="40000"/>
                    <a:lumOff val="60000"/>
                  </a:schemeClr>
                </a:solidFill>
                <a:latin typeface="TimesNewRomanPSMT"/>
              </a:rPr>
              <a:t>“GIẢI Ô CHỮ </a:t>
            </a:r>
            <a:r>
              <a:rPr lang="en-GB" sz="2800" b="1" dirty="0">
                <a:ln w="22225">
                  <a:solidFill>
                    <a:srgbClr val="7030A0"/>
                  </a:solidFill>
                  <a:prstDash val="solid"/>
                </a:ln>
                <a:solidFill>
                  <a:srgbClr val="FF0000"/>
                </a:solidFill>
                <a:latin typeface="TimesNewRomanPSMT"/>
              </a:rPr>
              <a:t>2</a:t>
            </a:r>
            <a:r>
              <a:rPr lang="en-GB" sz="2800" b="1" dirty="0">
                <a:ln w="22225">
                  <a:solidFill>
                    <a:srgbClr val="7030A0"/>
                  </a:solidFill>
                  <a:prstDash val="solid"/>
                </a:ln>
                <a:solidFill>
                  <a:schemeClr val="accent2">
                    <a:lumMod val="40000"/>
                    <a:lumOff val="60000"/>
                  </a:schemeClr>
                </a:solidFill>
                <a:latin typeface="TimesNewRomanPSMT"/>
              </a:rPr>
              <a:t>” </a:t>
            </a:r>
          </a:p>
        </p:txBody>
      </p:sp>
      <p:sp>
        <p:nvSpPr>
          <p:cNvPr id="7" name="TextBox 6">
            <a:extLst>
              <a:ext uri="{FF2B5EF4-FFF2-40B4-BE49-F238E27FC236}">
                <a16:creationId xmlns:a16="http://schemas.microsoft.com/office/drawing/2014/main" id="{24FC99A4-0D89-CE83-B34C-1C0A7F702AEA}"/>
              </a:ext>
            </a:extLst>
          </p:cNvPr>
          <p:cNvSpPr txBox="1"/>
          <p:nvPr/>
        </p:nvSpPr>
        <p:spPr>
          <a:xfrm>
            <a:off x="7290513" y="6051771"/>
            <a:ext cx="1516357" cy="400110"/>
          </a:xfrm>
          <a:prstGeom prst="rect">
            <a:avLst/>
          </a:prstGeom>
          <a:noFill/>
        </p:spPr>
        <p:txBody>
          <a:bodyPr wrap="square">
            <a:spAutoFit/>
          </a:bodyPr>
          <a:lstStyle/>
          <a:p>
            <a:pPr algn="r"/>
            <a:r>
              <a:rPr lang="vi-VN" sz="2000" b="1" dirty="0">
                <a:latin typeface="TimesNewRomanPSMT"/>
              </a:rPr>
              <a:t>Bảng ô chữ</a:t>
            </a:r>
            <a:endParaRPr lang="en-VN" sz="2000" b="1" dirty="0"/>
          </a:p>
        </p:txBody>
      </p:sp>
      <p:sp>
        <p:nvSpPr>
          <p:cNvPr id="10" name="TextBox 9">
            <a:extLst>
              <a:ext uri="{FF2B5EF4-FFF2-40B4-BE49-F238E27FC236}">
                <a16:creationId xmlns:a16="http://schemas.microsoft.com/office/drawing/2014/main" id="{E8803EE0-7835-3C26-1482-188A813C455B}"/>
              </a:ext>
            </a:extLst>
          </p:cNvPr>
          <p:cNvSpPr txBox="1"/>
          <p:nvPr/>
        </p:nvSpPr>
        <p:spPr>
          <a:xfrm>
            <a:off x="820210" y="1473252"/>
            <a:ext cx="2686293" cy="4239302"/>
          </a:xfrm>
          <a:prstGeom prst="rect">
            <a:avLst/>
          </a:prstGeom>
          <a:solidFill>
            <a:schemeClr val="accent2">
              <a:lumMod val="40000"/>
              <a:lumOff val="60000"/>
            </a:schemeClr>
          </a:solidFill>
          <a:ln>
            <a:solidFill>
              <a:srgbClr val="00B050"/>
            </a:solid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en-US" sz="2400" dirty="0">
                <a:solidFill>
                  <a:srgbClr val="00A23A"/>
                </a:solidFill>
                <a:effectLst/>
                <a:latin typeface="TimesNewRomanPSMT"/>
              </a:rPr>
              <a:t>14 </a:t>
            </a:r>
            <a:r>
              <a:rPr lang="vi-VN" sz="2400" dirty="0">
                <a:effectLst/>
                <a:latin typeface="TimesNewRomanPSMT"/>
              </a:rPr>
              <a:t>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I</a:t>
            </a:r>
            <a:r>
              <a:rPr lang="en-US" sz="2400" dirty="0">
                <a:solidFill>
                  <a:srgbClr val="00A23A"/>
                </a:solidFill>
                <a:latin typeface="TimesNewRomanPSMT"/>
              </a:rPr>
              <a:t>I</a:t>
            </a:r>
            <a:r>
              <a:rPr lang="vi-VN" sz="2400" dirty="0">
                <a:solidFill>
                  <a:srgbClr val="00A23A"/>
                </a:solidFill>
                <a:effectLst/>
                <a:latin typeface="TimesNewRomanPSMT"/>
              </a:rPr>
              <a:t> Bài </a:t>
            </a:r>
            <a:r>
              <a:rPr lang="en-GB" sz="2400" dirty="0">
                <a:solidFill>
                  <a:srgbClr val="00A23A"/>
                </a:solidFill>
                <a:latin typeface="TimesNewRomanPSMT"/>
              </a:rPr>
              <a:t>4</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pic>
        <p:nvPicPr>
          <p:cNvPr id="4" name="Picture 3">
            <a:extLst>
              <a:ext uri="{FF2B5EF4-FFF2-40B4-BE49-F238E27FC236}">
                <a16:creationId xmlns:a16="http://schemas.microsoft.com/office/drawing/2014/main" id="{2E04A480-D903-2A79-42E8-3C3BA32F5A1D}"/>
              </a:ext>
            </a:extLst>
          </p:cNvPr>
          <p:cNvPicPr>
            <a:picLocks noChangeAspect="1"/>
          </p:cNvPicPr>
          <p:nvPr/>
        </p:nvPicPr>
        <p:blipFill>
          <a:blip r:embed="rId4"/>
          <a:stretch>
            <a:fillRect/>
          </a:stretch>
        </p:blipFill>
        <p:spPr>
          <a:xfrm>
            <a:off x="3994183" y="1282752"/>
            <a:ext cx="7615732" cy="4697723"/>
          </a:xfrm>
          <a:prstGeom prst="rect">
            <a:avLst/>
          </a:prstGeom>
          <a:ln>
            <a:solidFill>
              <a:srgbClr val="00B050"/>
            </a:solidFill>
          </a:ln>
        </p:spPr>
      </p:pic>
    </p:spTree>
    <p:extLst>
      <p:ext uri="{BB962C8B-B14F-4D97-AF65-F5344CB8AC3E}">
        <p14:creationId xmlns:p14="http://schemas.microsoft.com/office/powerpoint/2010/main" val="254822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id="{1BB20096-3D50-E4B3-BAC7-A3767F9B20E5}"/>
              </a:ext>
            </a:extLst>
          </p:cNvPr>
          <p:cNvSpPr txBox="1"/>
          <p:nvPr/>
        </p:nvSpPr>
        <p:spPr>
          <a:xfrm>
            <a:off x="1787689" y="709912"/>
            <a:ext cx="9464244" cy="5444376"/>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Rút</a:t>
            </a:r>
            <a:r>
              <a:rPr lang="en-GB" sz="2400" dirty="0">
                <a:latin typeface="TimesNewRomanPSMT"/>
              </a:rPr>
              <a:t> </a:t>
            </a:r>
            <a:r>
              <a:rPr lang="en-GB" sz="2400" dirty="0" err="1">
                <a:latin typeface="TimesNewRomanPSMT"/>
              </a:rPr>
              <a:t>thăm</a:t>
            </a:r>
            <a:r>
              <a:rPr lang="en-GB" sz="2400">
                <a:latin typeface="TimesNewRomanPSMT"/>
              </a:rPr>
              <a:t>: hai đội </a:t>
            </a:r>
            <a:r>
              <a:rPr lang="en-GB" sz="2400" err="1">
                <a:latin typeface="TimesNewRomanPSMT"/>
              </a:rPr>
              <a:t>tìm</a:t>
            </a:r>
            <a:r>
              <a:rPr lang="en-GB" sz="2400">
                <a:solidFill>
                  <a:srgbClr val="00B050"/>
                </a:solidFill>
                <a:latin typeface="TimesNewRomanPSMT"/>
              </a:rPr>
              <a:t> 4 </a:t>
            </a:r>
            <a:r>
              <a:rPr lang="en-GB" sz="2400" err="1">
                <a:latin typeface="TimesNewRomanPSMT"/>
              </a:rPr>
              <a:t>từ</a:t>
            </a:r>
            <a:r>
              <a:rPr lang="en-GB" sz="2400">
                <a:latin typeface="TimesNewRomanPSMT"/>
              </a:rPr>
              <a:t> ngữ, hai đội tìm </a:t>
            </a:r>
            <a:r>
              <a:rPr lang="en-GB" sz="2400">
                <a:solidFill>
                  <a:srgbClr val="00B050"/>
                </a:solidFill>
                <a:latin typeface="TimesNewRomanPSMT"/>
              </a:rPr>
              <a:t>3</a:t>
            </a:r>
            <a:r>
              <a:rPr lang="en-GB" sz="2400">
                <a:latin typeface="TimesNewRomanPSMT"/>
              </a:rPr>
              <a:t> từ ngữ.</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a:t>
            </a:r>
            <a:r>
              <a:rPr lang="vi-VN" sz="2400">
                <a:latin typeface="TimesNewRomanPSMT"/>
              </a:rPr>
              <a:t>y/từ </a:t>
            </a:r>
            <a:r>
              <a:rPr lang="vi-VN" sz="2400" dirty="0">
                <a:latin typeface="TimesNewRomanPSMT"/>
              </a:rPr>
              <a:t>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giao</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extLst>
      <p:ext uri="{BB962C8B-B14F-4D97-AF65-F5344CB8AC3E}">
        <p14:creationId xmlns:p14="http://schemas.microsoft.com/office/powerpoint/2010/main" val="32377743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4.png">
            <a:extLst>
              <a:ext uri="{FF2B5EF4-FFF2-40B4-BE49-F238E27FC236}">
                <a16:creationId xmlns:a16="http://schemas.microsoft.com/office/drawing/2014/main" id="{9226C7E8-7866-682D-DC5F-8066A9F7E57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5" name="Group 11">
            <a:extLst>
              <a:ext uri="{FF2B5EF4-FFF2-40B4-BE49-F238E27FC236}">
                <a16:creationId xmlns:a16="http://schemas.microsoft.com/office/drawing/2014/main" id="{9A1EFC36-3953-CAF4-7B04-07FC773EE424}"/>
              </a:ext>
            </a:extLst>
          </p:cNvPr>
          <p:cNvGrpSpPr>
            <a:grpSpLocks/>
          </p:cNvGrpSpPr>
          <p:nvPr/>
        </p:nvGrpSpPr>
        <p:grpSpPr bwMode="auto">
          <a:xfrm>
            <a:off x="806095" y="167994"/>
            <a:ext cx="625171" cy="541918"/>
            <a:chOff x="0" y="0"/>
            <a:chExt cx="666" cy="559"/>
          </a:xfrm>
        </p:grpSpPr>
        <p:sp>
          <p:nvSpPr>
            <p:cNvPr id="6" name="Freeform 12">
              <a:extLst>
                <a:ext uri="{FF2B5EF4-FFF2-40B4-BE49-F238E27FC236}">
                  <a16:creationId xmlns:a16="http://schemas.microsoft.com/office/drawing/2014/main" id="{74DB62EB-B29B-165C-B338-0709490E790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TextBox 10">
            <a:extLst>
              <a:ext uri="{FF2B5EF4-FFF2-40B4-BE49-F238E27FC236}">
                <a16:creationId xmlns:a16="http://schemas.microsoft.com/office/drawing/2014/main" id="{7B0F4EFF-D11D-DDAB-3E1B-F65A1C8917D8}"/>
              </a:ext>
            </a:extLst>
          </p:cNvPr>
          <p:cNvSpPr txBox="1"/>
          <p:nvPr/>
        </p:nvSpPr>
        <p:spPr>
          <a:xfrm>
            <a:off x="5083635" y="200741"/>
            <a:ext cx="2686293" cy="443391"/>
          </a:xfrm>
          <a:prstGeom prst="rect">
            <a:avLst/>
          </a:prstGeom>
          <a:noFill/>
          <a:ln>
            <a:noFill/>
          </a:ln>
        </p:spPr>
        <p:txBody>
          <a:bodyPr wrap="square">
            <a:spAutoFit/>
            <a:scene3d>
              <a:camera prst="orthographicFront"/>
              <a:lightRig rig="soft" dir="t">
                <a:rot lat="0" lon="0" rev="15600000"/>
              </a:lightRig>
            </a:scene3d>
            <a:sp3d extrusionH="57150" prstMaterial="softEdge">
              <a:bevelT w="25400" h="38100"/>
            </a:sp3d>
          </a:bodyPr>
          <a:lstStyle/>
          <a:p>
            <a:pPr algn="ctr">
              <a:lnSpc>
                <a:spcPts val="2880"/>
              </a:lnSpc>
              <a:spcBef>
                <a:spcPts val="300"/>
              </a:spcBef>
              <a:spcAft>
                <a:spcPts val="300"/>
              </a:spcAft>
            </a:pPr>
            <a:r>
              <a:rPr lang="vi-VN" sz="2400" b="1" dirty="0">
                <a:ln w="6600">
                  <a:solidFill>
                    <a:schemeClr val="accent2"/>
                  </a:solidFill>
                  <a:prstDash val="solid"/>
                </a:ln>
                <a:solidFill>
                  <a:srgbClr val="FFFFFF"/>
                </a:solidFill>
                <a:effectLst>
                  <a:outerShdw dist="38100" dir="2700000" algn="tl" rotWithShape="0">
                    <a:schemeClr val="accent2"/>
                  </a:outerShdw>
                </a:effectLst>
                <a:latin typeface="TimesNewRomanPSMT"/>
              </a:rPr>
              <a:t>BẢNG Ô CHỮ</a:t>
            </a:r>
          </a:p>
        </p:txBody>
      </p:sp>
      <p:sp>
        <p:nvSpPr>
          <p:cNvPr id="1442" name="Câu 1">
            <a:hlinkClick r:id="rId4" action="ppaction://hlinksldjump"/>
            <a:extLst>
              <a:ext uri="{FF2B5EF4-FFF2-40B4-BE49-F238E27FC236}">
                <a16:creationId xmlns:a16="http://schemas.microsoft.com/office/drawing/2014/main" id="{F4026947-142E-7F0B-0927-93C1F6F8DC37}"/>
              </a:ext>
            </a:extLst>
          </p:cNvPr>
          <p:cNvSpPr/>
          <p:nvPr/>
        </p:nvSpPr>
        <p:spPr>
          <a:xfrm>
            <a:off x="1782675" y="1245718"/>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600" b="1" dirty="0">
                <a:latin typeface="UTM Avo" panose="02040603050506020204" pitchFamily="18" charset="0"/>
              </a:rPr>
              <a:t>1</a:t>
            </a:r>
            <a:endParaRPr lang="en-US" sz="1600" b="1" dirty="0">
              <a:latin typeface="UTM Avo" panose="02040603050506020204" pitchFamily="18" charset="0"/>
            </a:endParaRPr>
          </a:p>
        </p:txBody>
      </p:sp>
      <p:sp>
        <p:nvSpPr>
          <p:cNvPr id="1443" name="Câu 2">
            <a:hlinkClick r:id="rId5" action="ppaction://hlinksldjump"/>
            <a:extLst>
              <a:ext uri="{FF2B5EF4-FFF2-40B4-BE49-F238E27FC236}">
                <a16:creationId xmlns:a16="http://schemas.microsoft.com/office/drawing/2014/main" id="{488F8AB9-A6B4-CC3A-D49E-11D8BB47BF79}"/>
              </a:ext>
            </a:extLst>
          </p:cNvPr>
          <p:cNvSpPr/>
          <p:nvPr/>
        </p:nvSpPr>
        <p:spPr>
          <a:xfrm>
            <a:off x="1782675" y="1571382"/>
            <a:ext cx="717200" cy="2797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2</a:t>
            </a:r>
          </a:p>
        </p:txBody>
      </p:sp>
      <p:sp>
        <p:nvSpPr>
          <p:cNvPr id="1444" name="Câu 3">
            <a:hlinkClick r:id="rId6" action="ppaction://hlinksldjump"/>
            <a:extLst>
              <a:ext uri="{FF2B5EF4-FFF2-40B4-BE49-F238E27FC236}">
                <a16:creationId xmlns:a16="http://schemas.microsoft.com/office/drawing/2014/main" id="{90A652BF-D40E-E940-D29F-09B6B12C9691}"/>
              </a:ext>
            </a:extLst>
          </p:cNvPr>
          <p:cNvSpPr/>
          <p:nvPr/>
        </p:nvSpPr>
        <p:spPr>
          <a:xfrm>
            <a:off x="1782675" y="1895460"/>
            <a:ext cx="717200" cy="27971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3</a:t>
            </a:r>
          </a:p>
        </p:txBody>
      </p:sp>
      <p:sp>
        <p:nvSpPr>
          <p:cNvPr id="1452" name="Câu 4">
            <a:hlinkClick r:id="rId7" action="ppaction://hlinksldjump"/>
            <a:extLst>
              <a:ext uri="{FF2B5EF4-FFF2-40B4-BE49-F238E27FC236}">
                <a16:creationId xmlns:a16="http://schemas.microsoft.com/office/drawing/2014/main" id="{4907609A-B940-4A47-B3F4-30F3EC3BA914}"/>
              </a:ext>
            </a:extLst>
          </p:cNvPr>
          <p:cNvSpPr/>
          <p:nvPr/>
        </p:nvSpPr>
        <p:spPr>
          <a:xfrm>
            <a:off x="1782675" y="2219539"/>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4</a:t>
            </a:r>
          </a:p>
        </p:txBody>
      </p:sp>
      <p:sp>
        <p:nvSpPr>
          <p:cNvPr id="1453" name="Câu 5">
            <a:hlinkClick r:id="rId8" action="ppaction://hlinksldjump"/>
            <a:extLst>
              <a:ext uri="{FF2B5EF4-FFF2-40B4-BE49-F238E27FC236}">
                <a16:creationId xmlns:a16="http://schemas.microsoft.com/office/drawing/2014/main" id="{433A0FA9-DF3B-89BC-32B7-7D38972EC49E}"/>
              </a:ext>
            </a:extLst>
          </p:cNvPr>
          <p:cNvSpPr/>
          <p:nvPr/>
        </p:nvSpPr>
        <p:spPr>
          <a:xfrm>
            <a:off x="1782675" y="2545203"/>
            <a:ext cx="717200" cy="2797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5</a:t>
            </a:r>
          </a:p>
        </p:txBody>
      </p:sp>
      <p:sp>
        <p:nvSpPr>
          <p:cNvPr id="1456" name="Câu 6">
            <a:hlinkClick r:id="rId9" action="ppaction://hlinksldjump"/>
            <a:extLst>
              <a:ext uri="{FF2B5EF4-FFF2-40B4-BE49-F238E27FC236}">
                <a16:creationId xmlns:a16="http://schemas.microsoft.com/office/drawing/2014/main" id="{B5E0B201-35F6-7A19-6B51-25491AFE7A65}"/>
              </a:ext>
            </a:extLst>
          </p:cNvPr>
          <p:cNvSpPr/>
          <p:nvPr/>
        </p:nvSpPr>
        <p:spPr>
          <a:xfrm>
            <a:off x="1782675" y="2869281"/>
            <a:ext cx="717200" cy="27971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6</a:t>
            </a:r>
          </a:p>
        </p:txBody>
      </p:sp>
      <p:sp>
        <p:nvSpPr>
          <p:cNvPr id="1462" name="Câu 7">
            <a:hlinkClick r:id="rId10" action="ppaction://hlinksldjump"/>
            <a:extLst>
              <a:ext uri="{FF2B5EF4-FFF2-40B4-BE49-F238E27FC236}">
                <a16:creationId xmlns:a16="http://schemas.microsoft.com/office/drawing/2014/main" id="{952FAF1A-2FBA-DEBF-BB9D-127C37ABEEB0}"/>
              </a:ext>
            </a:extLst>
          </p:cNvPr>
          <p:cNvSpPr/>
          <p:nvPr/>
        </p:nvSpPr>
        <p:spPr>
          <a:xfrm>
            <a:off x="1782675" y="3193360"/>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7</a:t>
            </a:r>
          </a:p>
        </p:txBody>
      </p:sp>
      <p:sp>
        <p:nvSpPr>
          <p:cNvPr id="1463" name="Câu 8">
            <a:hlinkClick r:id="rId11" action="ppaction://hlinksldjump"/>
            <a:extLst>
              <a:ext uri="{FF2B5EF4-FFF2-40B4-BE49-F238E27FC236}">
                <a16:creationId xmlns:a16="http://schemas.microsoft.com/office/drawing/2014/main" id="{9E0A0867-2D66-008D-ABD4-0A7E7C818B8A}"/>
              </a:ext>
            </a:extLst>
          </p:cNvPr>
          <p:cNvSpPr/>
          <p:nvPr/>
        </p:nvSpPr>
        <p:spPr>
          <a:xfrm>
            <a:off x="1782675" y="3519024"/>
            <a:ext cx="717200" cy="2797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8</a:t>
            </a:r>
          </a:p>
        </p:txBody>
      </p:sp>
      <p:sp>
        <p:nvSpPr>
          <p:cNvPr id="1466" name="Câu 9">
            <a:hlinkClick r:id="rId12" action="ppaction://hlinksldjump"/>
            <a:extLst>
              <a:ext uri="{FF2B5EF4-FFF2-40B4-BE49-F238E27FC236}">
                <a16:creationId xmlns:a16="http://schemas.microsoft.com/office/drawing/2014/main" id="{38B57724-2CD8-207A-A677-838788219601}"/>
              </a:ext>
            </a:extLst>
          </p:cNvPr>
          <p:cNvSpPr/>
          <p:nvPr/>
        </p:nvSpPr>
        <p:spPr>
          <a:xfrm>
            <a:off x="1782675" y="3843102"/>
            <a:ext cx="717200" cy="27971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9</a:t>
            </a:r>
          </a:p>
        </p:txBody>
      </p:sp>
      <p:sp>
        <p:nvSpPr>
          <p:cNvPr id="1874" name="Câu 10">
            <a:hlinkClick r:id="rId13" action="ppaction://hlinksldjump"/>
            <a:extLst>
              <a:ext uri="{FF2B5EF4-FFF2-40B4-BE49-F238E27FC236}">
                <a16:creationId xmlns:a16="http://schemas.microsoft.com/office/drawing/2014/main" id="{DF5F8AAD-4981-7A0E-7617-8FADF4F0185C}"/>
              </a:ext>
            </a:extLst>
          </p:cNvPr>
          <p:cNvSpPr/>
          <p:nvPr/>
        </p:nvSpPr>
        <p:spPr>
          <a:xfrm>
            <a:off x="1782675" y="4167181"/>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10</a:t>
            </a:r>
          </a:p>
        </p:txBody>
      </p:sp>
      <p:sp>
        <p:nvSpPr>
          <p:cNvPr id="1880" name="Câu 11">
            <a:hlinkClick r:id="rId14" action="ppaction://hlinksldjump"/>
            <a:extLst>
              <a:ext uri="{FF2B5EF4-FFF2-40B4-BE49-F238E27FC236}">
                <a16:creationId xmlns:a16="http://schemas.microsoft.com/office/drawing/2014/main" id="{8CC52187-58EA-3D0E-2F88-AF06B3E9EDB3}"/>
              </a:ext>
            </a:extLst>
          </p:cNvPr>
          <p:cNvSpPr/>
          <p:nvPr/>
        </p:nvSpPr>
        <p:spPr>
          <a:xfrm>
            <a:off x="1782675" y="4492845"/>
            <a:ext cx="717200" cy="2797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11</a:t>
            </a:r>
          </a:p>
        </p:txBody>
      </p:sp>
      <p:sp>
        <p:nvSpPr>
          <p:cNvPr id="1898" name="Câu 12">
            <a:hlinkClick r:id="rId15" action="ppaction://hlinksldjump"/>
            <a:extLst>
              <a:ext uri="{FF2B5EF4-FFF2-40B4-BE49-F238E27FC236}">
                <a16:creationId xmlns:a16="http://schemas.microsoft.com/office/drawing/2014/main" id="{AED7EA34-0616-E786-1B25-3AA285A8A345}"/>
              </a:ext>
            </a:extLst>
          </p:cNvPr>
          <p:cNvSpPr/>
          <p:nvPr/>
        </p:nvSpPr>
        <p:spPr>
          <a:xfrm>
            <a:off x="1782675" y="4816923"/>
            <a:ext cx="717200" cy="27971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12</a:t>
            </a:r>
          </a:p>
        </p:txBody>
      </p:sp>
      <p:sp>
        <p:nvSpPr>
          <p:cNvPr id="1899" name="Câu 13">
            <a:hlinkClick r:id="rId16" action="ppaction://hlinksldjump"/>
            <a:extLst>
              <a:ext uri="{FF2B5EF4-FFF2-40B4-BE49-F238E27FC236}">
                <a16:creationId xmlns:a16="http://schemas.microsoft.com/office/drawing/2014/main" id="{72182437-F605-ACD8-BDCF-0F163C5EF35A}"/>
              </a:ext>
            </a:extLst>
          </p:cNvPr>
          <p:cNvSpPr/>
          <p:nvPr/>
        </p:nvSpPr>
        <p:spPr>
          <a:xfrm>
            <a:off x="1782675" y="5141002"/>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13</a:t>
            </a:r>
          </a:p>
        </p:txBody>
      </p:sp>
      <p:sp>
        <p:nvSpPr>
          <p:cNvPr id="1900" name="Câu 14">
            <a:hlinkClick r:id="rId17" action="ppaction://hlinksldjump"/>
            <a:extLst>
              <a:ext uri="{FF2B5EF4-FFF2-40B4-BE49-F238E27FC236}">
                <a16:creationId xmlns:a16="http://schemas.microsoft.com/office/drawing/2014/main" id="{CBAA3EF4-1213-C008-2B01-653C50B733D4}"/>
              </a:ext>
            </a:extLst>
          </p:cNvPr>
          <p:cNvSpPr/>
          <p:nvPr/>
        </p:nvSpPr>
        <p:spPr>
          <a:xfrm>
            <a:off x="1782675" y="5466666"/>
            <a:ext cx="717200" cy="2797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14</a:t>
            </a:r>
          </a:p>
        </p:txBody>
      </p:sp>
      <p:sp>
        <p:nvSpPr>
          <p:cNvPr id="2" name="Rectangle 1">
            <a:extLst>
              <a:ext uri="{FF2B5EF4-FFF2-40B4-BE49-F238E27FC236}">
                <a16:creationId xmlns:a16="http://schemas.microsoft.com/office/drawing/2014/main" id="{E6B620DA-E93B-A365-25FB-12FD7704A88F}"/>
              </a:ext>
            </a:extLst>
          </p:cNvPr>
          <p:cNvSpPr/>
          <p:nvPr/>
        </p:nvSpPr>
        <p:spPr>
          <a:xfrm>
            <a:off x="4816456" y="1262803"/>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 name="Rectangle 3">
            <a:extLst>
              <a:ext uri="{FF2B5EF4-FFF2-40B4-BE49-F238E27FC236}">
                <a16:creationId xmlns:a16="http://schemas.microsoft.com/office/drawing/2014/main" id="{13DA1E45-957B-C1A9-9377-93B1C62F1D6D}"/>
              </a:ext>
            </a:extLst>
          </p:cNvPr>
          <p:cNvSpPr/>
          <p:nvPr/>
        </p:nvSpPr>
        <p:spPr>
          <a:xfrm>
            <a:off x="5256862" y="126193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7" name="Rectangle 6">
            <a:extLst>
              <a:ext uri="{FF2B5EF4-FFF2-40B4-BE49-F238E27FC236}">
                <a16:creationId xmlns:a16="http://schemas.microsoft.com/office/drawing/2014/main" id="{D5345A6A-A9FD-3711-356D-7BF1A9197848}"/>
              </a:ext>
            </a:extLst>
          </p:cNvPr>
          <p:cNvSpPr/>
          <p:nvPr/>
        </p:nvSpPr>
        <p:spPr>
          <a:xfrm>
            <a:off x="5697268" y="1262953"/>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8" name="Rectangle 7">
            <a:extLst>
              <a:ext uri="{FF2B5EF4-FFF2-40B4-BE49-F238E27FC236}">
                <a16:creationId xmlns:a16="http://schemas.microsoft.com/office/drawing/2014/main" id="{313DA373-2D30-5D4B-8C60-166D784100F5}"/>
              </a:ext>
            </a:extLst>
          </p:cNvPr>
          <p:cNvSpPr/>
          <p:nvPr/>
        </p:nvSpPr>
        <p:spPr>
          <a:xfrm>
            <a:off x="6137674" y="126520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9" name="Rectangle 8">
            <a:extLst>
              <a:ext uri="{FF2B5EF4-FFF2-40B4-BE49-F238E27FC236}">
                <a16:creationId xmlns:a16="http://schemas.microsoft.com/office/drawing/2014/main" id="{E9CAA411-550D-410C-D7A3-68BD1099D22B}"/>
              </a:ext>
            </a:extLst>
          </p:cNvPr>
          <p:cNvSpPr/>
          <p:nvPr/>
        </p:nvSpPr>
        <p:spPr>
          <a:xfrm>
            <a:off x="6578080" y="126436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 name="Rectangle 9">
            <a:extLst>
              <a:ext uri="{FF2B5EF4-FFF2-40B4-BE49-F238E27FC236}">
                <a16:creationId xmlns:a16="http://schemas.microsoft.com/office/drawing/2014/main" id="{4D78A6DA-6E20-FDE4-D4DF-1F7D323463DB}"/>
              </a:ext>
            </a:extLst>
          </p:cNvPr>
          <p:cNvSpPr/>
          <p:nvPr/>
        </p:nvSpPr>
        <p:spPr>
          <a:xfrm>
            <a:off x="4376050" y="126193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05" name="TextBox 1904">
            <a:extLst>
              <a:ext uri="{FF2B5EF4-FFF2-40B4-BE49-F238E27FC236}">
                <a16:creationId xmlns:a16="http://schemas.microsoft.com/office/drawing/2014/main" id="{9576D370-1784-6F2F-C3E3-2405FDC5FCA3}"/>
              </a:ext>
            </a:extLst>
          </p:cNvPr>
          <p:cNvSpPr txBox="1"/>
          <p:nvPr/>
        </p:nvSpPr>
        <p:spPr>
          <a:xfrm>
            <a:off x="4832894" y="1205332"/>
            <a:ext cx="340158" cy="369332"/>
          </a:xfrm>
          <a:prstGeom prst="rect">
            <a:avLst/>
          </a:prstGeom>
          <a:noFill/>
        </p:spPr>
        <p:txBody>
          <a:bodyPr wrap="none" rtlCol="0">
            <a:spAutoFit/>
          </a:bodyPr>
          <a:lstStyle/>
          <a:p>
            <a:r>
              <a:rPr lang="en-US" b="1"/>
              <a:t>N</a:t>
            </a:r>
            <a:endParaRPr lang="en-US" b="1" dirty="0"/>
          </a:p>
        </p:txBody>
      </p:sp>
      <p:sp>
        <p:nvSpPr>
          <p:cNvPr id="1906" name="TextBox 1905">
            <a:extLst>
              <a:ext uri="{FF2B5EF4-FFF2-40B4-BE49-F238E27FC236}">
                <a16:creationId xmlns:a16="http://schemas.microsoft.com/office/drawing/2014/main" id="{F62024C3-641B-51B6-7B1C-34D480CE40FC}"/>
              </a:ext>
            </a:extLst>
          </p:cNvPr>
          <p:cNvSpPr txBox="1"/>
          <p:nvPr/>
        </p:nvSpPr>
        <p:spPr>
          <a:xfrm>
            <a:off x="5273300" y="1204467"/>
            <a:ext cx="340158" cy="369332"/>
          </a:xfrm>
          <a:prstGeom prst="rect">
            <a:avLst/>
          </a:prstGeom>
          <a:noFill/>
        </p:spPr>
        <p:txBody>
          <a:bodyPr wrap="none" rtlCol="0">
            <a:spAutoFit/>
          </a:bodyPr>
          <a:lstStyle/>
          <a:p>
            <a:r>
              <a:rPr lang="en-US" b="1"/>
              <a:t>H</a:t>
            </a:r>
            <a:endParaRPr lang="en-US" b="1" dirty="0"/>
          </a:p>
        </p:txBody>
      </p:sp>
      <p:sp>
        <p:nvSpPr>
          <p:cNvPr id="1935" name="TextBox 1934">
            <a:extLst>
              <a:ext uri="{FF2B5EF4-FFF2-40B4-BE49-F238E27FC236}">
                <a16:creationId xmlns:a16="http://schemas.microsoft.com/office/drawing/2014/main" id="{D5155DF8-23EB-76C2-FC56-3DD9C9858F22}"/>
              </a:ext>
            </a:extLst>
          </p:cNvPr>
          <p:cNvSpPr txBox="1"/>
          <p:nvPr/>
        </p:nvSpPr>
        <p:spPr>
          <a:xfrm>
            <a:off x="5726530" y="1205482"/>
            <a:ext cx="314510" cy="369332"/>
          </a:xfrm>
          <a:prstGeom prst="rect">
            <a:avLst/>
          </a:prstGeom>
          <a:noFill/>
        </p:spPr>
        <p:txBody>
          <a:bodyPr wrap="none" rtlCol="0">
            <a:spAutoFit/>
          </a:bodyPr>
          <a:lstStyle/>
          <a:p>
            <a:r>
              <a:rPr lang="en-US" b="1">
                <a:solidFill>
                  <a:srgbClr val="FF0000"/>
                </a:solidFill>
              </a:rPr>
              <a:t>B</a:t>
            </a:r>
            <a:endParaRPr lang="en-US" b="1" dirty="0">
              <a:solidFill>
                <a:srgbClr val="FF0000"/>
              </a:solidFill>
            </a:endParaRPr>
          </a:p>
        </p:txBody>
      </p:sp>
      <p:sp>
        <p:nvSpPr>
          <p:cNvPr id="1936" name="TextBox 1935">
            <a:extLst>
              <a:ext uri="{FF2B5EF4-FFF2-40B4-BE49-F238E27FC236}">
                <a16:creationId xmlns:a16="http://schemas.microsoft.com/office/drawing/2014/main" id="{3A4F2BC9-9B3E-41AE-9E2C-8DA7DB26D1AA}"/>
              </a:ext>
            </a:extLst>
          </p:cNvPr>
          <p:cNvSpPr txBox="1"/>
          <p:nvPr/>
        </p:nvSpPr>
        <p:spPr>
          <a:xfrm>
            <a:off x="6162127" y="1207731"/>
            <a:ext cx="324128" cy="369332"/>
          </a:xfrm>
          <a:prstGeom prst="rect">
            <a:avLst/>
          </a:prstGeom>
          <a:noFill/>
        </p:spPr>
        <p:txBody>
          <a:bodyPr wrap="none" rtlCol="0">
            <a:spAutoFit/>
          </a:bodyPr>
          <a:lstStyle/>
          <a:p>
            <a:r>
              <a:rPr lang="en-US" b="1"/>
              <a:t>Á</a:t>
            </a:r>
            <a:endParaRPr lang="en-US" b="1" dirty="0"/>
          </a:p>
        </p:txBody>
      </p:sp>
      <p:sp>
        <p:nvSpPr>
          <p:cNvPr id="1938" name="TextBox 1937">
            <a:extLst>
              <a:ext uri="{FF2B5EF4-FFF2-40B4-BE49-F238E27FC236}">
                <a16:creationId xmlns:a16="http://schemas.microsoft.com/office/drawing/2014/main" id="{A5D43102-08C8-42E5-8579-F7EDB8CCEE80}"/>
              </a:ext>
            </a:extLst>
          </p:cNvPr>
          <p:cNvSpPr txBox="1"/>
          <p:nvPr/>
        </p:nvSpPr>
        <p:spPr>
          <a:xfrm>
            <a:off x="6594518" y="1206898"/>
            <a:ext cx="340158" cy="369332"/>
          </a:xfrm>
          <a:prstGeom prst="rect">
            <a:avLst/>
          </a:prstGeom>
          <a:noFill/>
        </p:spPr>
        <p:txBody>
          <a:bodyPr wrap="none" rtlCol="0">
            <a:spAutoFit/>
          </a:bodyPr>
          <a:lstStyle/>
          <a:p>
            <a:r>
              <a:rPr lang="en-US" b="1"/>
              <a:t>O</a:t>
            </a:r>
            <a:endParaRPr lang="en-US" b="1" dirty="0"/>
          </a:p>
        </p:txBody>
      </p:sp>
      <p:sp>
        <p:nvSpPr>
          <p:cNvPr id="1939" name="TextBox 1938">
            <a:extLst>
              <a:ext uri="{FF2B5EF4-FFF2-40B4-BE49-F238E27FC236}">
                <a16:creationId xmlns:a16="http://schemas.microsoft.com/office/drawing/2014/main" id="{001770FB-C6E3-9BAD-FD27-562E81F25767}"/>
              </a:ext>
            </a:extLst>
          </p:cNvPr>
          <p:cNvSpPr txBox="1"/>
          <p:nvPr/>
        </p:nvSpPr>
        <p:spPr>
          <a:xfrm>
            <a:off x="4400503" y="1204467"/>
            <a:ext cx="324128" cy="369332"/>
          </a:xfrm>
          <a:prstGeom prst="rect">
            <a:avLst/>
          </a:prstGeom>
          <a:noFill/>
        </p:spPr>
        <p:txBody>
          <a:bodyPr wrap="none" rtlCol="0">
            <a:spAutoFit/>
          </a:bodyPr>
          <a:lstStyle/>
          <a:p>
            <a:r>
              <a:rPr lang="en-US" b="1"/>
              <a:t>Ả</a:t>
            </a:r>
            <a:endParaRPr lang="en-US" b="1" dirty="0"/>
          </a:p>
        </p:txBody>
      </p:sp>
      <p:sp>
        <p:nvSpPr>
          <p:cNvPr id="2331" name="Rectangle 2330">
            <a:extLst>
              <a:ext uri="{FF2B5EF4-FFF2-40B4-BE49-F238E27FC236}">
                <a16:creationId xmlns:a16="http://schemas.microsoft.com/office/drawing/2014/main" id="{8E528609-5D68-A2E2-DDC9-F2FD96879390}"/>
              </a:ext>
            </a:extLst>
          </p:cNvPr>
          <p:cNvSpPr/>
          <p:nvPr/>
        </p:nvSpPr>
        <p:spPr>
          <a:xfrm>
            <a:off x="5256862" y="158633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332" name="Rectangle 2331">
            <a:extLst>
              <a:ext uri="{FF2B5EF4-FFF2-40B4-BE49-F238E27FC236}">
                <a16:creationId xmlns:a16="http://schemas.microsoft.com/office/drawing/2014/main" id="{9DED522A-B014-CBA3-6019-F6F39B8458D9}"/>
              </a:ext>
            </a:extLst>
          </p:cNvPr>
          <p:cNvSpPr/>
          <p:nvPr/>
        </p:nvSpPr>
        <p:spPr>
          <a:xfrm>
            <a:off x="5697268" y="1587352"/>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33" name="Rectangle 2332">
            <a:extLst>
              <a:ext uri="{FF2B5EF4-FFF2-40B4-BE49-F238E27FC236}">
                <a16:creationId xmlns:a16="http://schemas.microsoft.com/office/drawing/2014/main" id="{8A65FB83-0D9E-C757-BD9F-113F2784100A}"/>
              </a:ext>
            </a:extLst>
          </p:cNvPr>
          <p:cNvSpPr/>
          <p:nvPr/>
        </p:nvSpPr>
        <p:spPr>
          <a:xfrm>
            <a:off x="6137674" y="158960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34" name="Rectangle 2333">
            <a:extLst>
              <a:ext uri="{FF2B5EF4-FFF2-40B4-BE49-F238E27FC236}">
                <a16:creationId xmlns:a16="http://schemas.microsoft.com/office/drawing/2014/main" id="{4CB873CA-B2F9-9B37-682C-C8AB00492ED0}"/>
              </a:ext>
            </a:extLst>
          </p:cNvPr>
          <p:cNvSpPr/>
          <p:nvPr/>
        </p:nvSpPr>
        <p:spPr>
          <a:xfrm>
            <a:off x="6578080" y="158876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37" name="TextBox 2336">
            <a:extLst>
              <a:ext uri="{FF2B5EF4-FFF2-40B4-BE49-F238E27FC236}">
                <a16:creationId xmlns:a16="http://schemas.microsoft.com/office/drawing/2014/main" id="{23C5C05D-9ABA-DE9A-F831-4EF78CF03AB3}"/>
              </a:ext>
            </a:extLst>
          </p:cNvPr>
          <p:cNvSpPr txBox="1"/>
          <p:nvPr/>
        </p:nvSpPr>
        <p:spPr>
          <a:xfrm>
            <a:off x="5320589" y="1528866"/>
            <a:ext cx="245580" cy="369332"/>
          </a:xfrm>
          <a:prstGeom prst="rect">
            <a:avLst/>
          </a:prstGeom>
          <a:noFill/>
        </p:spPr>
        <p:txBody>
          <a:bodyPr wrap="none" rtlCol="0">
            <a:spAutoFit/>
          </a:bodyPr>
          <a:lstStyle/>
          <a:p>
            <a:r>
              <a:rPr lang="en-US" b="1"/>
              <a:t>I</a:t>
            </a:r>
            <a:endParaRPr lang="en-US" b="1" dirty="0"/>
          </a:p>
        </p:txBody>
      </p:sp>
      <p:sp>
        <p:nvSpPr>
          <p:cNvPr id="2338" name="TextBox 2337">
            <a:extLst>
              <a:ext uri="{FF2B5EF4-FFF2-40B4-BE49-F238E27FC236}">
                <a16:creationId xmlns:a16="http://schemas.microsoft.com/office/drawing/2014/main" id="{01A98022-BAF0-0A06-11FB-FCF4C48E018D}"/>
              </a:ext>
            </a:extLst>
          </p:cNvPr>
          <p:cNvSpPr txBox="1"/>
          <p:nvPr/>
        </p:nvSpPr>
        <p:spPr>
          <a:xfrm>
            <a:off x="5721721" y="1567981"/>
            <a:ext cx="324128" cy="369332"/>
          </a:xfrm>
          <a:prstGeom prst="rect">
            <a:avLst/>
          </a:prstGeom>
          <a:noFill/>
        </p:spPr>
        <p:txBody>
          <a:bodyPr wrap="none" rtlCol="0">
            <a:spAutoFit/>
          </a:bodyPr>
          <a:lstStyle/>
          <a:p>
            <a:r>
              <a:rPr lang="en-US" b="1">
                <a:solidFill>
                  <a:srgbClr val="FF0000"/>
                </a:solidFill>
              </a:rPr>
              <a:t>Ả</a:t>
            </a:r>
            <a:endParaRPr lang="en-US" b="1" dirty="0">
              <a:solidFill>
                <a:srgbClr val="FF0000"/>
              </a:solidFill>
            </a:endParaRPr>
          </a:p>
        </p:txBody>
      </p:sp>
      <p:sp>
        <p:nvSpPr>
          <p:cNvPr id="2339" name="TextBox 2338">
            <a:extLst>
              <a:ext uri="{FF2B5EF4-FFF2-40B4-BE49-F238E27FC236}">
                <a16:creationId xmlns:a16="http://schemas.microsoft.com/office/drawing/2014/main" id="{7D5A1A65-281F-8374-38E5-6B4F2BC0D639}"/>
              </a:ext>
            </a:extLst>
          </p:cNvPr>
          <p:cNvSpPr txBox="1"/>
          <p:nvPr/>
        </p:nvSpPr>
        <p:spPr>
          <a:xfrm>
            <a:off x="6201401" y="1524909"/>
            <a:ext cx="245580" cy="369332"/>
          </a:xfrm>
          <a:prstGeom prst="rect">
            <a:avLst/>
          </a:prstGeom>
          <a:noFill/>
        </p:spPr>
        <p:txBody>
          <a:bodyPr wrap="none" rtlCol="0">
            <a:spAutoFit/>
          </a:bodyPr>
          <a:lstStyle/>
          <a:p>
            <a:r>
              <a:rPr lang="en-US" b="1"/>
              <a:t>I</a:t>
            </a:r>
            <a:endParaRPr lang="en-US" b="1" dirty="0"/>
          </a:p>
        </p:txBody>
      </p:sp>
      <p:sp>
        <p:nvSpPr>
          <p:cNvPr id="2340" name="TextBox 2339">
            <a:extLst>
              <a:ext uri="{FF2B5EF4-FFF2-40B4-BE49-F238E27FC236}">
                <a16:creationId xmlns:a16="http://schemas.microsoft.com/office/drawing/2014/main" id="{738044FC-8274-4B2A-E934-51B04AAF0957}"/>
              </a:ext>
            </a:extLst>
          </p:cNvPr>
          <p:cNvSpPr txBox="1"/>
          <p:nvPr/>
        </p:nvSpPr>
        <p:spPr>
          <a:xfrm>
            <a:off x="6610548" y="1524663"/>
            <a:ext cx="308098" cy="369332"/>
          </a:xfrm>
          <a:prstGeom prst="rect">
            <a:avLst/>
          </a:prstGeom>
          <a:noFill/>
        </p:spPr>
        <p:txBody>
          <a:bodyPr wrap="none" rtlCol="0">
            <a:spAutoFit/>
          </a:bodyPr>
          <a:lstStyle/>
          <a:p>
            <a:r>
              <a:rPr lang="en-US" b="1"/>
              <a:t>P</a:t>
            </a:r>
            <a:endParaRPr lang="en-US" b="1" dirty="0"/>
          </a:p>
        </p:txBody>
      </p:sp>
      <p:sp>
        <p:nvSpPr>
          <p:cNvPr id="2343" name="Rectangle 2342">
            <a:extLst>
              <a:ext uri="{FF2B5EF4-FFF2-40B4-BE49-F238E27FC236}">
                <a16:creationId xmlns:a16="http://schemas.microsoft.com/office/drawing/2014/main" id="{3D309A66-E2D0-8EAE-DB89-6CAF7A318B5B}"/>
              </a:ext>
            </a:extLst>
          </p:cNvPr>
          <p:cNvSpPr/>
          <p:nvPr/>
        </p:nvSpPr>
        <p:spPr>
          <a:xfrm>
            <a:off x="4814347" y="1909643"/>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344" name="Rectangle 2343">
            <a:extLst>
              <a:ext uri="{FF2B5EF4-FFF2-40B4-BE49-F238E27FC236}">
                <a16:creationId xmlns:a16="http://schemas.microsoft.com/office/drawing/2014/main" id="{21C56E52-E778-01C8-1E5A-D17216CDDA8C}"/>
              </a:ext>
            </a:extLst>
          </p:cNvPr>
          <p:cNvSpPr/>
          <p:nvPr/>
        </p:nvSpPr>
        <p:spPr>
          <a:xfrm>
            <a:off x="5256862" y="191073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345" name="Rectangle 2344">
            <a:extLst>
              <a:ext uri="{FF2B5EF4-FFF2-40B4-BE49-F238E27FC236}">
                <a16:creationId xmlns:a16="http://schemas.microsoft.com/office/drawing/2014/main" id="{4D065FAF-4BA5-4B7F-6CC2-342328C9954C}"/>
              </a:ext>
            </a:extLst>
          </p:cNvPr>
          <p:cNvSpPr/>
          <p:nvPr/>
        </p:nvSpPr>
        <p:spPr>
          <a:xfrm>
            <a:off x="5704678" y="1911751"/>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46" name="Rectangle 2345">
            <a:extLst>
              <a:ext uri="{FF2B5EF4-FFF2-40B4-BE49-F238E27FC236}">
                <a16:creationId xmlns:a16="http://schemas.microsoft.com/office/drawing/2014/main" id="{72841348-308D-6E5E-12AB-D04D560DC2CD}"/>
              </a:ext>
            </a:extLst>
          </p:cNvPr>
          <p:cNvSpPr/>
          <p:nvPr/>
        </p:nvSpPr>
        <p:spPr>
          <a:xfrm>
            <a:off x="3493130" y="190966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47" name="Rectangle 2346">
            <a:extLst>
              <a:ext uri="{FF2B5EF4-FFF2-40B4-BE49-F238E27FC236}">
                <a16:creationId xmlns:a16="http://schemas.microsoft.com/office/drawing/2014/main" id="{5993C452-9665-5E90-F725-2171F37E7EF0}"/>
              </a:ext>
            </a:extLst>
          </p:cNvPr>
          <p:cNvSpPr/>
          <p:nvPr/>
        </p:nvSpPr>
        <p:spPr>
          <a:xfrm>
            <a:off x="3933536" y="190882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48" name="Rectangle 2347">
            <a:extLst>
              <a:ext uri="{FF2B5EF4-FFF2-40B4-BE49-F238E27FC236}">
                <a16:creationId xmlns:a16="http://schemas.microsoft.com/office/drawing/2014/main" id="{204E90BC-7AA6-D631-8163-AB886AD96961}"/>
              </a:ext>
            </a:extLst>
          </p:cNvPr>
          <p:cNvSpPr/>
          <p:nvPr/>
        </p:nvSpPr>
        <p:spPr>
          <a:xfrm>
            <a:off x="4373941" y="190877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49" name="TextBox 2348">
            <a:extLst>
              <a:ext uri="{FF2B5EF4-FFF2-40B4-BE49-F238E27FC236}">
                <a16:creationId xmlns:a16="http://schemas.microsoft.com/office/drawing/2014/main" id="{FE1EDF3A-5D9D-6B89-2113-6194CF812A79}"/>
              </a:ext>
            </a:extLst>
          </p:cNvPr>
          <p:cNvSpPr txBox="1"/>
          <p:nvPr/>
        </p:nvSpPr>
        <p:spPr>
          <a:xfrm>
            <a:off x="4851624" y="1852172"/>
            <a:ext cx="298480" cy="369332"/>
          </a:xfrm>
          <a:prstGeom prst="rect">
            <a:avLst/>
          </a:prstGeom>
          <a:noFill/>
        </p:spPr>
        <p:txBody>
          <a:bodyPr wrap="none" rtlCol="0">
            <a:spAutoFit/>
          </a:bodyPr>
          <a:lstStyle/>
          <a:p>
            <a:r>
              <a:rPr lang="en-US" b="1"/>
              <a:t>T</a:t>
            </a:r>
            <a:endParaRPr lang="en-US" b="1" dirty="0"/>
          </a:p>
        </p:txBody>
      </p:sp>
      <p:sp>
        <p:nvSpPr>
          <p:cNvPr id="2350" name="TextBox 2349">
            <a:extLst>
              <a:ext uri="{FF2B5EF4-FFF2-40B4-BE49-F238E27FC236}">
                <a16:creationId xmlns:a16="http://schemas.microsoft.com/office/drawing/2014/main" id="{033C4F7A-08F3-AD2D-F0AA-3F7C00A9C572}"/>
              </a:ext>
            </a:extLst>
          </p:cNvPr>
          <p:cNvSpPr txBox="1"/>
          <p:nvPr/>
        </p:nvSpPr>
        <p:spPr>
          <a:xfrm>
            <a:off x="5281315" y="1853265"/>
            <a:ext cx="324128" cy="369332"/>
          </a:xfrm>
          <a:prstGeom prst="rect">
            <a:avLst/>
          </a:prstGeom>
          <a:noFill/>
        </p:spPr>
        <p:txBody>
          <a:bodyPr wrap="none" rtlCol="0">
            <a:spAutoFit/>
          </a:bodyPr>
          <a:lstStyle/>
          <a:p>
            <a:r>
              <a:rPr lang="en-US" b="1"/>
              <a:t>Ạ</a:t>
            </a:r>
            <a:endParaRPr lang="en-US" b="1" dirty="0"/>
          </a:p>
        </p:txBody>
      </p:sp>
      <p:sp>
        <p:nvSpPr>
          <p:cNvPr id="2351" name="TextBox 2350">
            <a:extLst>
              <a:ext uri="{FF2B5EF4-FFF2-40B4-BE49-F238E27FC236}">
                <a16:creationId xmlns:a16="http://schemas.microsoft.com/office/drawing/2014/main" id="{7033A07C-3ABB-9D3A-CC6C-0B2002571700}"/>
              </a:ext>
            </a:extLst>
          </p:cNvPr>
          <p:cNvSpPr txBox="1"/>
          <p:nvPr/>
        </p:nvSpPr>
        <p:spPr>
          <a:xfrm>
            <a:off x="5729131" y="1854280"/>
            <a:ext cx="340158" cy="369332"/>
          </a:xfrm>
          <a:prstGeom prst="rect">
            <a:avLst/>
          </a:prstGeom>
          <a:noFill/>
        </p:spPr>
        <p:txBody>
          <a:bodyPr wrap="none" rtlCol="0">
            <a:spAutoFit/>
          </a:bodyPr>
          <a:lstStyle/>
          <a:p>
            <a:r>
              <a:rPr lang="en-US" b="1">
                <a:solidFill>
                  <a:srgbClr val="FF0000"/>
                </a:solidFill>
              </a:rPr>
              <a:t>O</a:t>
            </a:r>
            <a:endParaRPr lang="en-US" b="1" dirty="0">
              <a:solidFill>
                <a:srgbClr val="FF0000"/>
              </a:solidFill>
            </a:endParaRPr>
          </a:p>
        </p:txBody>
      </p:sp>
      <p:sp>
        <p:nvSpPr>
          <p:cNvPr id="2352" name="TextBox 2351">
            <a:extLst>
              <a:ext uri="{FF2B5EF4-FFF2-40B4-BE49-F238E27FC236}">
                <a16:creationId xmlns:a16="http://schemas.microsoft.com/office/drawing/2014/main" id="{3E69FE5F-9D7F-8A04-D663-1AA51E08B5D4}"/>
              </a:ext>
            </a:extLst>
          </p:cNvPr>
          <p:cNvSpPr txBox="1"/>
          <p:nvPr/>
        </p:nvSpPr>
        <p:spPr>
          <a:xfrm>
            <a:off x="3526400" y="1852190"/>
            <a:ext cx="306494" cy="369332"/>
          </a:xfrm>
          <a:prstGeom prst="rect">
            <a:avLst/>
          </a:prstGeom>
          <a:noFill/>
        </p:spPr>
        <p:txBody>
          <a:bodyPr wrap="none" rtlCol="0">
            <a:spAutoFit/>
          </a:bodyPr>
          <a:lstStyle/>
          <a:p>
            <a:r>
              <a:rPr lang="en-US" b="1"/>
              <a:t>C</a:t>
            </a:r>
            <a:endParaRPr lang="en-US" b="1" dirty="0"/>
          </a:p>
        </p:txBody>
      </p:sp>
      <p:sp>
        <p:nvSpPr>
          <p:cNvPr id="2353" name="TextBox 2352">
            <a:extLst>
              <a:ext uri="{FF2B5EF4-FFF2-40B4-BE49-F238E27FC236}">
                <a16:creationId xmlns:a16="http://schemas.microsoft.com/office/drawing/2014/main" id="{05640B55-636F-FC5C-9CC5-8CD302C49432}"/>
              </a:ext>
            </a:extLst>
          </p:cNvPr>
          <p:cNvSpPr txBox="1"/>
          <p:nvPr/>
        </p:nvSpPr>
        <p:spPr>
          <a:xfrm>
            <a:off x="3957989" y="1851357"/>
            <a:ext cx="324128" cy="369332"/>
          </a:xfrm>
          <a:prstGeom prst="rect">
            <a:avLst/>
          </a:prstGeom>
          <a:noFill/>
        </p:spPr>
        <p:txBody>
          <a:bodyPr wrap="none" rtlCol="0">
            <a:spAutoFit/>
          </a:bodyPr>
          <a:lstStyle/>
          <a:p>
            <a:r>
              <a:rPr lang="en-US" b="1"/>
              <a:t>Ả</a:t>
            </a:r>
            <a:endParaRPr lang="en-US" b="1" dirty="0"/>
          </a:p>
        </p:txBody>
      </p:sp>
      <p:sp>
        <p:nvSpPr>
          <p:cNvPr id="2354" name="TextBox 2353">
            <a:extLst>
              <a:ext uri="{FF2B5EF4-FFF2-40B4-BE49-F238E27FC236}">
                <a16:creationId xmlns:a16="http://schemas.microsoft.com/office/drawing/2014/main" id="{80D0C50C-3D28-A18B-7180-FC222CFDE22F}"/>
              </a:ext>
            </a:extLst>
          </p:cNvPr>
          <p:cNvSpPr txBox="1"/>
          <p:nvPr/>
        </p:nvSpPr>
        <p:spPr>
          <a:xfrm>
            <a:off x="4437668" y="1851307"/>
            <a:ext cx="245580" cy="369332"/>
          </a:xfrm>
          <a:prstGeom prst="rect">
            <a:avLst/>
          </a:prstGeom>
          <a:noFill/>
        </p:spPr>
        <p:txBody>
          <a:bodyPr wrap="none" rtlCol="0">
            <a:spAutoFit/>
          </a:bodyPr>
          <a:lstStyle/>
          <a:p>
            <a:r>
              <a:rPr lang="en-US" b="1"/>
              <a:t>I</a:t>
            </a:r>
            <a:endParaRPr lang="en-US" b="1" dirty="0"/>
          </a:p>
        </p:txBody>
      </p:sp>
      <p:sp>
        <p:nvSpPr>
          <p:cNvPr id="2356" name="Rectangle 2355">
            <a:extLst>
              <a:ext uri="{FF2B5EF4-FFF2-40B4-BE49-F238E27FC236}">
                <a16:creationId xmlns:a16="http://schemas.microsoft.com/office/drawing/2014/main" id="{27F5FB07-1683-DA1F-435A-427970CB8AD8}"/>
              </a:ext>
            </a:extLst>
          </p:cNvPr>
          <p:cNvSpPr/>
          <p:nvPr/>
        </p:nvSpPr>
        <p:spPr>
          <a:xfrm>
            <a:off x="4816456" y="2236000"/>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357" name="Rectangle 2356">
            <a:extLst>
              <a:ext uri="{FF2B5EF4-FFF2-40B4-BE49-F238E27FC236}">
                <a16:creationId xmlns:a16="http://schemas.microsoft.com/office/drawing/2014/main" id="{6163E0B3-3FB0-9431-31D0-A8E8328CC566}"/>
              </a:ext>
            </a:extLst>
          </p:cNvPr>
          <p:cNvSpPr/>
          <p:nvPr/>
        </p:nvSpPr>
        <p:spPr>
          <a:xfrm>
            <a:off x="5256862" y="223513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358" name="Rectangle 2357">
            <a:extLst>
              <a:ext uri="{FF2B5EF4-FFF2-40B4-BE49-F238E27FC236}">
                <a16:creationId xmlns:a16="http://schemas.microsoft.com/office/drawing/2014/main" id="{5ECA576B-BC47-AC48-3C8C-95C081000222}"/>
              </a:ext>
            </a:extLst>
          </p:cNvPr>
          <p:cNvSpPr/>
          <p:nvPr/>
        </p:nvSpPr>
        <p:spPr>
          <a:xfrm>
            <a:off x="5697268" y="2236150"/>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59" name="Rectangle 2358">
            <a:extLst>
              <a:ext uri="{FF2B5EF4-FFF2-40B4-BE49-F238E27FC236}">
                <a16:creationId xmlns:a16="http://schemas.microsoft.com/office/drawing/2014/main" id="{60B6F1AB-F115-2156-96D8-AF8181AA779E}"/>
              </a:ext>
            </a:extLst>
          </p:cNvPr>
          <p:cNvSpPr/>
          <p:nvPr/>
        </p:nvSpPr>
        <p:spPr>
          <a:xfrm>
            <a:off x="6137674" y="223839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60" name="Rectangle 2359">
            <a:extLst>
              <a:ext uri="{FF2B5EF4-FFF2-40B4-BE49-F238E27FC236}">
                <a16:creationId xmlns:a16="http://schemas.microsoft.com/office/drawing/2014/main" id="{B2081137-9DC2-3C74-208A-D0E263CDEE45}"/>
              </a:ext>
            </a:extLst>
          </p:cNvPr>
          <p:cNvSpPr/>
          <p:nvPr/>
        </p:nvSpPr>
        <p:spPr>
          <a:xfrm>
            <a:off x="6578080" y="223756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61" name="Rectangle 2360">
            <a:extLst>
              <a:ext uri="{FF2B5EF4-FFF2-40B4-BE49-F238E27FC236}">
                <a16:creationId xmlns:a16="http://schemas.microsoft.com/office/drawing/2014/main" id="{156551EE-0EFE-E7BC-C104-9F94FE26CB0A}"/>
              </a:ext>
            </a:extLst>
          </p:cNvPr>
          <p:cNvSpPr/>
          <p:nvPr/>
        </p:nvSpPr>
        <p:spPr>
          <a:xfrm>
            <a:off x="4376050" y="223513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62" name="TextBox 2361">
            <a:extLst>
              <a:ext uri="{FF2B5EF4-FFF2-40B4-BE49-F238E27FC236}">
                <a16:creationId xmlns:a16="http://schemas.microsoft.com/office/drawing/2014/main" id="{C5EE8EB3-D0A3-0644-33FA-AC12F9EB75C8}"/>
              </a:ext>
            </a:extLst>
          </p:cNvPr>
          <p:cNvSpPr txBox="1"/>
          <p:nvPr/>
        </p:nvSpPr>
        <p:spPr>
          <a:xfrm>
            <a:off x="4837703" y="2178529"/>
            <a:ext cx="330540" cy="369332"/>
          </a:xfrm>
          <a:prstGeom prst="rect">
            <a:avLst/>
          </a:prstGeom>
          <a:noFill/>
        </p:spPr>
        <p:txBody>
          <a:bodyPr wrap="none" rtlCol="0">
            <a:spAutoFit/>
          </a:bodyPr>
          <a:lstStyle/>
          <a:p>
            <a:r>
              <a:rPr lang="en-US" b="1"/>
              <a:t>H</a:t>
            </a:r>
            <a:endParaRPr lang="en-US" b="1" dirty="0"/>
          </a:p>
        </p:txBody>
      </p:sp>
      <p:sp>
        <p:nvSpPr>
          <p:cNvPr id="2363" name="TextBox 2362">
            <a:extLst>
              <a:ext uri="{FF2B5EF4-FFF2-40B4-BE49-F238E27FC236}">
                <a16:creationId xmlns:a16="http://schemas.microsoft.com/office/drawing/2014/main" id="{8FD31B55-A668-6548-4535-45FB3343784A}"/>
              </a:ext>
            </a:extLst>
          </p:cNvPr>
          <p:cNvSpPr txBox="1"/>
          <p:nvPr/>
        </p:nvSpPr>
        <p:spPr>
          <a:xfrm>
            <a:off x="5275705" y="2177664"/>
            <a:ext cx="335348" cy="369332"/>
          </a:xfrm>
          <a:prstGeom prst="rect">
            <a:avLst/>
          </a:prstGeom>
          <a:noFill/>
        </p:spPr>
        <p:txBody>
          <a:bodyPr wrap="none" rtlCol="0">
            <a:spAutoFit/>
          </a:bodyPr>
          <a:lstStyle/>
          <a:p>
            <a:r>
              <a:rPr lang="en-US" b="1"/>
              <a:t>U</a:t>
            </a:r>
            <a:endParaRPr lang="en-US" b="1" dirty="0"/>
          </a:p>
        </p:txBody>
      </p:sp>
      <p:sp>
        <p:nvSpPr>
          <p:cNvPr id="2364" name="TextBox 2363">
            <a:extLst>
              <a:ext uri="{FF2B5EF4-FFF2-40B4-BE49-F238E27FC236}">
                <a16:creationId xmlns:a16="http://schemas.microsoft.com/office/drawing/2014/main" id="{B4857AF5-6161-A613-7CE9-E418227B71E9}"/>
              </a:ext>
            </a:extLst>
          </p:cNvPr>
          <p:cNvSpPr txBox="1"/>
          <p:nvPr/>
        </p:nvSpPr>
        <p:spPr>
          <a:xfrm>
            <a:off x="5723324" y="2178679"/>
            <a:ext cx="320922" cy="369332"/>
          </a:xfrm>
          <a:prstGeom prst="rect">
            <a:avLst/>
          </a:prstGeom>
          <a:noFill/>
        </p:spPr>
        <p:txBody>
          <a:bodyPr wrap="none" rtlCol="0">
            <a:spAutoFit/>
          </a:bodyPr>
          <a:lstStyle/>
          <a:p>
            <a:r>
              <a:rPr lang="en-US" b="1">
                <a:solidFill>
                  <a:srgbClr val="FF0000"/>
                </a:solidFill>
              </a:rPr>
              <a:t>V</a:t>
            </a:r>
            <a:endParaRPr lang="en-US" b="1" dirty="0">
              <a:solidFill>
                <a:srgbClr val="FF0000"/>
              </a:solidFill>
            </a:endParaRPr>
          </a:p>
        </p:txBody>
      </p:sp>
      <p:sp>
        <p:nvSpPr>
          <p:cNvPr id="2365" name="TextBox 2364">
            <a:extLst>
              <a:ext uri="{FF2B5EF4-FFF2-40B4-BE49-F238E27FC236}">
                <a16:creationId xmlns:a16="http://schemas.microsoft.com/office/drawing/2014/main" id="{3E8AA149-8CEF-2B0A-0F9B-DA06B2DB1EA5}"/>
              </a:ext>
            </a:extLst>
          </p:cNvPr>
          <p:cNvSpPr txBox="1"/>
          <p:nvPr/>
        </p:nvSpPr>
        <p:spPr>
          <a:xfrm>
            <a:off x="6143693" y="2180928"/>
            <a:ext cx="360996" cy="369332"/>
          </a:xfrm>
          <a:prstGeom prst="rect">
            <a:avLst/>
          </a:prstGeom>
          <a:noFill/>
        </p:spPr>
        <p:txBody>
          <a:bodyPr wrap="none" rtlCol="0">
            <a:spAutoFit/>
          </a:bodyPr>
          <a:lstStyle/>
          <a:p>
            <a:r>
              <a:rPr lang="en-US" b="1"/>
              <a:t>Ự</a:t>
            </a:r>
            <a:endParaRPr lang="en-US" b="1" dirty="0"/>
          </a:p>
        </p:txBody>
      </p:sp>
      <p:sp>
        <p:nvSpPr>
          <p:cNvPr id="2366" name="TextBox 2365">
            <a:extLst>
              <a:ext uri="{FF2B5EF4-FFF2-40B4-BE49-F238E27FC236}">
                <a16:creationId xmlns:a16="http://schemas.microsoft.com/office/drawing/2014/main" id="{B5A0CD2A-D34F-0BF6-4CE0-5B8C19B1D902}"/>
              </a:ext>
            </a:extLst>
          </p:cNvPr>
          <p:cNvSpPr txBox="1"/>
          <p:nvPr/>
        </p:nvSpPr>
        <p:spPr>
          <a:xfrm>
            <a:off x="6611350" y="2180095"/>
            <a:ext cx="306494" cy="369332"/>
          </a:xfrm>
          <a:prstGeom prst="rect">
            <a:avLst/>
          </a:prstGeom>
          <a:noFill/>
        </p:spPr>
        <p:txBody>
          <a:bodyPr wrap="none" rtlCol="0">
            <a:spAutoFit/>
          </a:bodyPr>
          <a:lstStyle/>
          <a:p>
            <a:r>
              <a:rPr lang="en-US" b="1"/>
              <a:t>C</a:t>
            </a:r>
            <a:endParaRPr lang="en-US" b="1" dirty="0"/>
          </a:p>
        </p:txBody>
      </p:sp>
      <p:sp>
        <p:nvSpPr>
          <p:cNvPr id="2367" name="TextBox 2366">
            <a:extLst>
              <a:ext uri="{FF2B5EF4-FFF2-40B4-BE49-F238E27FC236}">
                <a16:creationId xmlns:a16="http://schemas.microsoft.com/office/drawing/2014/main" id="{F3C47E15-4899-AC7B-1A5A-AD4012064386}"/>
              </a:ext>
            </a:extLst>
          </p:cNvPr>
          <p:cNvSpPr txBox="1"/>
          <p:nvPr/>
        </p:nvSpPr>
        <p:spPr>
          <a:xfrm>
            <a:off x="4406915" y="2177664"/>
            <a:ext cx="311304" cy="369332"/>
          </a:xfrm>
          <a:prstGeom prst="rect">
            <a:avLst/>
          </a:prstGeom>
          <a:noFill/>
        </p:spPr>
        <p:txBody>
          <a:bodyPr wrap="none" rtlCol="0">
            <a:spAutoFit/>
          </a:bodyPr>
          <a:lstStyle/>
          <a:p>
            <a:r>
              <a:rPr lang="en-US" b="1"/>
              <a:t>K</a:t>
            </a:r>
            <a:endParaRPr lang="en-US" b="1" dirty="0"/>
          </a:p>
        </p:txBody>
      </p:sp>
      <p:sp>
        <p:nvSpPr>
          <p:cNvPr id="2369" name="Rectangle 2368">
            <a:extLst>
              <a:ext uri="{FF2B5EF4-FFF2-40B4-BE49-F238E27FC236}">
                <a16:creationId xmlns:a16="http://schemas.microsoft.com/office/drawing/2014/main" id="{D3297030-0CF7-C169-2950-A4677097413C}"/>
              </a:ext>
            </a:extLst>
          </p:cNvPr>
          <p:cNvSpPr/>
          <p:nvPr/>
        </p:nvSpPr>
        <p:spPr>
          <a:xfrm>
            <a:off x="5256719" y="2562466"/>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371" name="Rectangle 2370">
            <a:extLst>
              <a:ext uri="{FF2B5EF4-FFF2-40B4-BE49-F238E27FC236}">
                <a16:creationId xmlns:a16="http://schemas.microsoft.com/office/drawing/2014/main" id="{EB9D973A-BF39-715D-0799-606778F85C5C}"/>
              </a:ext>
            </a:extLst>
          </p:cNvPr>
          <p:cNvSpPr/>
          <p:nvPr/>
        </p:nvSpPr>
        <p:spPr>
          <a:xfrm>
            <a:off x="5697268" y="2560549"/>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72" name="Rectangle 2371">
            <a:extLst>
              <a:ext uri="{FF2B5EF4-FFF2-40B4-BE49-F238E27FC236}">
                <a16:creationId xmlns:a16="http://schemas.microsoft.com/office/drawing/2014/main" id="{0B0B793A-AD09-7501-66E8-B03D99E338B8}"/>
              </a:ext>
            </a:extLst>
          </p:cNvPr>
          <p:cNvSpPr/>
          <p:nvPr/>
        </p:nvSpPr>
        <p:spPr>
          <a:xfrm>
            <a:off x="3935502" y="256237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73" name="Rectangle 2372">
            <a:extLst>
              <a:ext uri="{FF2B5EF4-FFF2-40B4-BE49-F238E27FC236}">
                <a16:creationId xmlns:a16="http://schemas.microsoft.com/office/drawing/2014/main" id="{E6694651-8FF6-FA70-F404-F639938AE2A4}"/>
              </a:ext>
            </a:extLst>
          </p:cNvPr>
          <p:cNvSpPr/>
          <p:nvPr/>
        </p:nvSpPr>
        <p:spPr>
          <a:xfrm>
            <a:off x="4375908" y="256153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74" name="Rectangle 2373">
            <a:extLst>
              <a:ext uri="{FF2B5EF4-FFF2-40B4-BE49-F238E27FC236}">
                <a16:creationId xmlns:a16="http://schemas.microsoft.com/office/drawing/2014/main" id="{4F958CC1-BB64-0297-86F9-048B8C55731B}"/>
              </a:ext>
            </a:extLst>
          </p:cNvPr>
          <p:cNvSpPr/>
          <p:nvPr/>
        </p:nvSpPr>
        <p:spPr>
          <a:xfrm>
            <a:off x="4816313" y="256160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75" name="TextBox 2374">
            <a:extLst>
              <a:ext uri="{FF2B5EF4-FFF2-40B4-BE49-F238E27FC236}">
                <a16:creationId xmlns:a16="http://schemas.microsoft.com/office/drawing/2014/main" id="{508E44AD-F87E-5177-8787-4EC5902647DB}"/>
              </a:ext>
            </a:extLst>
          </p:cNvPr>
          <p:cNvSpPr txBox="1"/>
          <p:nvPr/>
        </p:nvSpPr>
        <p:spPr>
          <a:xfrm>
            <a:off x="5289187" y="2504995"/>
            <a:ext cx="320922" cy="369332"/>
          </a:xfrm>
          <a:prstGeom prst="rect">
            <a:avLst/>
          </a:prstGeom>
          <a:noFill/>
        </p:spPr>
        <p:txBody>
          <a:bodyPr wrap="none" rtlCol="0">
            <a:spAutoFit/>
          </a:bodyPr>
          <a:lstStyle/>
          <a:p>
            <a:r>
              <a:rPr lang="en-US" b="1"/>
              <a:t>V</a:t>
            </a:r>
            <a:endParaRPr lang="en-US" b="1" dirty="0"/>
          </a:p>
        </p:txBody>
      </p:sp>
      <p:sp>
        <p:nvSpPr>
          <p:cNvPr id="2377" name="TextBox 2376">
            <a:extLst>
              <a:ext uri="{FF2B5EF4-FFF2-40B4-BE49-F238E27FC236}">
                <a16:creationId xmlns:a16="http://schemas.microsoft.com/office/drawing/2014/main" id="{1B393B8E-E9F7-3E00-E2C2-1920AE7BE844}"/>
              </a:ext>
            </a:extLst>
          </p:cNvPr>
          <p:cNvSpPr txBox="1"/>
          <p:nvPr/>
        </p:nvSpPr>
        <p:spPr>
          <a:xfrm>
            <a:off x="5734545" y="2503078"/>
            <a:ext cx="296876" cy="369332"/>
          </a:xfrm>
          <a:prstGeom prst="rect">
            <a:avLst/>
          </a:prstGeom>
          <a:noFill/>
        </p:spPr>
        <p:txBody>
          <a:bodyPr wrap="none" rtlCol="0">
            <a:spAutoFit/>
          </a:bodyPr>
          <a:lstStyle/>
          <a:p>
            <a:r>
              <a:rPr lang="en-US" b="1">
                <a:solidFill>
                  <a:srgbClr val="FF0000"/>
                </a:solidFill>
              </a:rPr>
              <a:t>Ệ</a:t>
            </a:r>
            <a:endParaRPr lang="en-US" b="1" dirty="0">
              <a:solidFill>
                <a:srgbClr val="FF0000"/>
              </a:solidFill>
            </a:endParaRPr>
          </a:p>
        </p:txBody>
      </p:sp>
      <p:sp>
        <p:nvSpPr>
          <p:cNvPr id="2378" name="TextBox 2377">
            <a:extLst>
              <a:ext uri="{FF2B5EF4-FFF2-40B4-BE49-F238E27FC236}">
                <a16:creationId xmlns:a16="http://schemas.microsoft.com/office/drawing/2014/main" id="{2516BC79-F6FF-6671-946C-53331A6638E7}"/>
              </a:ext>
            </a:extLst>
          </p:cNvPr>
          <p:cNvSpPr txBox="1"/>
          <p:nvPr/>
        </p:nvSpPr>
        <p:spPr>
          <a:xfrm>
            <a:off x="3964764" y="2504900"/>
            <a:ext cx="314510" cy="369332"/>
          </a:xfrm>
          <a:prstGeom prst="rect">
            <a:avLst/>
          </a:prstGeom>
          <a:noFill/>
        </p:spPr>
        <p:txBody>
          <a:bodyPr wrap="none" rtlCol="0">
            <a:spAutoFit/>
          </a:bodyPr>
          <a:lstStyle/>
          <a:p>
            <a:r>
              <a:rPr lang="en-US" b="1"/>
              <a:t>B</a:t>
            </a:r>
            <a:endParaRPr lang="en-US" b="1" dirty="0"/>
          </a:p>
        </p:txBody>
      </p:sp>
      <p:sp>
        <p:nvSpPr>
          <p:cNvPr id="2379" name="TextBox 2378">
            <a:extLst>
              <a:ext uri="{FF2B5EF4-FFF2-40B4-BE49-F238E27FC236}">
                <a16:creationId xmlns:a16="http://schemas.microsoft.com/office/drawing/2014/main" id="{D0F890E8-94AD-7C62-AA38-75D2EA812300}"/>
              </a:ext>
            </a:extLst>
          </p:cNvPr>
          <p:cNvSpPr txBox="1"/>
          <p:nvPr/>
        </p:nvSpPr>
        <p:spPr>
          <a:xfrm>
            <a:off x="4400361" y="2504067"/>
            <a:ext cx="324128" cy="369332"/>
          </a:xfrm>
          <a:prstGeom prst="rect">
            <a:avLst/>
          </a:prstGeom>
          <a:noFill/>
        </p:spPr>
        <p:txBody>
          <a:bodyPr wrap="none" rtlCol="0">
            <a:spAutoFit/>
          </a:bodyPr>
          <a:lstStyle/>
          <a:p>
            <a:r>
              <a:rPr lang="en-US" b="1"/>
              <a:t>Ả</a:t>
            </a:r>
            <a:endParaRPr lang="en-US" b="1" dirty="0"/>
          </a:p>
        </p:txBody>
      </p:sp>
      <p:sp>
        <p:nvSpPr>
          <p:cNvPr id="2380" name="TextBox 2379">
            <a:extLst>
              <a:ext uri="{FF2B5EF4-FFF2-40B4-BE49-F238E27FC236}">
                <a16:creationId xmlns:a16="http://schemas.microsoft.com/office/drawing/2014/main" id="{85D202F1-70A6-9811-210A-5FB776E7AAE8}"/>
              </a:ext>
            </a:extLst>
          </p:cNvPr>
          <p:cNvSpPr txBox="1"/>
          <p:nvPr/>
        </p:nvSpPr>
        <p:spPr>
          <a:xfrm>
            <a:off x="4832751" y="2504130"/>
            <a:ext cx="340158" cy="369332"/>
          </a:xfrm>
          <a:prstGeom prst="rect">
            <a:avLst/>
          </a:prstGeom>
          <a:noFill/>
        </p:spPr>
        <p:txBody>
          <a:bodyPr wrap="none" rtlCol="0">
            <a:spAutoFit/>
          </a:bodyPr>
          <a:lstStyle/>
          <a:p>
            <a:r>
              <a:rPr lang="en-US" b="1"/>
              <a:t>O</a:t>
            </a:r>
            <a:endParaRPr lang="en-US" b="1" dirty="0"/>
          </a:p>
        </p:txBody>
      </p:sp>
      <p:sp>
        <p:nvSpPr>
          <p:cNvPr id="2382" name="Rectangle 2381">
            <a:extLst>
              <a:ext uri="{FF2B5EF4-FFF2-40B4-BE49-F238E27FC236}">
                <a16:creationId xmlns:a16="http://schemas.microsoft.com/office/drawing/2014/main" id="{E064B044-31EA-C12E-6AD6-2A53B7C15E34}"/>
              </a:ext>
            </a:extLst>
          </p:cNvPr>
          <p:cNvSpPr/>
          <p:nvPr/>
        </p:nvSpPr>
        <p:spPr>
          <a:xfrm>
            <a:off x="4814347" y="2883083"/>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383" name="Rectangle 2382">
            <a:extLst>
              <a:ext uri="{FF2B5EF4-FFF2-40B4-BE49-F238E27FC236}">
                <a16:creationId xmlns:a16="http://schemas.microsoft.com/office/drawing/2014/main" id="{3381E905-C914-5C7D-4FBF-F6C43AC9815E}"/>
              </a:ext>
            </a:extLst>
          </p:cNvPr>
          <p:cNvSpPr/>
          <p:nvPr/>
        </p:nvSpPr>
        <p:spPr>
          <a:xfrm>
            <a:off x="5256862" y="288393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384" name="Rectangle 2383">
            <a:extLst>
              <a:ext uri="{FF2B5EF4-FFF2-40B4-BE49-F238E27FC236}">
                <a16:creationId xmlns:a16="http://schemas.microsoft.com/office/drawing/2014/main" id="{CDF30F42-CB78-2335-656C-4F24C5DAC81B}"/>
              </a:ext>
            </a:extLst>
          </p:cNvPr>
          <p:cNvSpPr/>
          <p:nvPr/>
        </p:nvSpPr>
        <p:spPr>
          <a:xfrm>
            <a:off x="5698421" y="2884948"/>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85" name="Rectangle 2384">
            <a:extLst>
              <a:ext uri="{FF2B5EF4-FFF2-40B4-BE49-F238E27FC236}">
                <a16:creationId xmlns:a16="http://schemas.microsoft.com/office/drawing/2014/main" id="{CD5331AC-635C-30A4-5FD0-DFC3E63D20B3}"/>
              </a:ext>
            </a:extLst>
          </p:cNvPr>
          <p:cNvSpPr/>
          <p:nvPr/>
        </p:nvSpPr>
        <p:spPr>
          <a:xfrm>
            <a:off x="3937725" y="288325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86" name="Rectangle 2385">
            <a:extLst>
              <a:ext uri="{FF2B5EF4-FFF2-40B4-BE49-F238E27FC236}">
                <a16:creationId xmlns:a16="http://schemas.microsoft.com/office/drawing/2014/main" id="{BE8AB445-0F6A-32A3-3C53-43A456A16C42}"/>
              </a:ext>
            </a:extLst>
          </p:cNvPr>
          <p:cNvSpPr/>
          <p:nvPr/>
        </p:nvSpPr>
        <p:spPr>
          <a:xfrm>
            <a:off x="4373927" y="288242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88" name="TextBox 2387">
            <a:extLst>
              <a:ext uri="{FF2B5EF4-FFF2-40B4-BE49-F238E27FC236}">
                <a16:creationId xmlns:a16="http://schemas.microsoft.com/office/drawing/2014/main" id="{85AC7ACB-CD19-1707-FE3C-46D2C94C8256}"/>
              </a:ext>
            </a:extLst>
          </p:cNvPr>
          <p:cNvSpPr txBox="1"/>
          <p:nvPr/>
        </p:nvSpPr>
        <p:spPr>
          <a:xfrm>
            <a:off x="4878074" y="2825612"/>
            <a:ext cx="245580" cy="369332"/>
          </a:xfrm>
          <a:prstGeom prst="rect">
            <a:avLst/>
          </a:prstGeom>
          <a:noFill/>
        </p:spPr>
        <p:txBody>
          <a:bodyPr wrap="none" rtlCol="0">
            <a:spAutoFit/>
          </a:bodyPr>
          <a:lstStyle/>
          <a:p>
            <a:r>
              <a:rPr lang="en-US" b="1"/>
              <a:t>I</a:t>
            </a:r>
            <a:endParaRPr lang="en-US" b="1" dirty="0"/>
          </a:p>
        </p:txBody>
      </p:sp>
      <p:sp>
        <p:nvSpPr>
          <p:cNvPr id="2389" name="TextBox 2388">
            <a:extLst>
              <a:ext uri="{FF2B5EF4-FFF2-40B4-BE49-F238E27FC236}">
                <a16:creationId xmlns:a16="http://schemas.microsoft.com/office/drawing/2014/main" id="{61310D95-B8AB-7B95-891E-0CCB252FBD5B}"/>
              </a:ext>
            </a:extLst>
          </p:cNvPr>
          <p:cNvSpPr txBox="1"/>
          <p:nvPr/>
        </p:nvSpPr>
        <p:spPr>
          <a:xfrm>
            <a:off x="5294139" y="2826462"/>
            <a:ext cx="296876" cy="369332"/>
          </a:xfrm>
          <a:prstGeom prst="rect">
            <a:avLst/>
          </a:prstGeom>
          <a:noFill/>
        </p:spPr>
        <p:txBody>
          <a:bodyPr wrap="none" rtlCol="0">
            <a:spAutoFit/>
          </a:bodyPr>
          <a:lstStyle/>
          <a:p>
            <a:r>
              <a:rPr lang="en-US" b="1"/>
              <a:t>Ễ</a:t>
            </a:r>
            <a:endParaRPr lang="en-US" b="1" dirty="0"/>
          </a:p>
        </p:txBody>
      </p:sp>
      <p:sp>
        <p:nvSpPr>
          <p:cNvPr id="2390" name="TextBox 2389">
            <a:extLst>
              <a:ext uri="{FF2B5EF4-FFF2-40B4-BE49-F238E27FC236}">
                <a16:creationId xmlns:a16="http://schemas.microsoft.com/office/drawing/2014/main" id="{6A6E086D-193F-B087-A761-7CF2CFA84E46}"/>
              </a:ext>
            </a:extLst>
          </p:cNvPr>
          <p:cNvSpPr txBox="1"/>
          <p:nvPr/>
        </p:nvSpPr>
        <p:spPr>
          <a:xfrm>
            <a:off x="5691616" y="2827477"/>
            <a:ext cx="386644" cy="369332"/>
          </a:xfrm>
          <a:prstGeom prst="rect">
            <a:avLst/>
          </a:prstGeom>
          <a:noFill/>
        </p:spPr>
        <p:txBody>
          <a:bodyPr wrap="none" rtlCol="0">
            <a:spAutoFit/>
          </a:bodyPr>
          <a:lstStyle/>
          <a:p>
            <a:r>
              <a:rPr lang="en-US" b="1">
                <a:solidFill>
                  <a:srgbClr val="FF0000"/>
                </a:solidFill>
              </a:rPr>
              <a:t>M</a:t>
            </a:r>
            <a:endParaRPr lang="en-US" b="1" dirty="0">
              <a:solidFill>
                <a:srgbClr val="FF0000"/>
              </a:solidFill>
            </a:endParaRPr>
          </a:p>
        </p:txBody>
      </p:sp>
      <p:sp>
        <p:nvSpPr>
          <p:cNvPr id="2391" name="TextBox 2390">
            <a:extLst>
              <a:ext uri="{FF2B5EF4-FFF2-40B4-BE49-F238E27FC236}">
                <a16:creationId xmlns:a16="http://schemas.microsoft.com/office/drawing/2014/main" id="{5D44EA80-C4A3-65C6-2E89-AA59EC4E5DB6}"/>
              </a:ext>
            </a:extLst>
          </p:cNvPr>
          <p:cNvSpPr txBox="1"/>
          <p:nvPr/>
        </p:nvSpPr>
        <p:spPr>
          <a:xfrm>
            <a:off x="3955766" y="2825786"/>
            <a:ext cx="336952" cy="369332"/>
          </a:xfrm>
          <a:prstGeom prst="rect">
            <a:avLst/>
          </a:prstGeom>
          <a:noFill/>
        </p:spPr>
        <p:txBody>
          <a:bodyPr wrap="none" rtlCol="0">
            <a:spAutoFit/>
          </a:bodyPr>
          <a:lstStyle/>
          <a:p>
            <a:r>
              <a:rPr lang="en-US" b="1"/>
              <a:t>N</a:t>
            </a:r>
            <a:endParaRPr lang="en-US" b="1" dirty="0"/>
          </a:p>
        </p:txBody>
      </p:sp>
      <p:sp>
        <p:nvSpPr>
          <p:cNvPr id="2392" name="TextBox 2391">
            <a:extLst>
              <a:ext uri="{FF2B5EF4-FFF2-40B4-BE49-F238E27FC236}">
                <a16:creationId xmlns:a16="http://schemas.microsoft.com/office/drawing/2014/main" id="{B644DDF8-9130-0C29-BBDE-B32D1F46CA19}"/>
              </a:ext>
            </a:extLst>
          </p:cNvPr>
          <p:cNvSpPr txBox="1"/>
          <p:nvPr/>
        </p:nvSpPr>
        <p:spPr>
          <a:xfrm>
            <a:off x="4395174" y="2824953"/>
            <a:ext cx="330540" cy="369332"/>
          </a:xfrm>
          <a:prstGeom prst="rect">
            <a:avLst/>
          </a:prstGeom>
          <a:noFill/>
        </p:spPr>
        <p:txBody>
          <a:bodyPr wrap="none" rtlCol="0">
            <a:spAutoFit/>
          </a:bodyPr>
          <a:lstStyle/>
          <a:p>
            <a:r>
              <a:rPr lang="en-US" b="1"/>
              <a:t>H</a:t>
            </a:r>
            <a:endParaRPr lang="en-US" b="1" dirty="0"/>
          </a:p>
        </p:txBody>
      </p:sp>
      <p:sp>
        <p:nvSpPr>
          <p:cNvPr id="2397" name="Rectangle 2396">
            <a:extLst>
              <a:ext uri="{FF2B5EF4-FFF2-40B4-BE49-F238E27FC236}">
                <a16:creationId xmlns:a16="http://schemas.microsoft.com/office/drawing/2014/main" id="{E156A8AA-B768-9CB7-DF4C-F3345AF9BBCA}"/>
              </a:ext>
            </a:extLst>
          </p:cNvPr>
          <p:cNvSpPr/>
          <p:nvPr/>
        </p:nvSpPr>
        <p:spPr>
          <a:xfrm>
            <a:off x="5697268" y="3209347"/>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03" name="TextBox 2402">
            <a:extLst>
              <a:ext uri="{FF2B5EF4-FFF2-40B4-BE49-F238E27FC236}">
                <a16:creationId xmlns:a16="http://schemas.microsoft.com/office/drawing/2014/main" id="{8B33BF8A-D71F-4371-D0A4-8A3AE7739D03}"/>
              </a:ext>
            </a:extLst>
          </p:cNvPr>
          <p:cNvSpPr txBox="1"/>
          <p:nvPr/>
        </p:nvSpPr>
        <p:spPr>
          <a:xfrm>
            <a:off x="5713706" y="3180451"/>
            <a:ext cx="340158" cy="369332"/>
          </a:xfrm>
          <a:prstGeom prst="rect">
            <a:avLst/>
          </a:prstGeom>
          <a:noFill/>
        </p:spPr>
        <p:txBody>
          <a:bodyPr wrap="none" rtlCol="0">
            <a:spAutoFit/>
          </a:bodyPr>
          <a:lstStyle/>
          <a:p>
            <a:r>
              <a:rPr lang="en-US" b="1">
                <a:solidFill>
                  <a:srgbClr val="FF0000"/>
                </a:solidFill>
              </a:rPr>
              <a:t>Ô</a:t>
            </a:r>
            <a:endParaRPr lang="en-US" b="1" dirty="0">
              <a:solidFill>
                <a:srgbClr val="FF0000"/>
              </a:solidFill>
            </a:endParaRPr>
          </a:p>
        </p:txBody>
      </p:sp>
      <p:sp>
        <p:nvSpPr>
          <p:cNvPr id="2408" name="Rectangle 2407">
            <a:extLst>
              <a:ext uri="{FF2B5EF4-FFF2-40B4-BE49-F238E27FC236}">
                <a16:creationId xmlns:a16="http://schemas.microsoft.com/office/drawing/2014/main" id="{318EDF77-CBD2-EE74-0EBE-C9960D9D6009}"/>
              </a:ext>
            </a:extLst>
          </p:cNvPr>
          <p:cNvSpPr/>
          <p:nvPr/>
        </p:nvSpPr>
        <p:spPr>
          <a:xfrm>
            <a:off x="4816456" y="3533596"/>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09" name="Rectangle 2408">
            <a:extLst>
              <a:ext uri="{FF2B5EF4-FFF2-40B4-BE49-F238E27FC236}">
                <a16:creationId xmlns:a16="http://schemas.microsoft.com/office/drawing/2014/main" id="{5357367B-CE37-F1D1-D3E1-A2F1FFF89C84}"/>
              </a:ext>
            </a:extLst>
          </p:cNvPr>
          <p:cNvSpPr/>
          <p:nvPr/>
        </p:nvSpPr>
        <p:spPr>
          <a:xfrm>
            <a:off x="5256862" y="353273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10" name="Rectangle 2409">
            <a:extLst>
              <a:ext uri="{FF2B5EF4-FFF2-40B4-BE49-F238E27FC236}">
                <a16:creationId xmlns:a16="http://schemas.microsoft.com/office/drawing/2014/main" id="{63E12D1A-D3DF-D4D0-4B85-B699C6BF6BA4}"/>
              </a:ext>
            </a:extLst>
          </p:cNvPr>
          <p:cNvSpPr/>
          <p:nvPr/>
        </p:nvSpPr>
        <p:spPr>
          <a:xfrm>
            <a:off x="5697268" y="3533746"/>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14" name="TextBox 2413">
            <a:extLst>
              <a:ext uri="{FF2B5EF4-FFF2-40B4-BE49-F238E27FC236}">
                <a16:creationId xmlns:a16="http://schemas.microsoft.com/office/drawing/2014/main" id="{148F9A57-E045-2453-6973-4453141241D6}"/>
              </a:ext>
            </a:extLst>
          </p:cNvPr>
          <p:cNvSpPr txBox="1"/>
          <p:nvPr/>
        </p:nvSpPr>
        <p:spPr>
          <a:xfrm>
            <a:off x="4853733" y="3476125"/>
            <a:ext cx="298480" cy="369332"/>
          </a:xfrm>
          <a:prstGeom prst="rect">
            <a:avLst/>
          </a:prstGeom>
          <a:noFill/>
        </p:spPr>
        <p:txBody>
          <a:bodyPr wrap="none" rtlCol="0">
            <a:spAutoFit/>
          </a:bodyPr>
          <a:lstStyle/>
          <a:p>
            <a:r>
              <a:rPr lang="en-US" b="1"/>
              <a:t>T</a:t>
            </a:r>
            <a:endParaRPr lang="en-US" b="1" dirty="0"/>
          </a:p>
        </p:txBody>
      </p:sp>
      <p:sp>
        <p:nvSpPr>
          <p:cNvPr id="2415" name="TextBox 2414">
            <a:extLst>
              <a:ext uri="{FF2B5EF4-FFF2-40B4-BE49-F238E27FC236}">
                <a16:creationId xmlns:a16="http://schemas.microsoft.com/office/drawing/2014/main" id="{E1F1973D-0838-E8E3-F319-36E2E90A230B}"/>
              </a:ext>
            </a:extLst>
          </p:cNvPr>
          <p:cNvSpPr txBox="1"/>
          <p:nvPr/>
        </p:nvSpPr>
        <p:spPr>
          <a:xfrm>
            <a:off x="5278109" y="3475260"/>
            <a:ext cx="330540" cy="369332"/>
          </a:xfrm>
          <a:prstGeom prst="rect">
            <a:avLst/>
          </a:prstGeom>
          <a:noFill/>
        </p:spPr>
        <p:txBody>
          <a:bodyPr wrap="none" rtlCol="0">
            <a:spAutoFit/>
          </a:bodyPr>
          <a:lstStyle/>
          <a:p>
            <a:r>
              <a:rPr lang="en-US" b="1"/>
              <a:t>H</a:t>
            </a:r>
            <a:endParaRPr lang="en-US" b="1" dirty="0"/>
          </a:p>
        </p:txBody>
      </p:sp>
      <p:sp>
        <p:nvSpPr>
          <p:cNvPr id="2416" name="TextBox 2415">
            <a:extLst>
              <a:ext uri="{FF2B5EF4-FFF2-40B4-BE49-F238E27FC236}">
                <a16:creationId xmlns:a16="http://schemas.microsoft.com/office/drawing/2014/main" id="{734371ED-3AE0-162E-96F4-BA251889EFD1}"/>
              </a:ext>
            </a:extLst>
          </p:cNvPr>
          <p:cNvSpPr txBox="1"/>
          <p:nvPr/>
        </p:nvSpPr>
        <p:spPr>
          <a:xfrm>
            <a:off x="5760995" y="3476275"/>
            <a:ext cx="245580" cy="369332"/>
          </a:xfrm>
          <a:prstGeom prst="rect">
            <a:avLst/>
          </a:prstGeom>
          <a:noFill/>
        </p:spPr>
        <p:txBody>
          <a:bodyPr wrap="none" rtlCol="0">
            <a:spAutoFit/>
          </a:bodyPr>
          <a:lstStyle/>
          <a:p>
            <a:r>
              <a:rPr lang="en-US" b="1">
                <a:solidFill>
                  <a:srgbClr val="FF0000"/>
                </a:solidFill>
              </a:rPr>
              <a:t>I</a:t>
            </a:r>
            <a:endParaRPr lang="en-US" b="1" dirty="0">
              <a:solidFill>
                <a:srgbClr val="FF0000"/>
              </a:solidFill>
            </a:endParaRPr>
          </a:p>
        </p:txBody>
      </p:sp>
      <p:sp>
        <p:nvSpPr>
          <p:cNvPr id="2421" name="Rectangle 2420">
            <a:extLst>
              <a:ext uri="{FF2B5EF4-FFF2-40B4-BE49-F238E27FC236}">
                <a16:creationId xmlns:a16="http://schemas.microsoft.com/office/drawing/2014/main" id="{3B32AD11-9D1B-0BF8-44BB-33290F55F05E}"/>
              </a:ext>
            </a:extLst>
          </p:cNvPr>
          <p:cNvSpPr/>
          <p:nvPr/>
        </p:nvSpPr>
        <p:spPr>
          <a:xfrm>
            <a:off x="6577360" y="3858177"/>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22" name="Rectangle 2421">
            <a:extLst>
              <a:ext uri="{FF2B5EF4-FFF2-40B4-BE49-F238E27FC236}">
                <a16:creationId xmlns:a16="http://schemas.microsoft.com/office/drawing/2014/main" id="{ADD84DA0-2B68-E51A-BD66-D7964D954EEC}"/>
              </a:ext>
            </a:extLst>
          </p:cNvPr>
          <p:cNvSpPr/>
          <p:nvPr/>
        </p:nvSpPr>
        <p:spPr>
          <a:xfrm>
            <a:off x="7017766" y="385731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23" name="Rectangle 2422">
            <a:extLst>
              <a:ext uri="{FF2B5EF4-FFF2-40B4-BE49-F238E27FC236}">
                <a16:creationId xmlns:a16="http://schemas.microsoft.com/office/drawing/2014/main" id="{378F5C45-E1B2-318A-C7F0-59AEC44959D0}"/>
              </a:ext>
            </a:extLst>
          </p:cNvPr>
          <p:cNvSpPr/>
          <p:nvPr/>
        </p:nvSpPr>
        <p:spPr>
          <a:xfrm>
            <a:off x="5697268" y="3858145"/>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26" name="Rectangle 2425">
            <a:extLst>
              <a:ext uri="{FF2B5EF4-FFF2-40B4-BE49-F238E27FC236}">
                <a16:creationId xmlns:a16="http://schemas.microsoft.com/office/drawing/2014/main" id="{C4D47F56-4A04-4488-3170-0043483A12D4}"/>
              </a:ext>
            </a:extLst>
          </p:cNvPr>
          <p:cNvSpPr/>
          <p:nvPr/>
        </p:nvSpPr>
        <p:spPr>
          <a:xfrm>
            <a:off x="6136953" y="385731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27" name="TextBox 2426">
            <a:extLst>
              <a:ext uri="{FF2B5EF4-FFF2-40B4-BE49-F238E27FC236}">
                <a16:creationId xmlns:a16="http://schemas.microsoft.com/office/drawing/2014/main" id="{AE1A2676-093B-C825-1B93-015D0D28C1A1}"/>
              </a:ext>
            </a:extLst>
          </p:cNvPr>
          <p:cNvSpPr txBox="1"/>
          <p:nvPr/>
        </p:nvSpPr>
        <p:spPr>
          <a:xfrm>
            <a:off x="6594670" y="3800706"/>
            <a:ext cx="340158" cy="369332"/>
          </a:xfrm>
          <a:prstGeom prst="rect">
            <a:avLst/>
          </a:prstGeom>
          <a:noFill/>
        </p:spPr>
        <p:txBody>
          <a:bodyPr wrap="none" rtlCol="0">
            <a:spAutoFit/>
          </a:bodyPr>
          <a:lstStyle/>
          <a:p>
            <a:r>
              <a:rPr lang="en-US" b="1"/>
              <a:t>Ô</a:t>
            </a:r>
            <a:endParaRPr lang="en-US" b="1" dirty="0"/>
          </a:p>
        </p:txBody>
      </p:sp>
      <p:sp>
        <p:nvSpPr>
          <p:cNvPr id="2428" name="TextBox 2427">
            <a:extLst>
              <a:ext uri="{FF2B5EF4-FFF2-40B4-BE49-F238E27FC236}">
                <a16:creationId xmlns:a16="http://schemas.microsoft.com/office/drawing/2014/main" id="{559A120B-231D-1959-5A3A-28DF2C6FC03B}"/>
              </a:ext>
            </a:extLst>
          </p:cNvPr>
          <p:cNvSpPr txBox="1"/>
          <p:nvPr/>
        </p:nvSpPr>
        <p:spPr>
          <a:xfrm>
            <a:off x="7034204" y="3799841"/>
            <a:ext cx="340158" cy="369332"/>
          </a:xfrm>
          <a:prstGeom prst="rect">
            <a:avLst/>
          </a:prstGeom>
          <a:noFill/>
        </p:spPr>
        <p:txBody>
          <a:bodyPr wrap="none" rtlCol="0">
            <a:spAutoFit/>
          </a:bodyPr>
          <a:lstStyle/>
          <a:p>
            <a:r>
              <a:rPr lang="en-US" b="1"/>
              <a:t>N</a:t>
            </a:r>
            <a:endParaRPr lang="en-US" b="1" dirty="0"/>
          </a:p>
        </p:txBody>
      </p:sp>
      <p:sp>
        <p:nvSpPr>
          <p:cNvPr id="2429" name="TextBox 2428">
            <a:extLst>
              <a:ext uri="{FF2B5EF4-FFF2-40B4-BE49-F238E27FC236}">
                <a16:creationId xmlns:a16="http://schemas.microsoft.com/office/drawing/2014/main" id="{C261F914-613E-116A-332A-F16387FACFC3}"/>
              </a:ext>
            </a:extLst>
          </p:cNvPr>
          <p:cNvSpPr txBox="1"/>
          <p:nvPr/>
        </p:nvSpPr>
        <p:spPr>
          <a:xfrm>
            <a:off x="5734545" y="3800674"/>
            <a:ext cx="298480" cy="369332"/>
          </a:xfrm>
          <a:prstGeom prst="rect">
            <a:avLst/>
          </a:prstGeom>
          <a:noFill/>
        </p:spPr>
        <p:txBody>
          <a:bodyPr wrap="none" rtlCol="0">
            <a:spAutoFit/>
          </a:bodyPr>
          <a:lstStyle/>
          <a:p>
            <a:r>
              <a:rPr lang="en-US" b="1">
                <a:solidFill>
                  <a:srgbClr val="FF0000"/>
                </a:solidFill>
              </a:rPr>
              <a:t>T</a:t>
            </a:r>
            <a:endParaRPr lang="en-US" b="1" dirty="0">
              <a:solidFill>
                <a:srgbClr val="FF0000"/>
              </a:solidFill>
            </a:endParaRPr>
          </a:p>
        </p:txBody>
      </p:sp>
      <p:sp>
        <p:nvSpPr>
          <p:cNvPr id="2432" name="TextBox 2431">
            <a:extLst>
              <a:ext uri="{FF2B5EF4-FFF2-40B4-BE49-F238E27FC236}">
                <a16:creationId xmlns:a16="http://schemas.microsoft.com/office/drawing/2014/main" id="{4791B037-2BC6-45E8-6922-DF8A6188F9FB}"/>
              </a:ext>
            </a:extLst>
          </p:cNvPr>
          <p:cNvSpPr txBox="1"/>
          <p:nvPr/>
        </p:nvSpPr>
        <p:spPr>
          <a:xfrm>
            <a:off x="6158200" y="3799841"/>
            <a:ext cx="330540" cy="369332"/>
          </a:xfrm>
          <a:prstGeom prst="rect">
            <a:avLst/>
          </a:prstGeom>
          <a:noFill/>
        </p:spPr>
        <p:txBody>
          <a:bodyPr wrap="none" rtlCol="0">
            <a:spAutoFit/>
          </a:bodyPr>
          <a:lstStyle/>
          <a:p>
            <a:r>
              <a:rPr lang="en-US" b="1"/>
              <a:t>H</a:t>
            </a:r>
            <a:endParaRPr lang="en-US" b="1" dirty="0"/>
          </a:p>
        </p:txBody>
      </p:sp>
      <p:sp>
        <p:nvSpPr>
          <p:cNvPr id="2434" name="Rectangle 2433">
            <a:extLst>
              <a:ext uri="{FF2B5EF4-FFF2-40B4-BE49-F238E27FC236}">
                <a16:creationId xmlns:a16="http://schemas.microsoft.com/office/drawing/2014/main" id="{89CF125D-F40A-3BBB-1565-CF9F36F8954E}"/>
              </a:ext>
            </a:extLst>
          </p:cNvPr>
          <p:cNvSpPr/>
          <p:nvPr/>
        </p:nvSpPr>
        <p:spPr>
          <a:xfrm>
            <a:off x="3935465" y="4184690"/>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35" name="Rectangle 2434">
            <a:extLst>
              <a:ext uri="{FF2B5EF4-FFF2-40B4-BE49-F238E27FC236}">
                <a16:creationId xmlns:a16="http://schemas.microsoft.com/office/drawing/2014/main" id="{7A3001D0-7232-4CC8-9344-912DF3F9329F}"/>
              </a:ext>
            </a:extLst>
          </p:cNvPr>
          <p:cNvSpPr/>
          <p:nvPr/>
        </p:nvSpPr>
        <p:spPr>
          <a:xfrm>
            <a:off x="4375870" y="418452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36" name="Rectangle 2435">
            <a:extLst>
              <a:ext uri="{FF2B5EF4-FFF2-40B4-BE49-F238E27FC236}">
                <a16:creationId xmlns:a16="http://schemas.microsoft.com/office/drawing/2014/main" id="{B689F71E-EA33-4566-D90D-C190CC559BB7}"/>
              </a:ext>
            </a:extLst>
          </p:cNvPr>
          <p:cNvSpPr/>
          <p:nvPr/>
        </p:nvSpPr>
        <p:spPr>
          <a:xfrm>
            <a:off x="5697268" y="4182544"/>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37" name="Rectangle 2436">
            <a:extLst>
              <a:ext uri="{FF2B5EF4-FFF2-40B4-BE49-F238E27FC236}">
                <a16:creationId xmlns:a16="http://schemas.microsoft.com/office/drawing/2014/main" id="{2ADE4DCA-1CAE-C1BF-7BAE-2E643065AEB0}"/>
              </a:ext>
            </a:extLst>
          </p:cNvPr>
          <p:cNvSpPr/>
          <p:nvPr/>
        </p:nvSpPr>
        <p:spPr>
          <a:xfrm>
            <a:off x="6137674" y="418479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38" name="Rectangle 2437">
            <a:extLst>
              <a:ext uri="{FF2B5EF4-FFF2-40B4-BE49-F238E27FC236}">
                <a16:creationId xmlns:a16="http://schemas.microsoft.com/office/drawing/2014/main" id="{65327527-E441-795A-0F04-6A68E83F1B89}"/>
              </a:ext>
            </a:extLst>
          </p:cNvPr>
          <p:cNvSpPr/>
          <p:nvPr/>
        </p:nvSpPr>
        <p:spPr>
          <a:xfrm>
            <a:off x="6578080" y="418396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39" name="Rectangle 2438">
            <a:extLst>
              <a:ext uri="{FF2B5EF4-FFF2-40B4-BE49-F238E27FC236}">
                <a16:creationId xmlns:a16="http://schemas.microsoft.com/office/drawing/2014/main" id="{C4A2F89B-82C9-3D1E-59B2-CA48EE606608}"/>
              </a:ext>
            </a:extLst>
          </p:cNvPr>
          <p:cNvSpPr/>
          <p:nvPr/>
        </p:nvSpPr>
        <p:spPr>
          <a:xfrm>
            <a:off x="3495059" y="418382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40" name="TextBox 2439">
            <a:extLst>
              <a:ext uri="{FF2B5EF4-FFF2-40B4-BE49-F238E27FC236}">
                <a16:creationId xmlns:a16="http://schemas.microsoft.com/office/drawing/2014/main" id="{C4B38E47-44F2-DB26-68F6-B9320A0B0948}"/>
              </a:ext>
            </a:extLst>
          </p:cNvPr>
          <p:cNvSpPr txBox="1"/>
          <p:nvPr/>
        </p:nvSpPr>
        <p:spPr>
          <a:xfrm>
            <a:off x="3954308" y="4127219"/>
            <a:ext cx="335348" cy="369332"/>
          </a:xfrm>
          <a:prstGeom prst="rect">
            <a:avLst/>
          </a:prstGeom>
          <a:noFill/>
        </p:spPr>
        <p:txBody>
          <a:bodyPr wrap="none" rtlCol="0">
            <a:spAutoFit/>
          </a:bodyPr>
          <a:lstStyle/>
          <a:p>
            <a:r>
              <a:rPr lang="en-US" b="1"/>
              <a:t>U</a:t>
            </a:r>
            <a:endParaRPr lang="en-US" b="1" dirty="0"/>
          </a:p>
        </p:txBody>
      </p:sp>
      <p:sp>
        <p:nvSpPr>
          <p:cNvPr id="2441" name="TextBox 2440">
            <a:extLst>
              <a:ext uri="{FF2B5EF4-FFF2-40B4-BE49-F238E27FC236}">
                <a16:creationId xmlns:a16="http://schemas.microsoft.com/office/drawing/2014/main" id="{7B7B7ED3-5B2F-3556-ED93-C22371146586}"/>
              </a:ext>
            </a:extLst>
          </p:cNvPr>
          <p:cNvSpPr txBox="1"/>
          <p:nvPr/>
        </p:nvSpPr>
        <p:spPr>
          <a:xfrm>
            <a:off x="4400323" y="4127057"/>
            <a:ext cx="324128" cy="369332"/>
          </a:xfrm>
          <a:prstGeom prst="rect">
            <a:avLst/>
          </a:prstGeom>
          <a:noFill/>
        </p:spPr>
        <p:txBody>
          <a:bodyPr wrap="none" rtlCol="0">
            <a:spAutoFit/>
          </a:bodyPr>
          <a:lstStyle/>
          <a:p>
            <a:r>
              <a:rPr lang="en-US" b="1"/>
              <a:t>A</a:t>
            </a:r>
            <a:endParaRPr lang="en-US" b="1" dirty="0"/>
          </a:p>
        </p:txBody>
      </p:sp>
      <p:sp>
        <p:nvSpPr>
          <p:cNvPr id="2442" name="TextBox 2441">
            <a:extLst>
              <a:ext uri="{FF2B5EF4-FFF2-40B4-BE49-F238E27FC236}">
                <a16:creationId xmlns:a16="http://schemas.microsoft.com/office/drawing/2014/main" id="{225081D9-1AE6-2039-A191-CC2120A45490}"/>
              </a:ext>
            </a:extLst>
          </p:cNvPr>
          <p:cNvSpPr txBox="1"/>
          <p:nvPr/>
        </p:nvSpPr>
        <p:spPr>
          <a:xfrm>
            <a:off x="5726530" y="4125073"/>
            <a:ext cx="314510" cy="369332"/>
          </a:xfrm>
          <a:prstGeom prst="rect">
            <a:avLst/>
          </a:prstGeom>
          <a:noFill/>
        </p:spPr>
        <p:txBody>
          <a:bodyPr wrap="none" rtlCol="0">
            <a:spAutoFit/>
          </a:bodyPr>
          <a:lstStyle/>
          <a:p>
            <a:r>
              <a:rPr lang="en-US" b="1">
                <a:solidFill>
                  <a:srgbClr val="FF0000"/>
                </a:solidFill>
              </a:rPr>
              <a:t>R</a:t>
            </a:r>
            <a:endParaRPr lang="en-US" b="1" dirty="0">
              <a:solidFill>
                <a:srgbClr val="FF0000"/>
              </a:solidFill>
            </a:endParaRPr>
          </a:p>
        </p:txBody>
      </p:sp>
      <p:sp>
        <p:nvSpPr>
          <p:cNvPr id="2443" name="TextBox 2442">
            <a:extLst>
              <a:ext uri="{FF2B5EF4-FFF2-40B4-BE49-F238E27FC236}">
                <a16:creationId xmlns:a16="http://schemas.microsoft.com/office/drawing/2014/main" id="{ADBE285A-5B41-2B26-0A91-9CFBE64BC624}"/>
              </a:ext>
            </a:extLst>
          </p:cNvPr>
          <p:cNvSpPr txBox="1"/>
          <p:nvPr/>
        </p:nvSpPr>
        <p:spPr>
          <a:xfrm>
            <a:off x="6162127" y="4146370"/>
            <a:ext cx="324128" cy="369332"/>
          </a:xfrm>
          <a:prstGeom prst="rect">
            <a:avLst/>
          </a:prstGeom>
          <a:noFill/>
        </p:spPr>
        <p:txBody>
          <a:bodyPr wrap="none" rtlCol="0">
            <a:spAutoFit/>
          </a:bodyPr>
          <a:lstStyle/>
          <a:p>
            <a:r>
              <a:rPr lang="en-US" b="1"/>
              <a:t>Ắ</a:t>
            </a:r>
            <a:endParaRPr lang="en-US" b="1" dirty="0"/>
          </a:p>
        </p:txBody>
      </p:sp>
      <p:sp>
        <p:nvSpPr>
          <p:cNvPr id="2444" name="TextBox 2443">
            <a:extLst>
              <a:ext uri="{FF2B5EF4-FFF2-40B4-BE49-F238E27FC236}">
                <a16:creationId xmlns:a16="http://schemas.microsoft.com/office/drawing/2014/main" id="{BFB4A9D2-DCCF-CD9B-375E-B0DD72C02566}"/>
              </a:ext>
            </a:extLst>
          </p:cNvPr>
          <p:cNvSpPr txBox="1"/>
          <p:nvPr/>
        </p:nvSpPr>
        <p:spPr>
          <a:xfrm>
            <a:off x="6611350" y="4126489"/>
            <a:ext cx="306494" cy="369332"/>
          </a:xfrm>
          <a:prstGeom prst="rect">
            <a:avLst/>
          </a:prstGeom>
          <a:noFill/>
        </p:spPr>
        <p:txBody>
          <a:bodyPr wrap="none" rtlCol="0">
            <a:spAutoFit/>
          </a:bodyPr>
          <a:lstStyle/>
          <a:p>
            <a:r>
              <a:rPr lang="en-US" b="1"/>
              <a:t>C</a:t>
            </a:r>
            <a:endParaRPr lang="en-US" b="1" dirty="0"/>
          </a:p>
        </p:txBody>
      </p:sp>
      <p:sp>
        <p:nvSpPr>
          <p:cNvPr id="2445" name="TextBox 2444">
            <a:extLst>
              <a:ext uri="{FF2B5EF4-FFF2-40B4-BE49-F238E27FC236}">
                <a16:creationId xmlns:a16="http://schemas.microsoft.com/office/drawing/2014/main" id="{3696F649-1F6B-2D11-C055-62EAF1719D98}"/>
              </a:ext>
            </a:extLst>
          </p:cNvPr>
          <p:cNvSpPr txBox="1"/>
          <p:nvPr/>
        </p:nvSpPr>
        <p:spPr>
          <a:xfrm>
            <a:off x="3509894" y="4126354"/>
            <a:ext cx="343364" cy="369332"/>
          </a:xfrm>
          <a:prstGeom prst="rect">
            <a:avLst/>
          </a:prstGeom>
          <a:noFill/>
        </p:spPr>
        <p:txBody>
          <a:bodyPr wrap="none" rtlCol="0">
            <a:spAutoFit/>
          </a:bodyPr>
          <a:lstStyle/>
          <a:p>
            <a:r>
              <a:rPr lang="en-US" b="1"/>
              <a:t>Q</a:t>
            </a:r>
            <a:endParaRPr lang="en-US" b="1" dirty="0"/>
          </a:p>
        </p:txBody>
      </p:sp>
      <p:sp>
        <p:nvSpPr>
          <p:cNvPr id="2447" name="Rectangle 2446">
            <a:extLst>
              <a:ext uri="{FF2B5EF4-FFF2-40B4-BE49-F238E27FC236}">
                <a16:creationId xmlns:a16="http://schemas.microsoft.com/office/drawing/2014/main" id="{79C3A023-B154-E785-318E-D87FA7C48691}"/>
              </a:ext>
            </a:extLst>
          </p:cNvPr>
          <p:cNvSpPr/>
          <p:nvPr/>
        </p:nvSpPr>
        <p:spPr>
          <a:xfrm>
            <a:off x="8336981" y="4509174"/>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48" name="Rectangle 2447">
            <a:extLst>
              <a:ext uri="{FF2B5EF4-FFF2-40B4-BE49-F238E27FC236}">
                <a16:creationId xmlns:a16="http://schemas.microsoft.com/office/drawing/2014/main" id="{1DFC2D3E-3673-AC9A-5CC4-CCEE759E9829}"/>
              </a:ext>
            </a:extLst>
          </p:cNvPr>
          <p:cNvSpPr/>
          <p:nvPr/>
        </p:nvSpPr>
        <p:spPr>
          <a:xfrm>
            <a:off x="5256862" y="450592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49" name="Rectangle 2448">
            <a:extLst>
              <a:ext uri="{FF2B5EF4-FFF2-40B4-BE49-F238E27FC236}">
                <a16:creationId xmlns:a16="http://schemas.microsoft.com/office/drawing/2014/main" id="{D5C5E9B9-8EF9-DC4B-9296-319104C36DB0}"/>
              </a:ext>
            </a:extLst>
          </p:cNvPr>
          <p:cNvSpPr/>
          <p:nvPr/>
        </p:nvSpPr>
        <p:spPr>
          <a:xfrm>
            <a:off x="5699091" y="4506943"/>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50" name="Rectangle 2449">
            <a:extLst>
              <a:ext uri="{FF2B5EF4-FFF2-40B4-BE49-F238E27FC236}">
                <a16:creationId xmlns:a16="http://schemas.microsoft.com/office/drawing/2014/main" id="{A72B628D-6927-1049-FC2D-7C864527034A}"/>
              </a:ext>
            </a:extLst>
          </p:cNvPr>
          <p:cNvSpPr/>
          <p:nvPr/>
        </p:nvSpPr>
        <p:spPr>
          <a:xfrm>
            <a:off x="6137674" y="450919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51" name="Rectangle 2450">
            <a:extLst>
              <a:ext uri="{FF2B5EF4-FFF2-40B4-BE49-F238E27FC236}">
                <a16:creationId xmlns:a16="http://schemas.microsoft.com/office/drawing/2014/main" id="{7E7C3639-CA40-E762-E02F-B22C81FC8F09}"/>
              </a:ext>
            </a:extLst>
          </p:cNvPr>
          <p:cNvSpPr/>
          <p:nvPr/>
        </p:nvSpPr>
        <p:spPr>
          <a:xfrm>
            <a:off x="6578080" y="450835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52" name="Rectangle 2451">
            <a:extLst>
              <a:ext uri="{FF2B5EF4-FFF2-40B4-BE49-F238E27FC236}">
                <a16:creationId xmlns:a16="http://schemas.microsoft.com/office/drawing/2014/main" id="{7FBC3F53-BE66-8A57-9431-5E1050441DE9}"/>
              </a:ext>
            </a:extLst>
          </p:cNvPr>
          <p:cNvSpPr/>
          <p:nvPr/>
        </p:nvSpPr>
        <p:spPr>
          <a:xfrm>
            <a:off x="7896575" y="450830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53" name="TextBox 2452">
            <a:extLst>
              <a:ext uri="{FF2B5EF4-FFF2-40B4-BE49-F238E27FC236}">
                <a16:creationId xmlns:a16="http://schemas.microsoft.com/office/drawing/2014/main" id="{975716C6-4C4C-51B2-4885-225414D826CD}"/>
              </a:ext>
            </a:extLst>
          </p:cNvPr>
          <p:cNvSpPr txBox="1"/>
          <p:nvPr/>
        </p:nvSpPr>
        <p:spPr>
          <a:xfrm>
            <a:off x="8331194" y="4451703"/>
            <a:ext cx="386644" cy="369332"/>
          </a:xfrm>
          <a:prstGeom prst="rect">
            <a:avLst/>
          </a:prstGeom>
          <a:noFill/>
        </p:spPr>
        <p:txBody>
          <a:bodyPr wrap="none" rtlCol="0">
            <a:spAutoFit/>
          </a:bodyPr>
          <a:lstStyle/>
          <a:p>
            <a:r>
              <a:rPr lang="en-US" b="1"/>
              <a:t>M</a:t>
            </a:r>
            <a:endParaRPr lang="en-US" b="1" dirty="0"/>
          </a:p>
        </p:txBody>
      </p:sp>
      <p:sp>
        <p:nvSpPr>
          <p:cNvPr id="2454" name="TextBox 2453">
            <a:extLst>
              <a:ext uri="{FF2B5EF4-FFF2-40B4-BE49-F238E27FC236}">
                <a16:creationId xmlns:a16="http://schemas.microsoft.com/office/drawing/2014/main" id="{2789BEAC-BD00-365B-0944-E37A8E30113A}"/>
              </a:ext>
            </a:extLst>
          </p:cNvPr>
          <p:cNvSpPr txBox="1"/>
          <p:nvPr/>
        </p:nvSpPr>
        <p:spPr>
          <a:xfrm>
            <a:off x="5277308" y="4448457"/>
            <a:ext cx="336952" cy="369332"/>
          </a:xfrm>
          <a:prstGeom prst="rect">
            <a:avLst/>
          </a:prstGeom>
          <a:noFill/>
        </p:spPr>
        <p:txBody>
          <a:bodyPr wrap="none" rtlCol="0">
            <a:spAutoFit/>
          </a:bodyPr>
          <a:lstStyle/>
          <a:p>
            <a:r>
              <a:rPr lang="en-US" b="1"/>
              <a:t>N</a:t>
            </a:r>
            <a:endParaRPr lang="en-US" b="1" dirty="0"/>
          </a:p>
        </p:txBody>
      </p:sp>
      <p:sp>
        <p:nvSpPr>
          <p:cNvPr id="2455" name="TextBox 2454">
            <a:extLst>
              <a:ext uri="{FF2B5EF4-FFF2-40B4-BE49-F238E27FC236}">
                <a16:creationId xmlns:a16="http://schemas.microsoft.com/office/drawing/2014/main" id="{BFC99ECB-FCE7-DFC9-6227-490BF69A5146}"/>
              </a:ext>
            </a:extLst>
          </p:cNvPr>
          <p:cNvSpPr txBox="1"/>
          <p:nvPr/>
        </p:nvSpPr>
        <p:spPr>
          <a:xfrm>
            <a:off x="5705110" y="4449472"/>
            <a:ext cx="360996" cy="369332"/>
          </a:xfrm>
          <a:prstGeom prst="rect">
            <a:avLst/>
          </a:prstGeom>
          <a:noFill/>
        </p:spPr>
        <p:txBody>
          <a:bodyPr wrap="none" rtlCol="0">
            <a:spAutoFit/>
          </a:bodyPr>
          <a:lstStyle/>
          <a:p>
            <a:r>
              <a:rPr lang="en-US" b="1">
                <a:solidFill>
                  <a:srgbClr val="FF0000"/>
                </a:solidFill>
              </a:rPr>
              <a:t>Ư</a:t>
            </a:r>
            <a:endParaRPr lang="en-US" b="1" dirty="0">
              <a:solidFill>
                <a:srgbClr val="FF0000"/>
              </a:solidFill>
            </a:endParaRPr>
          </a:p>
        </p:txBody>
      </p:sp>
      <p:sp>
        <p:nvSpPr>
          <p:cNvPr id="2456" name="TextBox 2455">
            <a:extLst>
              <a:ext uri="{FF2B5EF4-FFF2-40B4-BE49-F238E27FC236}">
                <a16:creationId xmlns:a16="http://schemas.microsoft.com/office/drawing/2014/main" id="{F9BCA2C1-C7B7-FFDA-14DE-FAA3C68BA106}"/>
              </a:ext>
            </a:extLst>
          </p:cNvPr>
          <p:cNvSpPr txBox="1"/>
          <p:nvPr/>
        </p:nvSpPr>
        <p:spPr>
          <a:xfrm>
            <a:off x="6151708" y="4451721"/>
            <a:ext cx="344966" cy="369332"/>
          </a:xfrm>
          <a:prstGeom prst="rect">
            <a:avLst/>
          </a:prstGeom>
          <a:noFill/>
        </p:spPr>
        <p:txBody>
          <a:bodyPr wrap="none" rtlCol="0">
            <a:spAutoFit/>
          </a:bodyPr>
          <a:lstStyle/>
          <a:p>
            <a:r>
              <a:rPr lang="en-US" b="1"/>
              <a:t>Ớ</a:t>
            </a:r>
            <a:endParaRPr lang="en-US" b="1" dirty="0"/>
          </a:p>
        </p:txBody>
      </p:sp>
      <p:sp>
        <p:nvSpPr>
          <p:cNvPr id="2457" name="TextBox 2456">
            <a:extLst>
              <a:ext uri="{FF2B5EF4-FFF2-40B4-BE49-F238E27FC236}">
                <a16:creationId xmlns:a16="http://schemas.microsoft.com/office/drawing/2014/main" id="{667022CF-1FB4-CD67-709B-5C3E81C1AFB4}"/>
              </a:ext>
            </a:extLst>
          </p:cNvPr>
          <p:cNvSpPr txBox="1"/>
          <p:nvPr/>
        </p:nvSpPr>
        <p:spPr>
          <a:xfrm>
            <a:off x="6611350" y="4450888"/>
            <a:ext cx="306494" cy="369332"/>
          </a:xfrm>
          <a:prstGeom prst="rect">
            <a:avLst/>
          </a:prstGeom>
          <a:noFill/>
        </p:spPr>
        <p:txBody>
          <a:bodyPr wrap="none" rtlCol="0">
            <a:spAutoFit/>
          </a:bodyPr>
          <a:lstStyle/>
          <a:p>
            <a:r>
              <a:rPr lang="en-US" b="1"/>
              <a:t>C</a:t>
            </a:r>
            <a:endParaRPr lang="en-US" b="1" dirty="0"/>
          </a:p>
        </p:txBody>
      </p:sp>
      <p:sp>
        <p:nvSpPr>
          <p:cNvPr id="2458" name="TextBox 2457">
            <a:extLst>
              <a:ext uri="{FF2B5EF4-FFF2-40B4-BE49-F238E27FC236}">
                <a16:creationId xmlns:a16="http://schemas.microsoft.com/office/drawing/2014/main" id="{4B7F487F-D94A-2874-715C-C5DF90A00E8A}"/>
              </a:ext>
            </a:extLst>
          </p:cNvPr>
          <p:cNvSpPr txBox="1"/>
          <p:nvPr/>
        </p:nvSpPr>
        <p:spPr>
          <a:xfrm>
            <a:off x="7921028" y="4450838"/>
            <a:ext cx="324128" cy="369332"/>
          </a:xfrm>
          <a:prstGeom prst="rect">
            <a:avLst/>
          </a:prstGeom>
          <a:noFill/>
        </p:spPr>
        <p:txBody>
          <a:bodyPr wrap="none" rtlCol="0">
            <a:spAutoFit/>
          </a:bodyPr>
          <a:lstStyle/>
          <a:p>
            <a:r>
              <a:rPr lang="en-US" b="1"/>
              <a:t>Ầ</a:t>
            </a:r>
            <a:endParaRPr lang="en-US" b="1" dirty="0"/>
          </a:p>
        </p:txBody>
      </p:sp>
      <p:sp>
        <p:nvSpPr>
          <p:cNvPr id="2460" name="Rectangle 2459">
            <a:extLst>
              <a:ext uri="{FF2B5EF4-FFF2-40B4-BE49-F238E27FC236}">
                <a16:creationId xmlns:a16="http://schemas.microsoft.com/office/drawing/2014/main" id="{73E4B978-A70A-A5BC-E3A3-F66E7B529874}"/>
              </a:ext>
            </a:extLst>
          </p:cNvPr>
          <p:cNvSpPr/>
          <p:nvPr/>
        </p:nvSpPr>
        <p:spPr>
          <a:xfrm>
            <a:off x="4816456" y="4831192"/>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61" name="Rectangle 2460">
            <a:extLst>
              <a:ext uri="{FF2B5EF4-FFF2-40B4-BE49-F238E27FC236}">
                <a16:creationId xmlns:a16="http://schemas.microsoft.com/office/drawing/2014/main" id="{B04738EC-C99C-3036-D006-1FDBDCEE2A03}"/>
              </a:ext>
            </a:extLst>
          </p:cNvPr>
          <p:cNvSpPr/>
          <p:nvPr/>
        </p:nvSpPr>
        <p:spPr>
          <a:xfrm>
            <a:off x="5256681" y="483032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62" name="Rectangle 2461">
            <a:extLst>
              <a:ext uri="{FF2B5EF4-FFF2-40B4-BE49-F238E27FC236}">
                <a16:creationId xmlns:a16="http://schemas.microsoft.com/office/drawing/2014/main" id="{DC7B8424-7A54-BF33-F0B2-A36F6D70EB63}"/>
              </a:ext>
            </a:extLst>
          </p:cNvPr>
          <p:cNvSpPr/>
          <p:nvPr/>
        </p:nvSpPr>
        <p:spPr>
          <a:xfrm>
            <a:off x="5697268" y="4831342"/>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63" name="Rectangle 2462">
            <a:extLst>
              <a:ext uri="{FF2B5EF4-FFF2-40B4-BE49-F238E27FC236}">
                <a16:creationId xmlns:a16="http://schemas.microsoft.com/office/drawing/2014/main" id="{C69D6D43-A1C2-48C2-3D2C-0CD0FD37694F}"/>
              </a:ext>
            </a:extLst>
          </p:cNvPr>
          <p:cNvSpPr/>
          <p:nvPr/>
        </p:nvSpPr>
        <p:spPr>
          <a:xfrm>
            <a:off x="6137674" y="483359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64" name="Rectangle 2463">
            <a:extLst>
              <a:ext uri="{FF2B5EF4-FFF2-40B4-BE49-F238E27FC236}">
                <a16:creationId xmlns:a16="http://schemas.microsoft.com/office/drawing/2014/main" id="{A87F26F8-E005-9271-68AF-3638D6965B9C}"/>
              </a:ext>
            </a:extLst>
          </p:cNvPr>
          <p:cNvSpPr/>
          <p:nvPr/>
        </p:nvSpPr>
        <p:spPr>
          <a:xfrm>
            <a:off x="3497245" y="482783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65" name="Rectangle 2464">
            <a:extLst>
              <a:ext uri="{FF2B5EF4-FFF2-40B4-BE49-F238E27FC236}">
                <a16:creationId xmlns:a16="http://schemas.microsoft.com/office/drawing/2014/main" id="{18691A65-EEB3-6BA9-AB9B-0D69E57478A9}"/>
              </a:ext>
            </a:extLst>
          </p:cNvPr>
          <p:cNvSpPr/>
          <p:nvPr/>
        </p:nvSpPr>
        <p:spPr>
          <a:xfrm>
            <a:off x="4376050" y="483032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66" name="TextBox 2465">
            <a:extLst>
              <a:ext uri="{FF2B5EF4-FFF2-40B4-BE49-F238E27FC236}">
                <a16:creationId xmlns:a16="http://schemas.microsoft.com/office/drawing/2014/main" id="{CB6472FA-D3C3-722C-64F3-0C9AF8813B86}"/>
              </a:ext>
            </a:extLst>
          </p:cNvPr>
          <p:cNvSpPr txBox="1"/>
          <p:nvPr/>
        </p:nvSpPr>
        <p:spPr>
          <a:xfrm>
            <a:off x="4853733" y="4773721"/>
            <a:ext cx="298480" cy="369332"/>
          </a:xfrm>
          <a:prstGeom prst="rect">
            <a:avLst/>
          </a:prstGeom>
          <a:noFill/>
        </p:spPr>
        <p:txBody>
          <a:bodyPr wrap="none" rtlCol="0">
            <a:spAutoFit/>
          </a:bodyPr>
          <a:lstStyle/>
          <a:p>
            <a:r>
              <a:rPr lang="en-US" b="1"/>
              <a:t>T</a:t>
            </a:r>
            <a:endParaRPr lang="en-US" b="1" dirty="0"/>
          </a:p>
        </p:txBody>
      </p:sp>
      <p:sp>
        <p:nvSpPr>
          <p:cNvPr id="2467" name="TextBox 2466">
            <a:extLst>
              <a:ext uri="{FF2B5EF4-FFF2-40B4-BE49-F238E27FC236}">
                <a16:creationId xmlns:a16="http://schemas.microsoft.com/office/drawing/2014/main" id="{0CF6DF0C-C731-A669-05E9-5D488669EF40}"/>
              </a:ext>
            </a:extLst>
          </p:cNvPr>
          <p:cNvSpPr txBox="1"/>
          <p:nvPr/>
        </p:nvSpPr>
        <p:spPr>
          <a:xfrm>
            <a:off x="5277928" y="4772856"/>
            <a:ext cx="330540" cy="369332"/>
          </a:xfrm>
          <a:prstGeom prst="rect">
            <a:avLst/>
          </a:prstGeom>
          <a:noFill/>
        </p:spPr>
        <p:txBody>
          <a:bodyPr wrap="none" rtlCol="0">
            <a:spAutoFit/>
          </a:bodyPr>
          <a:lstStyle/>
          <a:p>
            <a:r>
              <a:rPr lang="en-US" b="1"/>
              <a:t>H</a:t>
            </a:r>
            <a:endParaRPr lang="en-US" b="1" dirty="0"/>
          </a:p>
        </p:txBody>
      </p:sp>
      <p:sp>
        <p:nvSpPr>
          <p:cNvPr id="2468" name="TextBox 2467">
            <a:extLst>
              <a:ext uri="{FF2B5EF4-FFF2-40B4-BE49-F238E27FC236}">
                <a16:creationId xmlns:a16="http://schemas.microsoft.com/office/drawing/2014/main" id="{98768631-5EA9-6F24-C2C7-CED3E2EF3DB4}"/>
              </a:ext>
            </a:extLst>
          </p:cNvPr>
          <p:cNvSpPr txBox="1"/>
          <p:nvPr/>
        </p:nvSpPr>
        <p:spPr>
          <a:xfrm>
            <a:off x="5711302" y="4792921"/>
            <a:ext cx="344966" cy="369332"/>
          </a:xfrm>
          <a:prstGeom prst="rect">
            <a:avLst/>
          </a:prstGeom>
          <a:noFill/>
        </p:spPr>
        <p:txBody>
          <a:bodyPr wrap="none" rtlCol="0">
            <a:spAutoFit/>
          </a:bodyPr>
          <a:lstStyle/>
          <a:p>
            <a:r>
              <a:rPr lang="en-US" b="1">
                <a:solidFill>
                  <a:srgbClr val="FF0000"/>
                </a:solidFill>
              </a:rPr>
              <a:t>Ờ</a:t>
            </a:r>
            <a:endParaRPr lang="en-US" b="1" dirty="0">
              <a:solidFill>
                <a:srgbClr val="FF0000"/>
              </a:solidFill>
            </a:endParaRPr>
          </a:p>
        </p:txBody>
      </p:sp>
      <p:sp>
        <p:nvSpPr>
          <p:cNvPr id="2469" name="TextBox 2468">
            <a:extLst>
              <a:ext uri="{FF2B5EF4-FFF2-40B4-BE49-F238E27FC236}">
                <a16:creationId xmlns:a16="http://schemas.microsoft.com/office/drawing/2014/main" id="{6B7140FB-DDDC-5739-834F-3CF4BC0AE79C}"/>
              </a:ext>
            </a:extLst>
          </p:cNvPr>
          <p:cNvSpPr txBox="1"/>
          <p:nvPr/>
        </p:nvSpPr>
        <p:spPr>
          <a:xfrm>
            <a:off x="6201401" y="4776120"/>
            <a:ext cx="245580" cy="369332"/>
          </a:xfrm>
          <a:prstGeom prst="rect">
            <a:avLst/>
          </a:prstGeom>
          <a:noFill/>
        </p:spPr>
        <p:txBody>
          <a:bodyPr wrap="none" rtlCol="0">
            <a:spAutoFit/>
          </a:bodyPr>
          <a:lstStyle/>
          <a:p>
            <a:r>
              <a:rPr lang="en-US" b="1"/>
              <a:t>I</a:t>
            </a:r>
            <a:endParaRPr lang="en-US" b="1" dirty="0"/>
          </a:p>
        </p:txBody>
      </p:sp>
      <p:sp>
        <p:nvSpPr>
          <p:cNvPr id="2470" name="TextBox 2469">
            <a:extLst>
              <a:ext uri="{FF2B5EF4-FFF2-40B4-BE49-F238E27FC236}">
                <a16:creationId xmlns:a16="http://schemas.microsoft.com/office/drawing/2014/main" id="{82633233-23D6-AF52-036E-F213A2EEA43E}"/>
              </a:ext>
            </a:extLst>
          </p:cNvPr>
          <p:cNvSpPr txBox="1"/>
          <p:nvPr/>
        </p:nvSpPr>
        <p:spPr>
          <a:xfrm>
            <a:off x="3528110" y="4770364"/>
            <a:ext cx="311304" cy="369332"/>
          </a:xfrm>
          <a:prstGeom prst="rect">
            <a:avLst/>
          </a:prstGeom>
          <a:noFill/>
        </p:spPr>
        <p:txBody>
          <a:bodyPr wrap="none" rtlCol="0">
            <a:spAutoFit/>
          </a:bodyPr>
          <a:lstStyle/>
          <a:p>
            <a:r>
              <a:rPr lang="en-US" b="1"/>
              <a:t>K</a:t>
            </a:r>
            <a:endParaRPr lang="en-US" b="1" dirty="0"/>
          </a:p>
        </p:txBody>
      </p:sp>
      <p:sp>
        <p:nvSpPr>
          <p:cNvPr id="2471" name="TextBox 2470">
            <a:extLst>
              <a:ext uri="{FF2B5EF4-FFF2-40B4-BE49-F238E27FC236}">
                <a16:creationId xmlns:a16="http://schemas.microsoft.com/office/drawing/2014/main" id="{67E7AA5D-CC56-F898-3B39-0C7D3E7C6CF1}"/>
              </a:ext>
            </a:extLst>
          </p:cNvPr>
          <p:cNvSpPr txBox="1"/>
          <p:nvPr/>
        </p:nvSpPr>
        <p:spPr>
          <a:xfrm>
            <a:off x="4408518" y="4772856"/>
            <a:ext cx="308098" cy="369332"/>
          </a:xfrm>
          <a:prstGeom prst="rect">
            <a:avLst/>
          </a:prstGeom>
          <a:noFill/>
        </p:spPr>
        <p:txBody>
          <a:bodyPr wrap="none" rtlCol="0">
            <a:spAutoFit/>
          </a:bodyPr>
          <a:lstStyle/>
          <a:p>
            <a:r>
              <a:rPr lang="en-US" b="1"/>
              <a:t>P</a:t>
            </a:r>
            <a:endParaRPr lang="en-US" b="1" dirty="0"/>
          </a:p>
        </p:txBody>
      </p:sp>
      <p:sp>
        <p:nvSpPr>
          <p:cNvPr id="2473" name="Rectangle 2472">
            <a:extLst>
              <a:ext uri="{FF2B5EF4-FFF2-40B4-BE49-F238E27FC236}">
                <a16:creationId xmlns:a16="http://schemas.microsoft.com/office/drawing/2014/main" id="{E31CAA7A-A402-6882-4752-A4B98F0F011E}"/>
              </a:ext>
            </a:extLst>
          </p:cNvPr>
          <p:cNvSpPr/>
          <p:nvPr/>
        </p:nvSpPr>
        <p:spPr>
          <a:xfrm>
            <a:off x="4816456" y="5155591"/>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74" name="Rectangle 2473">
            <a:extLst>
              <a:ext uri="{FF2B5EF4-FFF2-40B4-BE49-F238E27FC236}">
                <a16:creationId xmlns:a16="http://schemas.microsoft.com/office/drawing/2014/main" id="{EEA6FE4C-50AF-1EA2-03C2-F47AE8A216F8}"/>
              </a:ext>
            </a:extLst>
          </p:cNvPr>
          <p:cNvSpPr/>
          <p:nvPr/>
        </p:nvSpPr>
        <p:spPr>
          <a:xfrm>
            <a:off x="5256862" y="515472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75" name="Rectangle 2474">
            <a:extLst>
              <a:ext uri="{FF2B5EF4-FFF2-40B4-BE49-F238E27FC236}">
                <a16:creationId xmlns:a16="http://schemas.microsoft.com/office/drawing/2014/main" id="{051C0C69-0D4D-A014-F743-8B58253D9107}"/>
              </a:ext>
            </a:extLst>
          </p:cNvPr>
          <p:cNvSpPr/>
          <p:nvPr/>
        </p:nvSpPr>
        <p:spPr>
          <a:xfrm>
            <a:off x="5697268" y="5155741"/>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76" name="Rectangle 2475">
            <a:extLst>
              <a:ext uri="{FF2B5EF4-FFF2-40B4-BE49-F238E27FC236}">
                <a16:creationId xmlns:a16="http://schemas.microsoft.com/office/drawing/2014/main" id="{1E33917E-089A-7C3C-A5B2-B803542A3BF3}"/>
              </a:ext>
            </a:extLst>
          </p:cNvPr>
          <p:cNvSpPr/>
          <p:nvPr/>
        </p:nvSpPr>
        <p:spPr>
          <a:xfrm>
            <a:off x="6137674" y="515799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77" name="Rectangle 2476">
            <a:extLst>
              <a:ext uri="{FF2B5EF4-FFF2-40B4-BE49-F238E27FC236}">
                <a16:creationId xmlns:a16="http://schemas.microsoft.com/office/drawing/2014/main" id="{739C574A-3040-E7B0-5AB6-4D531CB983B2}"/>
              </a:ext>
            </a:extLst>
          </p:cNvPr>
          <p:cNvSpPr/>
          <p:nvPr/>
        </p:nvSpPr>
        <p:spPr>
          <a:xfrm>
            <a:off x="6578080" y="515715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78" name="Rectangle 2477">
            <a:extLst>
              <a:ext uri="{FF2B5EF4-FFF2-40B4-BE49-F238E27FC236}">
                <a16:creationId xmlns:a16="http://schemas.microsoft.com/office/drawing/2014/main" id="{A16642E6-3915-EBC9-A1FD-E90FAE020E8C}"/>
              </a:ext>
            </a:extLst>
          </p:cNvPr>
          <p:cNvSpPr/>
          <p:nvPr/>
        </p:nvSpPr>
        <p:spPr>
          <a:xfrm>
            <a:off x="4376050" y="515472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79" name="TextBox 2478">
            <a:extLst>
              <a:ext uri="{FF2B5EF4-FFF2-40B4-BE49-F238E27FC236}">
                <a16:creationId xmlns:a16="http://schemas.microsoft.com/office/drawing/2014/main" id="{7E221F0B-3B6B-89C3-A71E-52FA8C7A1C90}"/>
              </a:ext>
            </a:extLst>
          </p:cNvPr>
          <p:cNvSpPr txBox="1"/>
          <p:nvPr/>
        </p:nvSpPr>
        <p:spPr>
          <a:xfrm>
            <a:off x="4832894" y="5098120"/>
            <a:ext cx="336952" cy="369332"/>
          </a:xfrm>
          <a:prstGeom prst="rect">
            <a:avLst/>
          </a:prstGeom>
          <a:noFill/>
        </p:spPr>
        <p:txBody>
          <a:bodyPr wrap="none" rtlCol="0">
            <a:spAutoFit/>
          </a:bodyPr>
          <a:lstStyle/>
          <a:p>
            <a:r>
              <a:rPr lang="en-US" b="1"/>
              <a:t>N</a:t>
            </a:r>
            <a:endParaRPr lang="en-US" b="1" dirty="0"/>
          </a:p>
        </p:txBody>
      </p:sp>
      <p:sp>
        <p:nvSpPr>
          <p:cNvPr id="2480" name="TextBox 2479">
            <a:extLst>
              <a:ext uri="{FF2B5EF4-FFF2-40B4-BE49-F238E27FC236}">
                <a16:creationId xmlns:a16="http://schemas.microsoft.com/office/drawing/2014/main" id="{A9E4EC6D-AAB8-0775-F9D9-B8BFE31DF396}"/>
              </a:ext>
            </a:extLst>
          </p:cNvPr>
          <p:cNvSpPr txBox="1"/>
          <p:nvPr/>
        </p:nvSpPr>
        <p:spPr>
          <a:xfrm>
            <a:off x="5281315" y="5097255"/>
            <a:ext cx="332142" cy="369332"/>
          </a:xfrm>
          <a:prstGeom prst="rect">
            <a:avLst/>
          </a:prstGeom>
          <a:noFill/>
        </p:spPr>
        <p:txBody>
          <a:bodyPr wrap="none" rtlCol="0">
            <a:spAutoFit/>
          </a:bodyPr>
          <a:lstStyle/>
          <a:p>
            <a:r>
              <a:rPr lang="en-US" b="1"/>
              <a:t>G</a:t>
            </a:r>
            <a:endParaRPr lang="en-US" b="1" dirty="0"/>
          </a:p>
        </p:txBody>
      </p:sp>
      <p:sp>
        <p:nvSpPr>
          <p:cNvPr id="2481" name="TextBox 2480">
            <a:extLst>
              <a:ext uri="{FF2B5EF4-FFF2-40B4-BE49-F238E27FC236}">
                <a16:creationId xmlns:a16="http://schemas.microsoft.com/office/drawing/2014/main" id="{120BE91E-E949-1232-9414-30ACFEC1DED1}"/>
              </a:ext>
            </a:extLst>
          </p:cNvPr>
          <p:cNvSpPr txBox="1"/>
          <p:nvPr/>
        </p:nvSpPr>
        <p:spPr>
          <a:xfrm>
            <a:off x="5715309" y="5098270"/>
            <a:ext cx="336952" cy="369332"/>
          </a:xfrm>
          <a:prstGeom prst="rect">
            <a:avLst/>
          </a:prstGeom>
          <a:noFill/>
        </p:spPr>
        <p:txBody>
          <a:bodyPr wrap="none" rtlCol="0">
            <a:spAutoFit/>
          </a:bodyPr>
          <a:lstStyle/>
          <a:p>
            <a:r>
              <a:rPr lang="en-US" b="1">
                <a:solidFill>
                  <a:srgbClr val="FF0000"/>
                </a:solidFill>
              </a:rPr>
              <a:t>N</a:t>
            </a:r>
            <a:endParaRPr lang="en-US" b="1" dirty="0">
              <a:solidFill>
                <a:srgbClr val="FF0000"/>
              </a:solidFill>
            </a:endParaRPr>
          </a:p>
        </p:txBody>
      </p:sp>
      <p:sp>
        <p:nvSpPr>
          <p:cNvPr id="2482" name="TextBox 2481">
            <a:extLst>
              <a:ext uri="{FF2B5EF4-FFF2-40B4-BE49-F238E27FC236}">
                <a16:creationId xmlns:a16="http://schemas.microsoft.com/office/drawing/2014/main" id="{EECC06A1-8574-DD73-6ADB-9AE1CFEDC5D8}"/>
              </a:ext>
            </a:extLst>
          </p:cNvPr>
          <p:cNvSpPr txBox="1"/>
          <p:nvPr/>
        </p:nvSpPr>
        <p:spPr>
          <a:xfrm>
            <a:off x="6159039" y="5100519"/>
            <a:ext cx="332142" cy="369332"/>
          </a:xfrm>
          <a:prstGeom prst="rect">
            <a:avLst/>
          </a:prstGeom>
          <a:noFill/>
        </p:spPr>
        <p:txBody>
          <a:bodyPr wrap="none" rtlCol="0">
            <a:spAutoFit/>
          </a:bodyPr>
          <a:lstStyle/>
          <a:p>
            <a:r>
              <a:rPr lang="en-US" b="1"/>
              <a:t>G</a:t>
            </a:r>
            <a:endParaRPr lang="en-US" b="1" dirty="0"/>
          </a:p>
        </p:txBody>
      </p:sp>
      <p:sp>
        <p:nvSpPr>
          <p:cNvPr id="2483" name="TextBox 2482">
            <a:extLst>
              <a:ext uri="{FF2B5EF4-FFF2-40B4-BE49-F238E27FC236}">
                <a16:creationId xmlns:a16="http://schemas.microsoft.com/office/drawing/2014/main" id="{217EC397-6E1D-82C1-314D-994857CF4281}"/>
              </a:ext>
            </a:extLst>
          </p:cNvPr>
          <p:cNvSpPr txBox="1"/>
          <p:nvPr/>
        </p:nvSpPr>
        <p:spPr>
          <a:xfrm>
            <a:off x="6585866" y="5099686"/>
            <a:ext cx="360996" cy="369332"/>
          </a:xfrm>
          <a:prstGeom prst="rect">
            <a:avLst/>
          </a:prstGeom>
          <a:noFill/>
        </p:spPr>
        <p:txBody>
          <a:bodyPr wrap="none" rtlCol="0">
            <a:spAutoFit/>
          </a:bodyPr>
          <a:lstStyle/>
          <a:p>
            <a:r>
              <a:rPr lang="en-US" b="1"/>
              <a:t>Ừ</a:t>
            </a:r>
            <a:endParaRPr lang="en-US" b="1" dirty="0"/>
          </a:p>
        </p:txBody>
      </p:sp>
      <p:sp>
        <p:nvSpPr>
          <p:cNvPr id="2484" name="TextBox 2483">
            <a:extLst>
              <a:ext uri="{FF2B5EF4-FFF2-40B4-BE49-F238E27FC236}">
                <a16:creationId xmlns:a16="http://schemas.microsoft.com/office/drawing/2014/main" id="{28149B08-B851-DD2A-5757-462DC71C86D9}"/>
              </a:ext>
            </a:extLst>
          </p:cNvPr>
          <p:cNvSpPr txBox="1"/>
          <p:nvPr/>
        </p:nvSpPr>
        <p:spPr>
          <a:xfrm>
            <a:off x="4394232" y="5097255"/>
            <a:ext cx="340158" cy="369332"/>
          </a:xfrm>
          <a:prstGeom prst="rect">
            <a:avLst/>
          </a:prstGeom>
          <a:noFill/>
        </p:spPr>
        <p:txBody>
          <a:bodyPr wrap="none" rtlCol="0">
            <a:spAutoFit/>
          </a:bodyPr>
          <a:lstStyle/>
          <a:p>
            <a:r>
              <a:rPr lang="en-US" b="1"/>
              <a:t>Ò</a:t>
            </a:r>
            <a:endParaRPr lang="en-US" b="1" dirty="0"/>
          </a:p>
        </p:txBody>
      </p:sp>
      <p:sp>
        <p:nvSpPr>
          <p:cNvPr id="2486" name="Rectangle 2485">
            <a:extLst>
              <a:ext uri="{FF2B5EF4-FFF2-40B4-BE49-F238E27FC236}">
                <a16:creationId xmlns:a16="http://schemas.microsoft.com/office/drawing/2014/main" id="{10C095D9-81DC-36DD-43B1-4290014715B9}"/>
              </a:ext>
            </a:extLst>
          </p:cNvPr>
          <p:cNvSpPr/>
          <p:nvPr/>
        </p:nvSpPr>
        <p:spPr>
          <a:xfrm>
            <a:off x="7017766" y="5482753"/>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87" name="Rectangle 2486">
            <a:extLst>
              <a:ext uri="{FF2B5EF4-FFF2-40B4-BE49-F238E27FC236}">
                <a16:creationId xmlns:a16="http://schemas.microsoft.com/office/drawing/2014/main" id="{1D3D1F0A-4811-5831-5DBC-BEE349BA2894}"/>
              </a:ext>
            </a:extLst>
          </p:cNvPr>
          <p:cNvSpPr/>
          <p:nvPr/>
        </p:nvSpPr>
        <p:spPr>
          <a:xfrm>
            <a:off x="5256862" y="547912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88" name="Rectangle 2487">
            <a:extLst>
              <a:ext uri="{FF2B5EF4-FFF2-40B4-BE49-F238E27FC236}">
                <a16:creationId xmlns:a16="http://schemas.microsoft.com/office/drawing/2014/main" id="{2B309C0D-E812-7B3D-43FC-4C38D093AF7C}"/>
              </a:ext>
            </a:extLst>
          </p:cNvPr>
          <p:cNvSpPr/>
          <p:nvPr/>
        </p:nvSpPr>
        <p:spPr>
          <a:xfrm>
            <a:off x="5697268" y="5480140"/>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90" name="Rectangle 2489">
            <a:extLst>
              <a:ext uri="{FF2B5EF4-FFF2-40B4-BE49-F238E27FC236}">
                <a16:creationId xmlns:a16="http://schemas.microsoft.com/office/drawing/2014/main" id="{40246A9C-8263-9D3E-A5A8-E1B3790394F4}"/>
              </a:ext>
            </a:extLst>
          </p:cNvPr>
          <p:cNvSpPr/>
          <p:nvPr/>
        </p:nvSpPr>
        <p:spPr>
          <a:xfrm>
            <a:off x="6138241" y="548150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91" name="Rectangle 2490">
            <a:extLst>
              <a:ext uri="{FF2B5EF4-FFF2-40B4-BE49-F238E27FC236}">
                <a16:creationId xmlns:a16="http://schemas.microsoft.com/office/drawing/2014/main" id="{3509CCB5-9C2B-337C-10CD-BABED3AA8D45}"/>
              </a:ext>
            </a:extLst>
          </p:cNvPr>
          <p:cNvSpPr/>
          <p:nvPr/>
        </p:nvSpPr>
        <p:spPr>
          <a:xfrm>
            <a:off x="6575599" y="548188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92" name="TextBox 2491">
            <a:extLst>
              <a:ext uri="{FF2B5EF4-FFF2-40B4-BE49-F238E27FC236}">
                <a16:creationId xmlns:a16="http://schemas.microsoft.com/office/drawing/2014/main" id="{AD20BCB1-D531-F923-49F4-80EF5B8E4B99}"/>
              </a:ext>
            </a:extLst>
          </p:cNvPr>
          <p:cNvSpPr txBox="1"/>
          <p:nvPr/>
        </p:nvSpPr>
        <p:spPr>
          <a:xfrm>
            <a:off x="7034204" y="5425282"/>
            <a:ext cx="344966" cy="369332"/>
          </a:xfrm>
          <a:prstGeom prst="rect">
            <a:avLst/>
          </a:prstGeom>
          <a:noFill/>
        </p:spPr>
        <p:txBody>
          <a:bodyPr wrap="none" rtlCol="0">
            <a:spAutoFit/>
          </a:bodyPr>
          <a:lstStyle/>
          <a:p>
            <a:r>
              <a:rPr lang="en-US" b="1"/>
              <a:t>N</a:t>
            </a:r>
            <a:endParaRPr lang="en-US" b="1" dirty="0"/>
          </a:p>
        </p:txBody>
      </p:sp>
      <p:sp>
        <p:nvSpPr>
          <p:cNvPr id="2493" name="TextBox 2492">
            <a:extLst>
              <a:ext uri="{FF2B5EF4-FFF2-40B4-BE49-F238E27FC236}">
                <a16:creationId xmlns:a16="http://schemas.microsoft.com/office/drawing/2014/main" id="{55837A14-462D-ECC8-51DA-05A84119BE57}"/>
              </a:ext>
            </a:extLst>
          </p:cNvPr>
          <p:cNvSpPr txBox="1"/>
          <p:nvPr/>
        </p:nvSpPr>
        <p:spPr>
          <a:xfrm>
            <a:off x="5273300" y="5421654"/>
            <a:ext cx="340158" cy="369332"/>
          </a:xfrm>
          <a:prstGeom prst="rect">
            <a:avLst/>
          </a:prstGeom>
          <a:noFill/>
        </p:spPr>
        <p:txBody>
          <a:bodyPr wrap="none" rtlCol="0">
            <a:spAutoFit/>
          </a:bodyPr>
          <a:lstStyle/>
          <a:p>
            <a:r>
              <a:rPr lang="en-US" b="1"/>
              <a:t>N</a:t>
            </a:r>
            <a:endParaRPr lang="en-US" b="1" dirty="0"/>
          </a:p>
        </p:txBody>
      </p:sp>
      <p:sp>
        <p:nvSpPr>
          <p:cNvPr id="2494" name="TextBox 2493">
            <a:extLst>
              <a:ext uri="{FF2B5EF4-FFF2-40B4-BE49-F238E27FC236}">
                <a16:creationId xmlns:a16="http://schemas.microsoft.com/office/drawing/2014/main" id="{86BFA5BE-E300-11A9-99A7-CE014B37B1C7}"/>
              </a:ext>
            </a:extLst>
          </p:cNvPr>
          <p:cNvSpPr txBox="1"/>
          <p:nvPr/>
        </p:nvSpPr>
        <p:spPr>
          <a:xfrm>
            <a:off x="5717714" y="5422669"/>
            <a:ext cx="332142" cy="369332"/>
          </a:xfrm>
          <a:prstGeom prst="rect">
            <a:avLst/>
          </a:prstGeom>
          <a:noFill/>
        </p:spPr>
        <p:txBody>
          <a:bodyPr wrap="none" rtlCol="0">
            <a:spAutoFit/>
          </a:bodyPr>
          <a:lstStyle/>
          <a:p>
            <a:r>
              <a:rPr lang="en-US" b="1">
                <a:solidFill>
                  <a:srgbClr val="FF0000"/>
                </a:solidFill>
              </a:rPr>
              <a:t>G</a:t>
            </a:r>
            <a:endParaRPr lang="en-US" b="1" dirty="0">
              <a:solidFill>
                <a:srgbClr val="FF0000"/>
              </a:solidFill>
            </a:endParaRPr>
          </a:p>
        </p:txBody>
      </p:sp>
      <p:sp>
        <p:nvSpPr>
          <p:cNvPr id="2496" name="TextBox 2495">
            <a:extLst>
              <a:ext uri="{FF2B5EF4-FFF2-40B4-BE49-F238E27FC236}">
                <a16:creationId xmlns:a16="http://schemas.microsoft.com/office/drawing/2014/main" id="{0E0C9202-CB0B-E1E8-83A9-32CE1CC29D00}"/>
              </a:ext>
            </a:extLst>
          </p:cNvPr>
          <p:cNvSpPr txBox="1"/>
          <p:nvPr/>
        </p:nvSpPr>
        <p:spPr>
          <a:xfrm>
            <a:off x="6158687" y="5424035"/>
            <a:ext cx="332142" cy="369332"/>
          </a:xfrm>
          <a:prstGeom prst="rect">
            <a:avLst/>
          </a:prstGeom>
          <a:noFill/>
        </p:spPr>
        <p:txBody>
          <a:bodyPr wrap="none" rtlCol="0">
            <a:spAutoFit/>
          </a:bodyPr>
          <a:lstStyle/>
          <a:p>
            <a:r>
              <a:rPr lang="en-US" b="1"/>
              <a:t>U</a:t>
            </a:r>
            <a:endParaRPr lang="en-US" b="1" dirty="0"/>
          </a:p>
        </p:txBody>
      </p:sp>
      <p:sp>
        <p:nvSpPr>
          <p:cNvPr id="2497" name="TextBox 2496">
            <a:extLst>
              <a:ext uri="{FF2B5EF4-FFF2-40B4-BE49-F238E27FC236}">
                <a16:creationId xmlns:a16="http://schemas.microsoft.com/office/drawing/2014/main" id="{7B62630F-61A8-F27D-BB45-58E4428E326A}"/>
              </a:ext>
            </a:extLst>
          </p:cNvPr>
          <p:cNvSpPr txBox="1"/>
          <p:nvPr/>
        </p:nvSpPr>
        <p:spPr>
          <a:xfrm>
            <a:off x="6591142" y="5424417"/>
            <a:ext cx="340158" cy="369332"/>
          </a:xfrm>
          <a:prstGeom prst="rect">
            <a:avLst/>
          </a:prstGeom>
          <a:noFill/>
        </p:spPr>
        <p:txBody>
          <a:bodyPr wrap="none" rtlCol="0">
            <a:spAutoFit/>
          </a:bodyPr>
          <a:lstStyle/>
          <a:p>
            <a:r>
              <a:rPr lang="en-US" b="1"/>
              <a:t>Ồ</a:t>
            </a:r>
            <a:endParaRPr lang="en-US" b="1" dirty="0"/>
          </a:p>
        </p:txBody>
      </p:sp>
      <p:sp>
        <p:nvSpPr>
          <p:cNvPr id="2528" name="Rectangle 2527">
            <a:extLst>
              <a:ext uri="{FF2B5EF4-FFF2-40B4-BE49-F238E27FC236}">
                <a16:creationId xmlns:a16="http://schemas.microsoft.com/office/drawing/2014/main" id="{63BE87AB-C461-2266-015F-875E42FB95F8}"/>
              </a:ext>
            </a:extLst>
          </p:cNvPr>
          <p:cNvSpPr/>
          <p:nvPr/>
        </p:nvSpPr>
        <p:spPr>
          <a:xfrm>
            <a:off x="7458891" y="1589583"/>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529" name="Rectangle 2528">
            <a:extLst>
              <a:ext uri="{FF2B5EF4-FFF2-40B4-BE49-F238E27FC236}">
                <a16:creationId xmlns:a16="http://schemas.microsoft.com/office/drawing/2014/main" id="{CDD98DAE-A374-FA67-2045-D0D128A4F159}"/>
              </a:ext>
            </a:extLst>
          </p:cNvPr>
          <p:cNvSpPr/>
          <p:nvPr/>
        </p:nvSpPr>
        <p:spPr>
          <a:xfrm>
            <a:off x="7018485" y="158871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530" name="TextBox 2529">
            <a:extLst>
              <a:ext uri="{FF2B5EF4-FFF2-40B4-BE49-F238E27FC236}">
                <a16:creationId xmlns:a16="http://schemas.microsoft.com/office/drawing/2014/main" id="{ACF64D32-5221-6BA0-F1CC-7F4E2FA7029E}"/>
              </a:ext>
            </a:extLst>
          </p:cNvPr>
          <p:cNvSpPr txBox="1"/>
          <p:nvPr/>
        </p:nvSpPr>
        <p:spPr>
          <a:xfrm>
            <a:off x="7483344" y="1532112"/>
            <a:ext cx="324128" cy="369332"/>
          </a:xfrm>
          <a:prstGeom prst="rect">
            <a:avLst/>
          </a:prstGeom>
          <a:noFill/>
        </p:spPr>
        <p:txBody>
          <a:bodyPr wrap="none" rtlCol="0">
            <a:spAutoFit/>
          </a:bodyPr>
          <a:lstStyle/>
          <a:p>
            <a:r>
              <a:rPr lang="en-US" b="1"/>
              <a:t>Á</a:t>
            </a:r>
            <a:endParaRPr lang="en-US" b="1" dirty="0"/>
          </a:p>
        </p:txBody>
      </p:sp>
      <p:sp>
        <p:nvSpPr>
          <p:cNvPr id="2531" name="TextBox 2530">
            <a:extLst>
              <a:ext uri="{FF2B5EF4-FFF2-40B4-BE49-F238E27FC236}">
                <a16:creationId xmlns:a16="http://schemas.microsoft.com/office/drawing/2014/main" id="{F4760615-43A0-F929-C651-ED5636FA90FC}"/>
              </a:ext>
            </a:extLst>
          </p:cNvPr>
          <p:cNvSpPr txBox="1"/>
          <p:nvPr/>
        </p:nvSpPr>
        <p:spPr>
          <a:xfrm>
            <a:off x="7039732" y="1531247"/>
            <a:ext cx="330540" cy="369332"/>
          </a:xfrm>
          <a:prstGeom prst="rect">
            <a:avLst/>
          </a:prstGeom>
          <a:noFill/>
        </p:spPr>
        <p:txBody>
          <a:bodyPr wrap="none" rtlCol="0">
            <a:spAutoFit/>
          </a:bodyPr>
          <a:lstStyle/>
          <a:p>
            <a:r>
              <a:rPr lang="en-US" b="1"/>
              <a:t>H</a:t>
            </a:r>
            <a:endParaRPr lang="en-US" b="1" dirty="0"/>
          </a:p>
        </p:txBody>
      </p:sp>
      <p:sp>
        <p:nvSpPr>
          <p:cNvPr id="2532" name="Rectangle 2531">
            <a:extLst>
              <a:ext uri="{FF2B5EF4-FFF2-40B4-BE49-F238E27FC236}">
                <a16:creationId xmlns:a16="http://schemas.microsoft.com/office/drawing/2014/main" id="{D56A95A8-3610-D5AB-94B3-8439097CE160}"/>
              </a:ext>
            </a:extLst>
          </p:cNvPr>
          <p:cNvSpPr/>
          <p:nvPr/>
        </p:nvSpPr>
        <p:spPr>
          <a:xfrm>
            <a:off x="4815571" y="1586934"/>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533" name="Rectangle 2532">
            <a:extLst>
              <a:ext uri="{FF2B5EF4-FFF2-40B4-BE49-F238E27FC236}">
                <a16:creationId xmlns:a16="http://schemas.microsoft.com/office/drawing/2014/main" id="{082439DE-BF3D-E0B5-AE21-8CF2EABD5A34}"/>
              </a:ext>
            </a:extLst>
          </p:cNvPr>
          <p:cNvSpPr/>
          <p:nvPr/>
        </p:nvSpPr>
        <p:spPr>
          <a:xfrm>
            <a:off x="7899296" y="158887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534" name="TextBox 2533">
            <a:extLst>
              <a:ext uri="{FF2B5EF4-FFF2-40B4-BE49-F238E27FC236}">
                <a16:creationId xmlns:a16="http://schemas.microsoft.com/office/drawing/2014/main" id="{A7A9CD94-EA8F-9D3F-816A-8C79A4B13474}"/>
              </a:ext>
            </a:extLst>
          </p:cNvPr>
          <p:cNvSpPr txBox="1"/>
          <p:nvPr/>
        </p:nvSpPr>
        <p:spPr>
          <a:xfrm>
            <a:off x="4836017" y="1529463"/>
            <a:ext cx="332142" cy="369332"/>
          </a:xfrm>
          <a:prstGeom prst="rect">
            <a:avLst/>
          </a:prstGeom>
          <a:noFill/>
        </p:spPr>
        <p:txBody>
          <a:bodyPr wrap="none" rtlCol="0">
            <a:spAutoFit/>
          </a:bodyPr>
          <a:lstStyle/>
          <a:p>
            <a:r>
              <a:rPr lang="en-US" b="1"/>
              <a:t>G</a:t>
            </a:r>
            <a:endParaRPr lang="en-US" b="1" dirty="0"/>
          </a:p>
        </p:txBody>
      </p:sp>
      <p:sp>
        <p:nvSpPr>
          <p:cNvPr id="2535" name="TextBox 2534">
            <a:extLst>
              <a:ext uri="{FF2B5EF4-FFF2-40B4-BE49-F238E27FC236}">
                <a16:creationId xmlns:a16="http://schemas.microsoft.com/office/drawing/2014/main" id="{DB69838B-08AC-6D1D-0CF1-39189C0ED0F1}"/>
              </a:ext>
            </a:extLst>
          </p:cNvPr>
          <p:cNvSpPr txBox="1"/>
          <p:nvPr/>
        </p:nvSpPr>
        <p:spPr>
          <a:xfrm>
            <a:off x="7931764" y="1531400"/>
            <a:ext cx="308098" cy="369332"/>
          </a:xfrm>
          <a:prstGeom prst="rect">
            <a:avLst/>
          </a:prstGeom>
          <a:noFill/>
        </p:spPr>
        <p:txBody>
          <a:bodyPr wrap="none" rtlCol="0">
            <a:spAutoFit/>
          </a:bodyPr>
          <a:lstStyle/>
          <a:p>
            <a:r>
              <a:rPr lang="en-US" b="1"/>
              <a:t>P</a:t>
            </a:r>
            <a:endParaRPr lang="en-US" b="1" dirty="0"/>
          </a:p>
        </p:txBody>
      </p:sp>
      <p:sp>
        <p:nvSpPr>
          <p:cNvPr id="2546" name="Rectangle 2545">
            <a:extLst>
              <a:ext uri="{FF2B5EF4-FFF2-40B4-BE49-F238E27FC236}">
                <a16:creationId xmlns:a16="http://schemas.microsoft.com/office/drawing/2014/main" id="{9C826C01-1D44-2D48-E404-4752A1FD19D8}"/>
              </a:ext>
            </a:extLst>
          </p:cNvPr>
          <p:cNvSpPr/>
          <p:nvPr/>
        </p:nvSpPr>
        <p:spPr>
          <a:xfrm>
            <a:off x="4816276" y="4185204"/>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547" name="Rectangle 2546">
            <a:extLst>
              <a:ext uri="{FF2B5EF4-FFF2-40B4-BE49-F238E27FC236}">
                <a16:creationId xmlns:a16="http://schemas.microsoft.com/office/drawing/2014/main" id="{CB5D91BB-64B6-0446-96FB-EAFC58DF51E8}"/>
              </a:ext>
            </a:extLst>
          </p:cNvPr>
          <p:cNvSpPr/>
          <p:nvPr/>
        </p:nvSpPr>
        <p:spPr>
          <a:xfrm>
            <a:off x="5256681" y="418504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548" name="TextBox 2547">
            <a:extLst>
              <a:ext uri="{FF2B5EF4-FFF2-40B4-BE49-F238E27FC236}">
                <a16:creationId xmlns:a16="http://schemas.microsoft.com/office/drawing/2014/main" id="{76F30DD1-0C10-C91E-138E-4D92CCA8CF7E}"/>
              </a:ext>
            </a:extLst>
          </p:cNvPr>
          <p:cNvSpPr txBox="1"/>
          <p:nvPr/>
        </p:nvSpPr>
        <p:spPr>
          <a:xfrm>
            <a:off x="4834317" y="4127733"/>
            <a:ext cx="336952" cy="369332"/>
          </a:xfrm>
          <a:prstGeom prst="rect">
            <a:avLst/>
          </a:prstGeom>
          <a:noFill/>
        </p:spPr>
        <p:txBody>
          <a:bodyPr wrap="none" rtlCol="0">
            <a:spAutoFit/>
          </a:bodyPr>
          <a:lstStyle/>
          <a:p>
            <a:r>
              <a:rPr lang="en-US" b="1"/>
              <a:t>N</a:t>
            </a:r>
            <a:endParaRPr lang="en-US" b="1" dirty="0"/>
          </a:p>
        </p:txBody>
      </p:sp>
      <p:sp>
        <p:nvSpPr>
          <p:cNvPr id="2549" name="TextBox 2548">
            <a:extLst>
              <a:ext uri="{FF2B5EF4-FFF2-40B4-BE49-F238E27FC236}">
                <a16:creationId xmlns:a16="http://schemas.microsoft.com/office/drawing/2014/main" id="{90A37131-93B9-B954-6CC6-2C6BD4EA711B}"/>
              </a:ext>
            </a:extLst>
          </p:cNvPr>
          <p:cNvSpPr txBox="1"/>
          <p:nvPr/>
        </p:nvSpPr>
        <p:spPr>
          <a:xfrm>
            <a:off x="5293958" y="4127571"/>
            <a:ext cx="298480" cy="369332"/>
          </a:xfrm>
          <a:prstGeom prst="rect">
            <a:avLst/>
          </a:prstGeom>
          <a:noFill/>
        </p:spPr>
        <p:txBody>
          <a:bodyPr wrap="none" rtlCol="0">
            <a:spAutoFit/>
          </a:bodyPr>
          <a:lstStyle/>
          <a:p>
            <a:r>
              <a:rPr lang="en-US" b="1"/>
              <a:t>T</a:t>
            </a:r>
            <a:endParaRPr lang="en-US" b="1" dirty="0"/>
          </a:p>
        </p:txBody>
      </p:sp>
      <p:sp>
        <p:nvSpPr>
          <p:cNvPr id="2550" name="Rectangle 2549">
            <a:extLst>
              <a:ext uri="{FF2B5EF4-FFF2-40B4-BE49-F238E27FC236}">
                <a16:creationId xmlns:a16="http://schemas.microsoft.com/office/drawing/2014/main" id="{55D8EA5D-D265-7346-20BC-F5CF25D8BEEC}"/>
              </a:ext>
            </a:extLst>
          </p:cNvPr>
          <p:cNvSpPr/>
          <p:nvPr/>
        </p:nvSpPr>
        <p:spPr>
          <a:xfrm>
            <a:off x="7458172" y="450830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551" name="TextBox 2550">
            <a:extLst>
              <a:ext uri="{FF2B5EF4-FFF2-40B4-BE49-F238E27FC236}">
                <a16:creationId xmlns:a16="http://schemas.microsoft.com/office/drawing/2014/main" id="{DB414359-EAFB-885D-A98B-CDC7B259B817}"/>
              </a:ext>
            </a:extLst>
          </p:cNvPr>
          <p:cNvSpPr txBox="1"/>
          <p:nvPr/>
        </p:nvSpPr>
        <p:spPr>
          <a:xfrm>
            <a:off x="7478618" y="4450838"/>
            <a:ext cx="332142" cy="369332"/>
          </a:xfrm>
          <a:prstGeom prst="rect">
            <a:avLst/>
          </a:prstGeom>
          <a:noFill/>
        </p:spPr>
        <p:txBody>
          <a:bodyPr wrap="none" rtlCol="0">
            <a:spAutoFit/>
          </a:bodyPr>
          <a:lstStyle/>
          <a:p>
            <a:r>
              <a:rPr lang="en-US" b="1"/>
              <a:t>G</a:t>
            </a:r>
            <a:endParaRPr lang="en-US" b="1" dirty="0"/>
          </a:p>
        </p:txBody>
      </p:sp>
      <p:sp>
        <p:nvSpPr>
          <p:cNvPr id="2552" name="Rectangle 2551">
            <a:extLst>
              <a:ext uri="{FF2B5EF4-FFF2-40B4-BE49-F238E27FC236}">
                <a16:creationId xmlns:a16="http://schemas.microsoft.com/office/drawing/2014/main" id="{DE0EB695-15F2-3013-F953-DF6BF0218C4D}"/>
              </a:ext>
            </a:extLst>
          </p:cNvPr>
          <p:cNvSpPr/>
          <p:nvPr/>
        </p:nvSpPr>
        <p:spPr>
          <a:xfrm>
            <a:off x="7018985" y="450830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553" name="TextBox 2552">
            <a:extLst>
              <a:ext uri="{FF2B5EF4-FFF2-40B4-BE49-F238E27FC236}">
                <a16:creationId xmlns:a16="http://schemas.microsoft.com/office/drawing/2014/main" id="{00F6B90B-FCE7-2F83-E00C-94706F6ED16B}"/>
              </a:ext>
            </a:extLst>
          </p:cNvPr>
          <p:cNvSpPr txBox="1"/>
          <p:nvPr/>
        </p:nvSpPr>
        <p:spPr>
          <a:xfrm>
            <a:off x="7039431" y="4450838"/>
            <a:ext cx="336952" cy="369332"/>
          </a:xfrm>
          <a:prstGeom prst="rect">
            <a:avLst/>
          </a:prstGeom>
          <a:noFill/>
        </p:spPr>
        <p:txBody>
          <a:bodyPr wrap="none" rtlCol="0">
            <a:spAutoFit/>
          </a:bodyPr>
          <a:lstStyle/>
          <a:p>
            <a:r>
              <a:rPr lang="en-US" b="1"/>
              <a:t>N</a:t>
            </a:r>
            <a:endParaRPr lang="en-US" b="1" dirty="0"/>
          </a:p>
        </p:txBody>
      </p:sp>
      <p:sp>
        <p:nvSpPr>
          <p:cNvPr id="2554" name="Rectangle 2553">
            <a:extLst>
              <a:ext uri="{FF2B5EF4-FFF2-40B4-BE49-F238E27FC236}">
                <a16:creationId xmlns:a16="http://schemas.microsoft.com/office/drawing/2014/main" id="{64B19FB2-387A-9BE5-8972-40E550702AC3}"/>
              </a:ext>
            </a:extLst>
          </p:cNvPr>
          <p:cNvSpPr/>
          <p:nvPr/>
        </p:nvSpPr>
        <p:spPr>
          <a:xfrm>
            <a:off x="3936931" y="482916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556" name="TextBox 2555">
            <a:extLst>
              <a:ext uri="{FF2B5EF4-FFF2-40B4-BE49-F238E27FC236}">
                <a16:creationId xmlns:a16="http://schemas.microsoft.com/office/drawing/2014/main" id="{1D14A249-2AB1-1C76-DF19-EFAA3E9A21F0}"/>
              </a:ext>
            </a:extLst>
          </p:cNvPr>
          <p:cNvSpPr txBox="1"/>
          <p:nvPr/>
        </p:nvSpPr>
        <p:spPr>
          <a:xfrm>
            <a:off x="4000658" y="4762170"/>
            <a:ext cx="245580" cy="369332"/>
          </a:xfrm>
          <a:prstGeom prst="rect">
            <a:avLst/>
          </a:prstGeom>
          <a:noFill/>
        </p:spPr>
        <p:txBody>
          <a:bodyPr wrap="none" rtlCol="0">
            <a:spAutoFit/>
          </a:bodyPr>
          <a:lstStyle/>
          <a:p>
            <a:r>
              <a:rPr lang="en-US" b="1"/>
              <a:t>Ị</a:t>
            </a:r>
            <a:endParaRPr lang="en-US" b="1" dirty="0"/>
          </a:p>
        </p:txBody>
      </p:sp>
      <p:sp>
        <p:nvSpPr>
          <p:cNvPr id="2558" name="Rectangle 2557">
            <a:extLst>
              <a:ext uri="{FF2B5EF4-FFF2-40B4-BE49-F238E27FC236}">
                <a16:creationId xmlns:a16="http://schemas.microsoft.com/office/drawing/2014/main" id="{B39211BA-8C02-A81B-B7D6-0D615DECB614}"/>
              </a:ext>
            </a:extLst>
          </p:cNvPr>
          <p:cNvSpPr/>
          <p:nvPr/>
        </p:nvSpPr>
        <p:spPr>
          <a:xfrm>
            <a:off x="3497241" y="5157306"/>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559" name="Rectangle 2558">
            <a:extLst>
              <a:ext uri="{FF2B5EF4-FFF2-40B4-BE49-F238E27FC236}">
                <a16:creationId xmlns:a16="http://schemas.microsoft.com/office/drawing/2014/main" id="{45651FC1-31B8-F277-73F3-9DCB7F3C94FB}"/>
              </a:ext>
            </a:extLst>
          </p:cNvPr>
          <p:cNvSpPr/>
          <p:nvPr/>
        </p:nvSpPr>
        <p:spPr>
          <a:xfrm>
            <a:off x="3937647" y="515644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561" name="TextBox 2560">
            <a:extLst>
              <a:ext uri="{FF2B5EF4-FFF2-40B4-BE49-F238E27FC236}">
                <a16:creationId xmlns:a16="http://schemas.microsoft.com/office/drawing/2014/main" id="{81E0EB9B-E7A3-0C97-F85D-75BBE7F3B933}"/>
              </a:ext>
            </a:extLst>
          </p:cNvPr>
          <p:cNvSpPr txBox="1"/>
          <p:nvPr/>
        </p:nvSpPr>
        <p:spPr>
          <a:xfrm>
            <a:off x="3528837" y="5099835"/>
            <a:ext cx="308098" cy="369332"/>
          </a:xfrm>
          <a:prstGeom prst="rect">
            <a:avLst/>
          </a:prstGeom>
          <a:noFill/>
        </p:spPr>
        <p:txBody>
          <a:bodyPr wrap="none" rtlCol="0">
            <a:spAutoFit/>
          </a:bodyPr>
          <a:lstStyle/>
          <a:p>
            <a:r>
              <a:rPr lang="en-US" b="1"/>
              <a:t>P</a:t>
            </a:r>
            <a:endParaRPr lang="en-US" b="1" dirty="0"/>
          </a:p>
        </p:txBody>
      </p:sp>
      <p:sp>
        <p:nvSpPr>
          <p:cNvPr id="2562" name="TextBox 2561">
            <a:extLst>
              <a:ext uri="{FF2B5EF4-FFF2-40B4-BE49-F238E27FC236}">
                <a16:creationId xmlns:a16="http://schemas.microsoft.com/office/drawing/2014/main" id="{61E4742E-2C2D-1FED-EB8A-29164C441D2C}"/>
              </a:ext>
            </a:extLst>
          </p:cNvPr>
          <p:cNvSpPr txBox="1"/>
          <p:nvPr/>
        </p:nvSpPr>
        <p:spPr>
          <a:xfrm>
            <a:off x="3958510" y="5098970"/>
            <a:ext cx="330540" cy="369332"/>
          </a:xfrm>
          <a:prstGeom prst="rect">
            <a:avLst/>
          </a:prstGeom>
          <a:noFill/>
        </p:spPr>
        <p:txBody>
          <a:bodyPr wrap="none" rtlCol="0">
            <a:spAutoFit/>
          </a:bodyPr>
          <a:lstStyle/>
          <a:p>
            <a:r>
              <a:rPr lang="en-US" b="1"/>
              <a:t>H</a:t>
            </a:r>
            <a:endParaRPr lang="en-US" b="1" dirty="0"/>
          </a:p>
        </p:txBody>
      </p:sp>
      <p:sp>
        <p:nvSpPr>
          <p:cNvPr id="2566" name="Rectangle 2565">
            <a:extLst>
              <a:ext uri="{FF2B5EF4-FFF2-40B4-BE49-F238E27FC236}">
                <a16:creationId xmlns:a16="http://schemas.microsoft.com/office/drawing/2014/main" id="{6EA3B1B0-A82C-3DFE-D3CF-3169E10553C7}"/>
              </a:ext>
            </a:extLst>
          </p:cNvPr>
          <p:cNvSpPr/>
          <p:nvPr/>
        </p:nvSpPr>
        <p:spPr>
          <a:xfrm>
            <a:off x="7017766" y="515920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569" name="TextBox 2568">
            <a:extLst>
              <a:ext uri="{FF2B5EF4-FFF2-40B4-BE49-F238E27FC236}">
                <a16:creationId xmlns:a16="http://schemas.microsoft.com/office/drawing/2014/main" id="{0998DBC8-E9BD-C6F4-B8C3-8D7043FABBC5}"/>
              </a:ext>
            </a:extLst>
          </p:cNvPr>
          <p:cNvSpPr txBox="1"/>
          <p:nvPr/>
        </p:nvSpPr>
        <p:spPr>
          <a:xfrm>
            <a:off x="7043091" y="5101735"/>
            <a:ext cx="324128" cy="369332"/>
          </a:xfrm>
          <a:prstGeom prst="rect">
            <a:avLst/>
          </a:prstGeom>
          <a:noFill/>
        </p:spPr>
        <p:txBody>
          <a:bodyPr wrap="none" rtlCol="0">
            <a:spAutoFit/>
          </a:bodyPr>
          <a:lstStyle/>
          <a:p>
            <a:r>
              <a:rPr lang="en-US" b="1"/>
              <a:t>A</a:t>
            </a:r>
            <a:endParaRPr lang="en-US" b="1" dirty="0"/>
          </a:p>
        </p:txBody>
      </p:sp>
      <p:sp>
        <p:nvSpPr>
          <p:cNvPr id="12" name="TextBox 11">
            <a:hlinkClick r:id="" action="ppaction://hlinkshowjump?jump=nextslide"/>
            <a:extLst>
              <a:ext uri="{FF2B5EF4-FFF2-40B4-BE49-F238E27FC236}">
                <a16:creationId xmlns:a16="http://schemas.microsoft.com/office/drawing/2014/main" id="{3B506CD8-854A-F364-769D-5163671081DC}"/>
              </a:ext>
            </a:extLst>
          </p:cNvPr>
          <p:cNvSpPr txBox="1"/>
          <p:nvPr/>
        </p:nvSpPr>
        <p:spPr>
          <a:xfrm>
            <a:off x="8846742" y="6093767"/>
            <a:ext cx="3076876" cy="523220"/>
          </a:xfrm>
          <a:prstGeom prst="rect">
            <a:avLst/>
          </a:prstGeom>
          <a:noFill/>
          <a:ln>
            <a:solidFill>
              <a:srgbClr val="00B050"/>
            </a:solidFill>
          </a:ln>
        </p:spPr>
        <p:txBody>
          <a:bodyPr wrap="square">
            <a:spAutoFit/>
          </a:bodyPr>
          <a:lstStyle/>
          <a:p>
            <a:pPr algn="just"/>
            <a:r>
              <a:rPr lang="en-US" sz="1400" dirty="0">
                <a:solidFill>
                  <a:srgbClr val="FF0000"/>
                </a:solidFill>
                <a:latin typeface="Times New Roman" panose="02020603050405020304" pitchFamily="18" charset="0"/>
                <a:cs typeface="Times New Roman" panose="02020603050405020304" pitchFamily="18" charset="0"/>
              </a:rPr>
              <a:t>Khi </a:t>
            </a:r>
            <a:r>
              <a:rPr lang="en-US" sz="1400" dirty="0" err="1">
                <a:solidFill>
                  <a:srgbClr val="FF0000"/>
                </a:solidFill>
                <a:latin typeface="Times New Roman" panose="02020603050405020304" pitchFamily="18" charset="0"/>
                <a:cs typeface="Times New Roman" panose="02020603050405020304" pitchFamily="18" charset="0"/>
              </a:rPr>
              <a:t>tìm</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đủ</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ngữ</a:t>
            </a:r>
            <a:r>
              <a:rPr lang="en-US" sz="1400" dirty="0">
                <a:solidFill>
                  <a:srgbClr val="FF0000"/>
                </a:solidFill>
                <a:latin typeface="Times New Roman" panose="02020603050405020304" pitchFamily="18" charset="0"/>
                <a:cs typeface="Times New Roman" panose="02020603050405020304" pitchFamily="18" charset="0"/>
              </a:rPr>
              <a:t>, click </a:t>
            </a:r>
            <a:r>
              <a:rPr lang="vi-VN" sz="1400" dirty="0">
                <a:solidFill>
                  <a:srgbClr val="FF0000"/>
                </a:solidFill>
                <a:latin typeface="Times New Roman" panose="02020603050405020304" pitchFamily="18" charset="0"/>
                <a:cs typeface="Times New Roman" panose="02020603050405020304" pitchFamily="18" charset="0"/>
              </a:rPr>
              <a:t>vào </a:t>
            </a:r>
            <a:r>
              <a:rPr lang="en-US" sz="1400" dirty="0" err="1">
                <a:solidFill>
                  <a:srgbClr val="FF0000"/>
                </a:solidFill>
                <a:latin typeface="Times New Roman" panose="02020603050405020304" pitchFamily="18" charset="0"/>
                <a:cs typeface="Times New Roman" panose="02020603050405020304" pitchFamily="18" charset="0"/>
              </a:rPr>
              <a:t>đây</a:t>
            </a:r>
            <a:r>
              <a:rPr lang="en-US" sz="1400" dirty="0">
                <a:solidFill>
                  <a:srgbClr val="FF0000"/>
                </a:solidFill>
                <a:latin typeface="Times New Roman" panose="02020603050405020304" pitchFamily="18" charset="0"/>
                <a:cs typeface="Times New Roman" panose="02020603050405020304" pitchFamily="18" charset="0"/>
              </a:rPr>
              <a:t> </a:t>
            </a:r>
            <a:endParaRPr lang="vi-VN" sz="1400" dirty="0">
              <a:solidFill>
                <a:srgbClr val="FF0000"/>
              </a:solidFill>
              <a:latin typeface="Times New Roman" panose="02020603050405020304" pitchFamily="18" charset="0"/>
              <a:cs typeface="Times New Roman" panose="02020603050405020304" pitchFamily="18" charset="0"/>
            </a:endParaRPr>
          </a:p>
          <a:p>
            <a:pPr algn="just"/>
            <a:r>
              <a:rPr lang="en-US" sz="1400" dirty="0" err="1">
                <a:solidFill>
                  <a:srgbClr val="FF0000"/>
                </a:solidFill>
                <a:latin typeface="Times New Roman" panose="02020603050405020304" pitchFamily="18" charset="0"/>
                <a:cs typeface="Times New Roman" panose="02020603050405020304" pitchFamily="18" charset="0"/>
              </a:rPr>
              <a:t>để</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về</a:t>
            </a:r>
            <a:r>
              <a:rPr lang="en-US" sz="1400" dirty="0">
                <a:solidFill>
                  <a:srgbClr val="FF0000"/>
                </a:solidFill>
                <a:latin typeface="Times New Roman" panose="02020603050405020304" pitchFamily="18" charset="0"/>
                <a:cs typeface="Times New Roman" panose="02020603050405020304" pitchFamily="18" charset="0"/>
              </a:rPr>
              <a:t> slide </a:t>
            </a:r>
            <a:r>
              <a:rPr lang="en-US" sz="1400" dirty="0" err="1">
                <a:solidFill>
                  <a:srgbClr val="FF0000"/>
                </a:solidFill>
                <a:latin typeface="Times New Roman" panose="02020603050405020304" pitchFamily="18" charset="0"/>
                <a:cs typeface="Times New Roman" panose="02020603050405020304" pitchFamily="18" charset="0"/>
              </a:rPr>
              <a:t>thông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điệp</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của</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khoá</a:t>
            </a:r>
            <a:r>
              <a:rPr lang="en-US" sz="1400" dirty="0">
                <a:solidFill>
                  <a:srgbClr val="FF0000"/>
                </a:solidFill>
                <a:latin typeface="Times New Roman" panose="02020603050405020304" pitchFamily="18" charset="0"/>
                <a:cs typeface="Times New Roman" panose="02020603050405020304" pitchFamily="18" charset="0"/>
              </a:rPr>
              <a:t> </a:t>
            </a:r>
          </a:p>
        </p:txBody>
      </p:sp>
      <p:pic>
        <p:nvPicPr>
          <p:cNvPr id="13" name="Graphic 12" descr="Right pointing backhand index with solid fill">
            <a:hlinkClick r:id="rId18" action="ppaction://hlinksldjump"/>
            <a:extLst>
              <a:ext uri="{FF2B5EF4-FFF2-40B4-BE49-F238E27FC236}">
                <a16:creationId xmlns:a16="http://schemas.microsoft.com/office/drawing/2014/main" id="{7335778D-2903-DDBC-13F6-08714C9CADD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428116" y="6093767"/>
            <a:ext cx="320492" cy="357234"/>
          </a:xfrm>
          <a:prstGeom prst="rect">
            <a:avLst/>
          </a:prstGeom>
        </p:spPr>
      </p:pic>
      <p:sp>
        <p:nvSpPr>
          <p:cNvPr id="14" name="Rectangle 13">
            <a:extLst>
              <a:ext uri="{FF2B5EF4-FFF2-40B4-BE49-F238E27FC236}">
                <a16:creationId xmlns:a16="http://schemas.microsoft.com/office/drawing/2014/main" id="{592420F7-20F7-DC14-EA38-0BB3C08EA274}"/>
              </a:ext>
            </a:extLst>
          </p:cNvPr>
          <p:cNvSpPr/>
          <p:nvPr/>
        </p:nvSpPr>
        <p:spPr>
          <a:xfrm>
            <a:off x="3935643" y="125952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5" name="TextBox 14">
            <a:extLst>
              <a:ext uri="{FF2B5EF4-FFF2-40B4-BE49-F238E27FC236}">
                <a16:creationId xmlns:a16="http://schemas.microsoft.com/office/drawing/2014/main" id="{AC28DCF8-23F5-4A74-E6E0-F39386DF62E6}"/>
              </a:ext>
            </a:extLst>
          </p:cNvPr>
          <p:cNvSpPr txBox="1"/>
          <p:nvPr/>
        </p:nvSpPr>
        <p:spPr>
          <a:xfrm>
            <a:off x="3968913" y="1202050"/>
            <a:ext cx="306494" cy="369332"/>
          </a:xfrm>
          <a:prstGeom prst="rect">
            <a:avLst/>
          </a:prstGeom>
          <a:noFill/>
        </p:spPr>
        <p:txBody>
          <a:bodyPr wrap="none" rtlCol="0">
            <a:spAutoFit/>
          </a:bodyPr>
          <a:lstStyle/>
          <a:p>
            <a:r>
              <a:rPr lang="en-US" b="1"/>
              <a:t>C</a:t>
            </a:r>
            <a:endParaRPr lang="en-US" b="1" dirty="0"/>
          </a:p>
        </p:txBody>
      </p:sp>
      <p:sp>
        <p:nvSpPr>
          <p:cNvPr id="16" name="Rectangle 15">
            <a:extLst>
              <a:ext uri="{FF2B5EF4-FFF2-40B4-BE49-F238E27FC236}">
                <a16:creationId xmlns:a16="http://schemas.microsoft.com/office/drawing/2014/main" id="{9FF660E2-D807-968A-CB5C-D24FB84A2C88}"/>
              </a:ext>
            </a:extLst>
          </p:cNvPr>
          <p:cNvSpPr/>
          <p:nvPr/>
        </p:nvSpPr>
        <p:spPr>
          <a:xfrm>
            <a:off x="3506937" y="288149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7" name="TextBox 16">
            <a:extLst>
              <a:ext uri="{FF2B5EF4-FFF2-40B4-BE49-F238E27FC236}">
                <a16:creationId xmlns:a16="http://schemas.microsoft.com/office/drawing/2014/main" id="{E489ABC2-A6CB-3411-88D0-92CED4C7EA24}"/>
              </a:ext>
            </a:extLst>
          </p:cNvPr>
          <p:cNvSpPr txBox="1"/>
          <p:nvPr/>
        </p:nvSpPr>
        <p:spPr>
          <a:xfrm>
            <a:off x="3523375" y="2824028"/>
            <a:ext cx="340158" cy="369332"/>
          </a:xfrm>
          <a:prstGeom prst="rect">
            <a:avLst/>
          </a:prstGeom>
          <a:noFill/>
        </p:spPr>
        <p:txBody>
          <a:bodyPr wrap="none" rtlCol="0">
            <a:spAutoFit/>
          </a:bodyPr>
          <a:lstStyle/>
          <a:p>
            <a:r>
              <a:rPr lang="en-US" b="1"/>
              <a:t>Ô</a:t>
            </a:r>
            <a:endParaRPr lang="en-US" b="1" dirty="0"/>
          </a:p>
        </p:txBody>
      </p:sp>
      <p:sp>
        <p:nvSpPr>
          <p:cNvPr id="19" name="Rectangle 18">
            <a:extLst>
              <a:ext uri="{FF2B5EF4-FFF2-40B4-BE49-F238E27FC236}">
                <a16:creationId xmlns:a16="http://schemas.microsoft.com/office/drawing/2014/main" id="{8F23F397-50BD-BF41-131A-58907DE2D752}"/>
              </a:ext>
            </a:extLst>
          </p:cNvPr>
          <p:cNvSpPr/>
          <p:nvPr/>
        </p:nvSpPr>
        <p:spPr>
          <a:xfrm>
            <a:off x="6138138" y="3209347"/>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0" name="Rectangle 19">
            <a:extLst>
              <a:ext uri="{FF2B5EF4-FFF2-40B4-BE49-F238E27FC236}">
                <a16:creationId xmlns:a16="http://schemas.microsoft.com/office/drawing/2014/main" id="{D1EDB95A-D167-898E-8E9F-0EE194710F43}"/>
              </a:ext>
            </a:extLst>
          </p:cNvPr>
          <p:cNvSpPr/>
          <p:nvPr/>
        </p:nvSpPr>
        <p:spPr>
          <a:xfrm>
            <a:off x="6578543" y="320918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1" name="TextBox 20">
            <a:extLst>
              <a:ext uri="{FF2B5EF4-FFF2-40B4-BE49-F238E27FC236}">
                <a16:creationId xmlns:a16="http://schemas.microsoft.com/office/drawing/2014/main" id="{18535BB9-1FCF-E7CC-D163-5A0E97072CE1}"/>
              </a:ext>
            </a:extLst>
          </p:cNvPr>
          <p:cNvSpPr txBox="1"/>
          <p:nvPr/>
        </p:nvSpPr>
        <p:spPr>
          <a:xfrm>
            <a:off x="6156179" y="3151876"/>
            <a:ext cx="336952" cy="369332"/>
          </a:xfrm>
          <a:prstGeom prst="rect">
            <a:avLst/>
          </a:prstGeom>
          <a:noFill/>
        </p:spPr>
        <p:txBody>
          <a:bodyPr wrap="none" rtlCol="0">
            <a:spAutoFit/>
          </a:bodyPr>
          <a:lstStyle/>
          <a:p>
            <a:r>
              <a:rPr lang="en-US" b="1"/>
              <a:t>N</a:t>
            </a:r>
            <a:endParaRPr lang="en-US" b="1" dirty="0"/>
          </a:p>
        </p:txBody>
      </p:sp>
      <p:sp>
        <p:nvSpPr>
          <p:cNvPr id="22" name="TextBox 21">
            <a:extLst>
              <a:ext uri="{FF2B5EF4-FFF2-40B4-BE49-F238E27FC236}">
                <a16:creationId xmlns:a16="http://schemas.microsoft.com/office/drawing/2014/main" id="{83F01DD9-BC9E-144F-60BC-10E373413930}"/>
              </a:ext>
            </a:extLst>
          </p:cNvPr>
          <p:cNvSpPr txBox="1"/>
          <p:nvPr/>
        </p:nvSpPr>
        <p:spPr>
          <a:xfrm>
            <a:off x="6594981" y="3151714"/>
            <a:ext cx="340158" cy="369332"/>
          </a:xfrm>
          <a:prstGeom prst="rect">
            <a:avLst/>
          </a:prstGeom>
          <a:noFill/>
        </p:spPr>
        <p:txBody>
          <a:bodyPr wrap="none" rtlCol="0">
            <a:spAutoFit/>
          </a:bodyPr>
          <a:lstStyle/>
          <a:p>
            <a:r>
              <a:rPr lang="en-US" b="1"/>
              <a:t>G</a:t>
            </a:r>
            <a:endParaRPr lang="en-US" b="1" dirty="0"/>
          </a:p>
        </p:txBody>
      </p:sp>
      <p:sp>
        <p:nvSpPr>
          <p:cNvPr id="23" name="Rectangle 22">
            <a:extLst>
              <a:ext uri="{FF2B5EF4-FFF2-40B4-BE49-F238E27FC236}">
                <a16:creationId xmlns:a16="http://schemas.microsoft.com/office/drawing/2014/main" id="{AD5E02F7-7538-E7DE-189C-D1E95CC7731E}"/>
              </a:ext>
            </a:extLst>
          </p:cNvPr>
          <p:cNvSpPr/>
          <p:nvPr/>
        </p:nvSpPr>
        <p:spPr>
          <a:xfrm>
            <a:off x="7018949" y="3209861"/>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 name="Rectangle 23">
            <a:extLst>
              <a:ext uri="{FF2B5EF4-FFF2-40B4-BE49-F238E27FC236}">
                <a16:creationId xmlns:a16="http://schemas.microsoft.com/office/drawing/2014/main" id="{DEBF737A-68F2-2917-EA9F-78322B8E0211}"/>
              </a:ext>
            </a:extLst>
          </p:cNvPr>
          <p:cNvSpPr/>
          <p:nvPr/>
        </p:nvSpPr>
        <p:spPr>
          <a:xfrm>
            <a:off x="7459354" y="320969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5" name="TextBox 24">
            <a:extLst>
              <a:ext uri="{FF2B5EF4-FFF2-40B4-BE49-F238E27FC236}">
                <a16:creationId xmlns:a16="http://schemas.microsoft.com/office/drawing/2014/main" id="{ADC68BAE-DD39-5A60-EF0C-24F782E3300D}"/>
              </a:ext>
            </a:extLst>
          </p:cNvPr>
          <p:cNvSpPr txBox="1"/>
          <p:nvPr/>
        </p:nvSpPr>
        <p:spPr>
          <a:xfrm>
            <a:off x="7048211" y="3152390"/>
            <a:ext cx="314510" cy="369332"/>
          </a:xfrm>
          <a:prstGeom prst="rect">
            <a:avLst/>
          </a:prstGeom>
          <a:noFill/>
        </p:spPr>
        <p:txBody>
          <a:bodyPr wrap="none" rtlCol="0">
            <a:spAutoFit/>
          </a:bodyPr>
          <a:lstStyle/>
          <a:p>
            <a:r>
              <a:rPr lang="en-US" b="1"/>
              <a:t>B</a:t>
            </a:r>
            <a:endParaRPr lang="en-US" b="1" dirty="0"/>
          </a:p>
        </p:txBody>
      </p:sp>
      <p:sp>
        <p:nvSpPr>
          <p:cNvPr id="26" name="TextBox 25">
            <a:extLst>
              <a:ext uri="{FF2B5EF4-FFF2-40B4-BE49-F238E27FC236}">
                <a16:creationId xmlns:a16="http://schemas.microsoft.com/office/drawing/2014/main" id="{042AED65-57AE-C41A-42F4-3EF0D27B139B}"/>
              </a:ext>
            </a:extLst>
          </p:cNvPr>
          <p:cNvSpPr txBox="1"/>
          <p:nvPr/>
        </p:nvSpPr>
        <p:spPr>
          <a:xfrm>
            <a:off x="7475792" y="3152228"/>
            <a:ext cx="340158" cy="369332"/>
          </a:xfrm>
          <a:prstGeom prst="rect">
            <a:avLst/>
          </a:prstGeom>
          <a:noFill/>
        </p:spPr>
        <p:txBody>
          <a:bodyPr wrap="none" rtlCol="0">
            <a:spAutoFit/>
          </a:bodyPr>
          <a:lstStyle/>
          <a:p>
            <a:r>
              <a:rPr lang="en-US" b="1"/>
              <a:t>Ố</a:t>
            </a:r>
            <a:endParaRPr lang="en-US" b="1" dirty="0"/>
          </a:p>
        </p:txBody>
      </p:sp>
      <p:sp>
        <p:nvSpPr>
          <p:cNvPr id="27" name="Rectangle 26">
            <a:extLst>
              <a:ext uri="{FF2B5EF4-FFF2-40B4-BE49-F238E27FC236}">
                <a16:creationId xmlns:a16="http://schemas.microsoft.com/office/drawing/2014/main" id="{A4B6A936-EB2B-E1D7-391E-D8F2B578E19E}"/>
              </a:ext>
            </a:extLst>
          </p:cNvPr>
          <p:cNvSpPr/>
          <p:nvPr/>
        </p:nvSpPr>
        <p:spPr>
          <a:xfrm>
            <a:off x="5254456" y="321079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8" name="TextBox 27">
            <a:extLst>
              <a:ext uri="{FF2B5EF4-FFF2-40B4-BE49-F238E27FC236}">
                <a16:creationId xmlns:a16="http://schemas.microsoft.com/office/drawing/2014/main" id="{DF323D83-4A8F-8085-DAB6-3C34845FAF48}"/>
              </a:ext>
            </a:extLst>
          </p:cNvPr>
          <p:cNvSpPr txBox="1"/>
          <p:nvPr/>
        </p:nvSpPr>
        <p:spPr>
          <a:xfrm>
            <a:off x="5287726" y="3153320"/>
            <a:ext cx="306494" cy="369332"/>
          </a:xfrm>
          <a:prstGeom prst="rect">
            <a:avLst/>
          </a:prstGeom>
          <a:noFill/>
        </p:spPr>
        <p:txBody>
          <a:bodyPr wrap="none" rtlCol="0">
            <a:spAutoFit/>
          </a:bodyPr>
          <a:lstStyle/>
          <a:p>
            <a:r>
              <a:rPr lang="en-US" b="1"/>
              <a:t>C</a:t>
            </a:r>
            <a:endParaRPr lang="en-US" b="1" dirty="0"/>
          </a:p>
        </p:txBody>
      </p:sp>
      <p:sp>
        <p:nvSpPr>
          <p:cNvPr id="29" name="Rectangle 28">
            <a:extLst>
              <a:ext uri="{FF2B5EF4-FFF2-40B4-BE49-F238E27FC236}">
                <a16:creationId xmlns:a16="http://schemas.microsoft.com/office/drawing/2014/main" id="{20980EF3-3F45-1A19-03B3-70FD270D19E2}"/>
              </a:ext>
            </a:extLst>
          </p:cNvPr>
          <p:cNvSpPr/>
          <p:nvPr/>
        </p:nvSpPr>
        <p:spPr>
          <a:xfrm>
            <a:off x="3928998" y="3533596"/>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0" name="Rectangle 29">
            <a:extLst>
              <a:ext uri="{FF2B5EF4-FFF2-40B4-BE49-F238E27FC236}">
                <a16:creationId xmlns:a16="http://schemas.microsoft.com/office/drawing/2014/main" id="{E9045861-1309-8556-29B3-D746ECF20256}"/>
              </a:ext>
            </a:extLst>
          </p:cNvPr>
          <p:cNvSpPr/>
          <p:nvPr/>
        </p:nvSpPr>
        <p:spPr>
          <a:xfrm>
            <a:off x="4377285" y="353273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1" name="Rectangle 30">
            <a:extLst>
              <a:ext uri="{FF2B5EF4-FFF2-40B4-BE49-F238E27FC236}">
                <a16:creationId xmlns:a16="http://schemas.microsoft.com/office/drawing/2014/main" id="{426300E1-4A2A-BDEE-1C63-EA066E32C479}"/>
              </a:ext>
            </a:extLst>
          </p:cNvPr>
          <p:cNvSpPr/>
          <p:nvPr/>
        </p:nvSpPr>
        <p:spPr>
          <a:xfrm>
            <a:off x="3488591" y="353273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2" name="TextBox 31">
            <a:extLst>
              <a:ext uri="{FF2B5EF4-FFF2-40B4-BE49-F238E27FC236}">
                <a16:creationId xmlns:a16="http://schemas.microsoft.com/office/drawing/2014/main" id="{F0647AB9-60C8-879E-E856-476924F666ED}"/>
              </a:ext>
            </a:extLst>
          </p:cNvPr>
          <p:cNvSpPr txBox="1"/>
          <p:nvPr/>
        </p:nvSpPr>
        <p:spPr>
          <a:xfrm>
            <a:off x="3953451" y="3476125"/>
            <a:ext cx="324128" cy="369332"/>
          </a:xfrm>
          <a:prstGeom prst="rect">
            <a:avLst/>
          </a:prstGeom>
          <a:noFill/>
        </p:spPr>
        <p:txBody>
          <a:bodyPr wrap="none" rtlCol="0">
            <a:spAutoFit/>
          </a:bodyPr>
          <a:lstStyle/>
          <a:p>
            <a:r>
              <a:rPr lang="en-US" b="1"/>
              <a:t>Ả</a:t>
            </a:r>
            <a:endParaRPr lang="en-US" b="1" dirty="0"/>
          </a:p>
        </p:txBody>
      </p:sp>
      <p:sp>
        <p:nvSpPr>
          <p:cNvPr id="33" name="TextBox 32">
            <a:extLst>
              <a:ext uri="{FF2B5EF4-FFF2-40B4-BE49-F238E27FC236}">
                <a16:creationId xmlns:a16="http://schemas.microsoft.com/office/drawing/2014/main" id="{00C521B8-4302-2629-76B8-3FECE7B06A85}"/>
              </a:ext>
            </a:extLst>
          </p:cNvPr>
          <p:cNvSpPr txBox="1"/>
          <p:nvPr/>
        </p:nvSpPr>
        <p:spPr>
          <a:xfrm>
            <a:off x="4370480" y="3475260"/>
            <a:ext cx="386644" cy="369332"/>
          </a:xfrm>
          <a:prstGeom prst="rect">
            <a:avLst/>
          </a:prstGeom>
          <a:noFill/>
        </p:spPr>
        <p:txBody>
          <a:bodyPr wrap="none" rtlCol="0">
            <a:spAutoFit/>
          </a:bodyPr>
          <a:lstStyle/>
          <a:p>
            <a:r>
              <a:rPr lang="en-US" b="1"/>
              <a:t>M</a:t>
            </a:r>
            <a:endParaRPr lang="en-US" b="1" dirty="0"/>
          </a:p>
        </p:txBody>
      </p:sp>
      <p:sp>
        <p:nvSpPr>
          <p:cNvPr id="34" name="TextBox 33">
            <a:extLst>
              <a:ext uri="{FF2B5EF4-FFF2-40B4-BE49-F238E27FC236}">
                <a16:creationId xmlns:a16="http://schemas.microsoft.com/office/drawing/2014/main" id="{A53580B0-2C79-0D76-9BE2-0AA63ED54D37}"/>
              </a:ext>
            </a:extLst>
          </p:cNvPr>
          <p:cNvSpPr txBox="1"/>
          <p:nvPr/>
        </p:nvSpPr>
        <p:spPr>
          <a:xfrm>
            <a:off x="3552318" y="3475260"/>
            <a:ext cx="245580" cy="369332"/>
          </a:xfrm>
          <a:prstGeom prst="rect">
            <a:avLst/>
          </a:prstGeom>
          <a:noFill/>
        </p:spPr>
        <p:txBody>
          <a:bodyPr wrap="none" rtlCol="0">
            <a:spAutoFit/>
          </a:bodyPr>
          <a:lstStyle/>
          <a:p>
            <a:r>
              <a:rPr lang="en-US" b="1"/>
              <a:t>I</a:t>
            </a:r>
            <a:endParaRPr lang="en-US" b="1" dirty="0"/>
          </a:p>
        </p:txBody>
      </p:sp>
      <p:sp>
        <p:nvSpPr>
          <p:cNvPr id="35" name="Rectangle 34">
            <a:extLst>
              <a:ext uri="{FF2B5EF4-FFF2-40B4-BE49-F238E27FC236}">
                <a16:creationId xmlns:a16="http://schemas.microsoft.com/office/drawing/2014/main" id="{19C11FFE-AC26-7D1E-7F9A-702CCB4E6AC4}"/>
              </a:ext>
            </a:extLst>
          </p:cNvPr>
          <p:cNvSpPr/>
          <p:nvPr/>
        </p:nvSpPr>
        <p:spPr>
          <a:xfrm>
            <a:off x="3042203" y="353273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6" name="TextBox 35">
            <a:extLst>
              <a:ext uri="{FF2B5EF4-FFF2-40B4-BE49-F238E27FC236}">
                <a16:creationId xmlns:a16="http://schemas.microsoft.com/office/drawing/2014/main" id="{EA67FD47-1E77-788F-BD65-CEFDF0240CE5}"/>
              </a:ext>
            </a:extLst>
          </p:cNvPr>
          <p:cNvSpPr txBox="1"/>
          <p:nvPr/>
        </p:nvSpPr>
        <p:spPr>
          <a:xfrm>
            <a:off x="3062649" y="3475260"/>
            <a:ext cx="332142" cy="369332"/>
          </a:xfrm>
          <a:prstGeom prst="rect">
            <a:avLst/>
          </a:prstGeom>
          <a:noFill/>
        </p:spPr>
        <p:txBody>
          <a:bodyPr wrap="none" rtlCol="0">
            <a:spAutoFit/>
          </a:bodyPr>
          <a:lstStyle/>
          <a:p>
            <a:r>
              <a:rPr lang="en-US" b="1"/>
              <a:t>G</a:t>
            </a:r>
            <a:endParaRPr lang="en-US" b="1" dirty="0"/>
          </a:p>
        </p:txBody>
      </p:sp>
      <p:sp>
        <p:nvSpPr>
          <p:cNvPr id="37" name="Rectangle 36">
            <a:extLst>
              <a:ext uri="{FF2B5EF4-FFF2-40B4-BE49-F238E27FC236}">
                <a16:creationId xmlns:a16="http://schemas.microsoft.com/office/drawing/2014/main" id="{3BF834BF-5D66-9CC1-78A1-D3B5B1F0C8B5}"/>
              </a:ext>
            </a:extLst>
          </p:cNvPr>
          <p:cNvSpPr/>
          <p:nvPr/>
        </p:nvSpPr>
        <p:spPr>
          <a:xfrm>
            <a:off x="6140079" y="353434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8" name="TextBox 37">
            <a:extLst>
              <a:ext uri="{FF2B5EF4-FFF2-40B4-BE49-F238E27FC236}">
                <a16:creationId xmlns:a16="http://schemas.microsoft.com/office/drawing/2014/main" id="{7ECD6C38-94CB-6298-2B86-AECF45E235D8}"/>
              </a:ext>
            </a:extLst>
          </p:cNvPr>
          <p:cNvSpPr txBox="1"/>
          <p:nvPr/>
        </p:nvSpPr>
        <p:spPr>
          <a:xfrm>
            <a:off x="6178158" y="3495926"/>
            <a:ext cx="296876" cy="369332"/>
          </a:xfrm>
          <a:prstGeom prst="rect">
            <a:avLst/>
          </a:prstGeom>
          <a:noFill/>
        </p:spPr>
        <p:txBody>
          <a:bodyPr wrap="none" rtlCol="0">
            <a:spAutoFit/>
          </a:bodyPr>
          <a:lstStyle/>
          <a:p>
            <a:r>
              <a:rPr lang="en-US" b="1"/>
              <a:t>Ể</a:t>
            </a:r>
            <a:endParaRPr lang="en-US" b="1" dirty="0"/>
          </a:p>
        </p:txBody>
      </p:sp>
      <p:sp>
        <p:nvSpPr>
          <p:cNvPr id="39" name="Rectangle 38">
            <a:extLst>
              <a:ext uri="{FF2B5EF4-FFF2-40B4-BE49-F238E27FC236}">
                <a16:creationId xmlns:a16="http://schemas.microsoft.com/office/drawing/2014/main" id="{74C393EC-0A4F-FF99-F51F-936C188EE52F}"/>
              </a:ext>
            </a:extLst>
          </p:cNvPr>
          <p:cNvSpPr/>
          <p:nvPr/>
        </p:nvSpPr>
        <p:spPr>
          <a:xfrm>
            <a:off x="6578543" y="353511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40" name="TextBox 39">
            <a:extLst>
              <a:ext uri="{FF2B5EF4-FFF2-40B4-BE49-F238E27FC236}">
                <a16:creationId xmlns:a16="http://schemas.microsoft.com/office/drawing/2014/main" id="{DFEC40DA-ED20-A119-79C5-479E85CD7BA1}"/>
              </a:ext>
            </a:extLst>
          </p:cNvPr>
          <p:cNvSpPr txBox="1"/>
          <p:nvPr/>
        </p:nvSpPr>
        <p:spPr>
          <a:xfrm>
            <a:off x="6595548" y="3477641"/>
            <a:ext cx="335348" cy="369332"/>
          </a:xfrm>
          <a:prstGeom prst="rect">
            <a:avLst/>
          </a:prstGeom>
          <a:noFill/>
        </p:spPr>
        <p:txBody>
          <a:bodyPr wrap="none" rtlCol="0">
            <a:spAutoFit/>
          </a:bodyPr>
          <a:lstStyle/>
          <a:p>
            <a:r>
              <a:rPr lang="en-US" b="1"/>
              <a:t>U</a:t>
            </a:r>
            <a:endParaRPr lang="en-US" b="1" dirty="0"/>
          </a:p>
        </p:txBody>
      </p:sp>
      <p:sp>
        <p:nvSpPr>
          <p:cNvPr id="47" name="Rectangle 46">
            <a:extLst>
              <a:ext uri="{FF2B5EF4-FFF2-40B4-BE49-F238E27FC236}">
                <a16:creationId xmlns:a16="http://schemas.microsoft.com/office/drawing/2014/main" id="{3F82021E-BDB2-E3F5-3BE7-677741A2ECC1}"/>
              </a:ext>
            </a:extLst>
          </p:cNvPr>
          <p:cNvSpPr/>
          <p:nvPr/>
        </p:nvSpPr>
        <p:spPr>
          <a:xfrm>
            <a:off x="7899296" y="3857312"/>
            <a:ext cx="373035" cy="254390"/>
          </a:xfrm>
          <a:prstGeom prst="rect">
            <a:avLst/>
          </a:prstGeom>
          <a:solidFill>
            <a:srgbClr val="A9D18E"/>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8" name="Rectangle 47">
            <a:extLst>
              <a:ext uri="{FF2B5EF4-FFF2-40B4-BE49-F238E27FC236}">
                <a16:creationId xmlns:a16="http://schemas.microsoft.com/office/drawing/2014/main" id="{531A7C3B-2A2D-8B25-AFA1-A1DEEEB1F800}"/>
              </a:ext>
            </a:extLst>
          </p:cNvPr>
          <p:cNvSpPr/>
          <p:nvPr/>
        </p:nvSpPr>
        <p:spPr>
          <a:xfrm>
            <a:off x="8339702" y="385644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9" name="Rectangle 48">
            <a:extLst>
              <a:ext uri="{FF2B5EF4-FFF2-40B4-BE49-F238E27FC236}">
                <a16:creationId xmlns:a16="http://schemas.microsoft.com/office/drawing/2014/main" id="{182CC887-599B-29D2-9E43-5733D5E8A87A}"/>
              </a:ext>
            </a:extLst>
          </p:cNvPr>
          <p:cNvSpPr/>
          <p:nvPr/>
        </p:nvSpPr>
        <p:spPr>
          <a:xfrm>
            <a:off x="7458889" y="385644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50" name="TextBox 49">
            <a:extLst>
              <a:ext uri="{FF2B5EF4-FFF2-40B4-BE49-F238E27FC236}">
                <a16:creationId xmlns:a16="http://schemas.microsoft.com/office/drawing/2014/main" id="{E860BAAF-3A02-A93F-0DBF-C3362E7A0AFF}"/>
              </a:ext>
            </a:extLst>
          </p:cNvPr>
          <p:cNvSpPr txBox="1"/>
          <p:nvPr/>
        </p:nvSpPr>
        <p:spPr>
          <a:xfrm>
            <a:off x="7928558" y="3799841"/>
            <a:ext cx="314510" cy="369332"/>
          </a:xfrm>
          <a:prstGeom prst="rect">
            <a:avLst/>
          </a:prstGeom>
          <a:noFill/>
        </p:spPr>
        <p:txBody>
          <a:bodyPr wrap="none" rtlCol="0">
            <a:spAutoFit/>
          </a:bodyPr>
          <a:lstStyle/>
          <a:p>
            <a:r>
              <a:rPr lang="en-US" b="1"/>
              <a:t>B</a:t>
            </a:r>
            <a:endParaRPr lang="en-US" b="1" dirty="0"/>
          </a:p>
        </p:txBody>
      </p:sp>
      <p:sp>
        <p:nvSpPr>
          <p:cNvPr id="51" name="TextBox 50">
            <a:extLst>
              <a:ext uri="{FF2B5EF4-FFF2-40B4-BE49-F238E27FC236}">
                <a16:creationId xmlns:a16="http://schemas.microsoft.com/office/drawing/2014/main" id="{82720B80-E043-592B-4BC2-F1DF6EAD7479}"/>
              </a:ext>
            </a:extLst>
          </p:cNvPr>
          <p:cNvSpPr txBox="1"/>
          <p:nvPr/>
        </p:nvSpPr>
        <p:spPr>
          <a:xfrm>
            <a:off x="8364155" y="3798976"/>
            <a:ext cx="324128" cy="369332"/>
          </a:xfrm>
          <a:prstGeom prst="rect">
            <a:avLst/>
          </a:prstGeom>
          <a:noFill/>
        </p:spPr>
        <p:txBody>
          <a:bodyPr wrap="none" rtlCol="0">
            <a:spAutoFit/>
          </a:bodyPr>
          <a:lstStyle/>
          <a:p>
            <a:r>
              <a:rPr lang="en-US" b="1"/>
              <a:t>Á</a:t>
            </a:r>
            <a:endParaRPr lang="en-US" b="1" dirty="0"/>
          </a:p>
        </p:txBody>
      </p:sp>
      <p:sp>
        <p:nvSpPr>
          <p:cNvPr id="52" name="TextBox 51">
            <a:extLst>
              <a:ext uri="{FF2B5EF4-FFF2-40B4-BE49-F238E27FC236}">
                <a16:creationId xmlns:a16="http://schemas.microsoft.com/office/drawing/2014/main" id="{1D5A78B5-569A-64AC-3F81-8999A225E32F}"/>
              </a:ext>
            </a:extLst>
          </p:cNvPr>
          <p:cNvSpPr txBox="1"/>
          <p:nvPr/>
        </p:nvSpPr>
        <p:spPr>
          <a:xfrm>
            <a:off x="7480136" y="3798976"/>
            <a:ext cx="330540" cy="369332"/>
          </a:xfrm>
          <a:prstGeom prst="rect">
            <a:avLst/>
          </a:prstGeom>
          <a:noFill/>
        </p:spPr>
        <p:txBody>
          <a:bodyPr wrap="none" rtlCol="0">
            <a:spAutoFit/>
          </a:bodyPr>
          <a:lstStyle/>
          <a:p>
            <a:r>
              <a:rPr lang="en-US" b="1"/>
              <a:t>G</a:t>
            </a:r>
            <a:endParaRPr lang="en-US" b="1" dirty="0"/>
          </a:p>
        </p:txBody>
      </p:sp>
      <p:sp>
        <p:nvSpPr>
          <p:cNvPr id="53" name="Rectangle 52">
            <a:extLst>
              <a:ext uri="{FF2B5EF4-FFF2-40B4-BE49-F238E27FC236}">
                <a16:creationId xmlns:a16="http://schemas.microsoft.com/office/drawing/2014/main" id="{FEED3FBF-C7F1-61C1-A61C-6FE8410A86CE}"/>
              </a:ext>
            </a:extLst>
          </p:cNvPr>
          <p:cNvSpPr/>
          <p:nvPr/>
        </p:nvSpPr>
        <p:spPr>
          <a:xfrm>
            <a:off x="8780107" y="385741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4" name="TextBox 53">
            <a:extLst>
              <a:ext uri="{FF2B5EF4-FFF2-40B4-BE49-F238E27FC236}">
                <a16:creationId xmlns:a16="http://schemas.microsoft.com/office/drawing/2014/main" id="{D2451D7C-3B33-E8DD-93E9-2CA9D16ED3F5}"/>
              </a:ext>
            </a:extLst>
          </p:cNvPr>
          <p:cNvSpPr txBox="1"/>
          <p:nvPr/>
        </p:nvSpPr>
        <p:spPr>
          <a:xfrm>
            <a:off x="8796545" y="3799941"/>
            <a:ext cx="340158" cy="369332"/>
          </a:xfrm>
          <a:prstGeom prst="rect">
            <a:avLst/>
          </a:prstGeom>
          <a:noFill/>
        </p:spPr>
        <p:txBody>
          <a:bodyPr wrap="none" rtlCol="0">
            <a:spAutoFit/>
          </a:bodyPr>
          <a:lstStyle/>
          <a:p>
            <a:r>
              <a:rPr lang="en-US" b="1"/>
              <a:t>O</a:t>
            </a:r>
            <a:endParaRPr lang="en-US" b="1" dirty="0"/>
          </a:p>
        </p:txBody>
      </p:sp>
    </p:spTree>
    <p:extLst>
      <p:ext uri="{BB962C8B-B14F-4D97-AF65-F5344CB8AC3E}">
        <p14:creationId xmlns:p14="http://schemas.microsoft.com/office/powerpoint/2010/main" val="13488442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4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39"/>
                                        </p:tgtEl>
                                        <p:attrNameLst>
                                          <p:attrName>style.visibility</p:attrName>
                                        </p:attrNameLst>
                                      </p:cBhvr>
                                      <p:to>
                                        <p:strVal val="visible"/>
                                      </p:to>
                                    </p:set>
                                    <p:animEffect transition="in" filter="fade">
                                      <p:cBhvr>
                                        <p:cTn id="7" dur="500"/>
                                        <p:tgtEl>
                                          <p:spTgt spid="19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05"/>
                                        </p:tgtEl>
                                        <p:attrNameLst>
                                          <p:attrName>style.visibility</p:attrName>
                                        </p:attrNameLst>
                                      </p:cBhvr>
                                      <p:to>
                                        <p:strVal val="visible"/>
                                      </p:to>
                                    </p:set>
                                    <p:animEffect transition="in" filter="fade">
                                      <p:cBhvr>
                                        <p:cTn id="10" dur="500"/>
                                        <p:tgtEl>
                                          <p:spTgt spid="190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06"/>
                                        </p:tgtEl>
                                        <p:attrNameLst>
                                          <p:attrName>style.visibility</p:attrName>
                                        </p:attrNameLst>
                                      </p:cBhvr>
                                      <p:to>
                                        <p:strVal val="visible"/>
                                      </p:to>
                                    </p:set>
                                    <p:animEffect transition="in" filter="fade">
                                      <p:cBhvr>
                                        <p:cTn id="13" dur="500"/>
                                        <p:tgtEl>
                                          <p:spTgt spid="190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35"/>
                                        </p:tgtEl>
                                        <p:attrNameLst>
                                          <p:attrName>style.visibility</p:attrName>
                                        </p:attrNameLst>
                                      </p:cBhvr>
                                      <p:to>
                                        <p:strVal val="visible"/>
                                      </p:to>
                                    </p:set>
                                    <p:animEffect transition="in" filter="fade">
                                      <p:cBhvr>
                                        <p:cTn id="16" dur="500"/>
                                        <p:tgtEl>
                                          <p:spTgt spid="193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36"/>
                                        </p:tgtEl>
                                        <p:attrNameLst>
                                          <p:attrName>style.visibility</p:attrName>
                                        </p:attrNameLst>
                                      </p:cBhvr>
                                      <p:to>
                                        <p:strVal val="visible"/>
                                      </p:to>
                                    </p:set>
                                    <p:animEffect transition="in" filter="fade">
                                      <p:cBhvr>
                                        <p:cTn id="19" dur="500"/>
                                        <p:tgtEl>
                                          <p:spTgt spid="19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38"/>
                                        </p:tgtEl>
                                        <p:attrNameLst>
                                          <p:attrName>style.visibility</p:attrName>
                                        </p:attrNameLst>
                                      </p:cBhvr>
                                      <p:to>
                                        <p:strVal val="visible"/>
                                      </p:to>
                                    </p:set>
                                    <p:animEffect transition="in" filter="fade">
                                      <p:cBhvr>
                                        <p:cTn id="22" dur="500"/>
                                        <p:tgtEl>
                                          <p:spTgt spid="193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nextCondLst>
                <p:cond evt="onClick" delay="0">
                  <p:tgtEl>
                    <p:spTgt spid="1442"/>
                  </p:tgtEl>
                </p:cond>
              </p:nextCondLst>
            </p:seq>
            <p:seq concurrent="1" nextAc="seek">
              <p:cTn id="26" restart="whenNotActive" fill="hold" evtFilter="cancelBubble" nodeType="interactiveSeq">
                <p:stCondLst>
                  <p:cond evt="onClick" delay="0">
                    <p:tgtEl>
                      <p:spTgt spid="1443"/>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withEffect">
                                  <p:stCondLst>
                                    <p:cond delay="0"/>
                                  </p:stCondLst>
                                  <p:childTnLst>
                                    <p:set>
                                      <p:cBhvr>
                                        <p:cTn id="30" dur="1" fill="hold">
                                          <p:stCondLst>
                                            <p:cond delay="0"/>
                                          </p:stCondLst>
                                        </p:cTn>
                                        <p:tgtEl>
                                          <p:spTgt spid="2337"/>
                                        </p:tgtEl>
                                        <p:attrNameLst>
                                          <p:attrName>style.visibility</p:attrName>
                                        </p:attrNameLst>
                                      </p:cBhvr>
                                      <p:to>
                                        <p:strVal val="visible"/>
                                      </p:to>
                                    </p:set>
                                    <p:animEffect transition="in" filter="fade">
                                      <p:cBhvr>
                                        <p:cTn id="31" dur="500"/>
                                        <p:tgtEl>
                                          <p:spTgt spid="233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38"/>
                                        </p:tgtEl>
                                        <p:attrNameLst>
                                          <p:attrName>style.visibility</p:attrName>
                                        </p:attrNameLst>
                                      </p:cBhvr>
                                      <p:to>
                                        <p:strVal val="visible"/>
                                      </p:to>
                                    </p:set>
                                    <p:animEffect transition="in" filter="fade">
                                      <p:cBhvr>
                                        <p:cTn id="34" dur="500"/>
                                        <p:tgtEl>
                                          <p:spTgt spid="233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39"/>
                                        </p:tgtEl>
                                        <p:attrNameLst>
                                          <p:attrName>style.visibility</p:attrName>
                                        </p:attrNameLst>
                                      </p:cBhvr>
                                      <p:to>
                                        <p:strVal val="visible"/>
                                      </p:to>
                                    </p:set>
                                    <p:animEffect transition="in" filter="fade">
                                      <p:cBhvr>
                                        <p:cTn id="37" dur="500"/>
                                        <p:tgtEl>
                                          <p:spTgt spid="233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40"/>
                                        </p:tgtEl>
                                        <p:attrNameLst>
                                          <p:attrName>style.visibility</p:attrName>
                                        </p:attrNameLst>
                                      </p:cBhvr>
                                      <p:to>
                                        <p:strVal val="visible"/>
                                      </p:to>
                                    </p:set>
                                    <p:animEffect transition="in" filter="fade">
                                      <p:cBhvr>
                                        <p:cTn id="40" dur="500"/>
                                        <p:tgtEl>
                                          <p:spTgt spid="234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31"/>
                                        </p:tgtEl>
                                        <p:attrNameLst>
                                          <p:attrName>style.visibility</p:attrName>
                                        </p:attrNameLst>
                                      </p:cBhvr>
                                      <p:to>
                                        <p:strVal val="visible"/>
                                      </p:to>
                                    </p:set>
                                    <p:animEffect transition="in" filter="fade">
                                      <p:cBhvr>
                                        <p:cTn id="43" dur="500"/>
                                        <p:tgtEl>
                                          <p:spTgt spid="253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530"/>
                                        </p:tgtEl>
                                        <p:attrNameLst>
                                          <p:attrName>style.visibility</p:attrName>
                                        </p:attrNameLst>
                                      </p:cBhvr>
                                      <p:to>
                                        <p:strVal val="visible"/>
                                      </p:to>
                                    </p:set>
                                    <p:animEffect transition="in" filter="fade">
                                      <p:cBhvr>
                                        <p:cTn id="46" dur="500"/>
                                        <p:tgtEl>
                                          <p:spTgt spid="253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35"/>
                                        </p:tgtEl>
                                        <p:attrNameLst>
                                          <p:attrName>style.visibility</p:attrName>
                                        </p:attrNameLst>
                                      </p:cBhvr>
                                      <p:to>
                                        <p:strVal val="visible"/>
                                      </p:to>
                                    </p:set>
                                    <p:animEffect transition="in" filter="fade">
                                      <p:cBhvr>
                                        <p:cTn id="49" dur="500"/>
                                        <p:tgtEl>
                                          <p:spTgt spid="253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34"/>
                                        </p:tgtEl>
                                        <p:attrNameLst>
                                          <p:attrName>style.visibility</p:attrName>
                                        </p:attrNameLst>
                                      </p:cBhvr>
                                      <p:to>
                                        <p:strVal val="visible"/>
                                      </p:to>
                                    </p:set>
                                    <p:animEffect transition="in" filter="fade">
                                      <p:cBhvr>
                                        <p:cTn id="52" dur="500"/>
                                        <p:tgtEl>
                                          <p:spTgt spid="2534"/>
                                        </p:tgtEl>
                                      </p:cBhvr>
                                    </p:animEffect>
                                  </p:childTnLst>
                                </p:cTn>
                              </p:par>
                            </p:childTnLst>
                          </p:cTn>
                        </p:par>
                      </p:childTnLst>
                    </p:cTn>
                  </p:par>
                </p:childTnLst>
              </p:cTn>
              <p:nextCondLst>
                <p:cond evt="onClick" delay="0">
                  <p:tgtEl>
                    <p:spTgt spid="1443"/>
                  </p:tgtEl>
                </p:cond>
              </p:nextCondLst>
            </p:seq>
            <p:seq concurrent="1" nextAc="seek">
              <p:cTn id="53" restart="whenNotActive" fill="hold" evtFilter="cancelBubble" nodeType="interactiveSeq">
                <p:stCondLst>
                  <p:cond evt="onClick" delay="0">
                    <p:tgtEl>
                      <p:spTgt spid="1444"/>
                    </p:tgtEl>
                  </p:cond>
                </p:stCondLst>
                <p:endSync evt="end" delay="0">
                  <p:rtn val="all"/>
                </p:endSync>
                <p:childTnLst>
                  <p:par>
                    <p:cTn id="54" fill="hold">
                      <p:stCondLst>
                        <p:cond delay="0"/>
                      </p:stCondLst>
                      <p:childTnLst>
                        <p:par>
                          <p:cTn id="55" fill="hold">
                            <p:stCondLst>
                              <p:cond delay="0"/>
                            </p:stCondLst>
                            <p:childTnLst>
                              <p:par>
                                <p:cTn id="56" presetID="10" presetClass="entr" presetSubtype="0" fill="hold" grpId="0" nodeType="withEffect">
                                  <p:stCondLst>
                                    <p:cond delay="0"/>
                                  </p:stCondLst>
                                  <p:childTnLst>
                                    <p:set>
                                      <p:cBhvr>
                                        <p:cTn id="57" dur="1" fill="hold">
                                          <p:stCondLst>
                                            <p:cond delay="0"/>
                                          </p:stCondLst>
                                        </p:cTn>
                                        <p:tgtEl>
                                          <p:spTgt spid="2350"/>
                                        </p:tgtEl>
                                        <p:attrNameLst>
                                          <p:attrName>style.visibility</p:attrName>
                                        </p:attrNameLst>
                                      </p:cBhvr>
                                      <p:to>
                                        <p:strVal val="visible"/>
                                      </p:to>
                                    </p:set>
                                    <p:animEffect transition="in" filter="fade">
                                      <p:cBhvr>
                                        <p:cTn id="58" dur="500"/>
                                        <p:tgtEl>
                                          <p:spTgt spid="235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351"/>
                                        </p:tgtEl>
                                        <p:attrNameLst>
                                          <p:attrName>style.visibility</p:attrName>
                                        </p:attrNameLst>
                                      </p:cBhvr>
                                      <p:to>
                                        <p:strVal val="visible"/>
                                      </p:to>
                                    </p:set>
                                    <p:animEffect transition="in" filter="fade">
                                      <p:cBhvr>
                                        <p:cTn id="61" dur="500"/>
                                        <p:tgtEl>
                                          <p:spTgt spid="235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352"/>
                                        </p:tgtEl>
                                        <p:attrNameLst>
                                          <p:attrName>style.visibility</p:attrName>
                                        </p:attrNameLst>
                                      </p:cBhvr>
                                      <p:to>
                                        <p:strVal val="visible"/>
                                      </p:to>
                                    </p:set>
                                    <p:animEffect transition="in" filter="fade">
                                      <p:cBhvr>
                                        <p:cTn id="64" dur="500"/>
                                        <p:tgtEl>
                                          <p:spTgt spid="235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353"/>
                                        </p:tgtEl>
                                        <p:attrNameLst>
                                          <p:attrName>style.visibility</p:attrName>
                                        </p:attrNameLst>
                                      </p:cBhvr>
                                      <p:to>
                                        <p:strVal val="visible"/>
                                      </p:to>
                                    </p:set>
                                    <p:animEffect transition="in" filter="fade">
                                      <p:cBhvr>
                                        <p:cTn id="67" dur="500"/>
                                        <p:tgtEl>
                                          <p:spTgt spid="235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354"/>
                                        </p:tgtEl>
                                        <p:attrNameLst>
                                          <p:attrName>style.visibility</p:attrName>
                                        </p:attrNameLst>
                                      </p:cBhvr>
                                      <p:to>
                                        <p:strVal val="visible"/>
                                      </p:to>
                                    </p:set>
                                    <p:animEffect transition="in" filter="fade">
                                      <p:cBhvr>
                                        <p:cTn id="70" dur="500"/>
                                        <p:tgtEl>
                                          <p:spTgt spid="235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349"/>
                                        </p:tgtEl>
                                        <p:attrNameLst>
                                          <p:attrName>style.visibility</p:attrName>
                                        </p:attrNameLst>
                                      </p:cBhvr>
                                      <p:to>
                                        <p:strVal val="visible"/>
                                      </p:to>
                                    </p:set>
                                    <p:animEffect transition="in" filter="fade">
                                      <p:cBhvr>
                                        <p:cTn id="73" dur="500"/>
                                        <p:tgtEl>
                                          <p:spTgt spid="2349"/>
                                        </p:tgtEl>
                                      </p:cBhvr>
                                    </p:animEffect>
                                  </p:childTnLst>
                                </p:cTn>
                              </p:par>
                            </p:childTnLst>
                          </p:cTn>
                        </p:par>
                      </p:childTnLst>
                    </p:cTn>
                  </p:par>
                </p:childTnLst>
              </p:cTn>
              <p:nextCondLst>
                <p:cond evt="onClick" delay="0">
                  <p:tgtEl>
                    <p:spTgt spid="1444"/>
                  </p:tgtEl>
                </p:cond>
              </p:nextCondLst>
            </p:seq>
            <p:seq concurrent="1" nextAc="seek">
              <p:cTn id="74" restart="whenNotActive" fill="hold" evtFilter="cancelBubble" nodeType="interactiveSeq">
                <p:stCondLst>
                  <p:cond evt="onClick" delay="0">
                    <p:tgtEl>
                      <p:spTgt spid="1452"/>
                    </p:tgtEl>
                  </p:cond>
                </p:stCondLst>
                <p:endSync evt="end" delay="0">
                  <p:rtn val="all"/>
                </p:endSync>
                <p:childTnLst>
                  <p:par>
                    <p:cTn id="75" fill="hold">
                      <p:stCondLst>
                        <p:cond delay="0"/>
                      </p:stCondLst>
                      <p:childTnLst>
                        <p:par>
                          <p:cTn id="76" fill="hold">
                            <p:stCondLst>
                              <p:cond delay="0"/>
                            </p:stCondLst>
                            <p:childTnLst>
                              <p:par>
                                <p:cTn id="77" presetID="10" presetClass="entr" presetSubtype="0" fill="hold" grpId="0" nodeType="withEffect">
                                  <p:stCondLst>
                                    <p:cond delay="0"/>
                                  </p:stCondLst>
                                  <p:childTnLst>
                                    <p:set>
                                      <p:cBhvr>
                                        <p:cTn id="78" dur="1" fill="hold">
                                          <p:stCondLst>
                                            <p:cond delay="0"/>
                                          </p:stCondLst>
                                        </p:cTn>
                                        <p:tgtEl>
                                          <p:spTgt spid="2367"/>
                                        </p:tgtEl>
                                        <p:attrNameLst>
                                          <p:attrName>style.visibility</p:attrName>
                                        </p:attrNameLst>
                                      </p:cBhvr>
                                      <p:to>
                                        <p:strVal val="visible"/>
                                      </p:to>
                                    </p:set>
                                    <p:animEffect transition="in" filter="fade">
                                      <p:cBhvr>
                                        <p:cTn id="79" dur="500"/>
                                        <p:tgtEl>
                                          <p:spTgt spid="236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362"/>
                                        </p:tgtEl>
                                        <p:attrNameLst>
                                          <p:attrName>style.visibility</p:attrName>
                                        </p:attrNameLst>
                                      </p:cBhvr>
                                      <p:to>
                                        <p:strVal val="visible"/>
                                      </p:to>
                                    </p:set>
                                    <p:animEffect transition="in" filter="fade">
                                      <p:cBhvr>
                                        <p:cTn id="82" dur="500"/>
                                        <p:tgtEl>
                                          <p:spTgt spid="236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363"/>
                                        </p:tgtEl>
                                        <p:attrNameLst>
                                          <p:attrName>style.visibility</p:attrName>
                                        </p:attrNameLst>
                                      </p:cBhvr>
                                      <p:to>
                                        <p:strVal val="visible"/>
                                      </p:to>
                                    </p:set>
                                    <p:animEffect transition="in" filter="fade">
                                      <p:cBhvr>
                                        <p:cTn id="85" dur="500"/>
                                        <p:tgtEl>
                                          <p:spTgt spid="236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364"/>
                                        </p:tgtEl>
                                        <p:attrNameLst>
                                          <p:attrName>style.visibility</p:attrName>
                                        </p:attrNameLst>
                                      </p:cBhvr>
                                      <p:to>
                                        <p:strVal val="visible"/>
                                      </p:to>
                                    </p:set>
                                    <p:animEffect transition="in" filter="fade">
                                      <p:cBhvr>
                                        <p:cTn id="88" dur="500"/>
                                        <p:tgtEl>
                                          <p:spTgt spid="236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365"/>
                                        </p:tgtEl>
                                        <p:attrNameLst>
                                          <p:attrName>style.visibility</p:attrName>
                                        </p:attrNameLst>
                                      </p:cBhvr>
                                      <p:to>
                                        <p:strVal val="visible"/>
                                      </p:to>
                                    </p:set>
                                    <p:animEffect transition="in" filter="fade">
                                      <p:cBhvr>
                                        <p:cTn id="91" dur="500"/>
                                        <p:tgtEl>
                                          <p:spTgt spid="236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366"/>
                                        </p:tgtEl>
                                        <p:attrNameLst>
                                          <p:attrName>style.visibility</p:attrName>
                                        </p:attrNameLst>
                                      </p:cBhvr>
                                      <p:to>
                                        <p:strVal val="visible"/>
                                      </p:to>
                                    </p:set>
                                    <p:animEffect transition="in" filter="fade">
                                      <p:cBhvr>
                                        <p:cTn id="94" dur="500"/>
                                        <p:tgtEl>
                                          <p:spTgt spid="2366"/>
                                        </p:tgtEl>
                                      </p:cBhvr>
                                    </p:animEffect>
                                  </p:childTnLst>
                                </p:cTn>
                              </p:par>
                            </p:childTnLst>
                          </p:cTn>
                        </p:par>
                      </p:childTnLst>
                    </p:cTn>
                  </p:par>
                </p:childTnLst>
              </p:cTn>
              <p:nextCondLst>
                <p:cond evt="onClick" delay="0">
                  <p:tgtEl>
                    <p:spTgt spid="1452"/>
                  </p:tgtEl>
                </p:cond>
              </p:nextCondLst>
            </p:seq>
            <p:seq concurrent="1" nextAc="seek">
              <p:cTn id="95" restart="whenNotActive" fill="hold" evtFilter="cancelBubble" nodeType="interactiveSeq">
                <p:stCondLst>
                  <p:cond evt="onClick" delay="0">
                    <p:tgtEl>
                      <p:spTgt spid="1453"/>
                    </p:tgtEl>
                  </p:cond>
                </p:stCondLst>
                <p:endSync evt="end" delay="0">
                  <p:rtn val="all"/>
                </p:endSync>
                <p:childTnLst>
                  <p:par>
                    <p:cTn id="96" fill="hold">
                      <p:stCondLst>
                        <p:cond delay="0"/>
                      </p:stCondLst>
                      <p:childTnLst>
                        <p:par>
                          <p:cTn id="97" fill="hold">
                            <p:stCondLst>
                              <p:cond delay="0"/>
                            </p:stCondLst>
                            <p:childTnLst>
                              <p:par>
                                <p:cTn id="98" presetID="10" presetClass="entr" presetSubtype="0" fill="hold" grpId="0" nodeType="withEffect">
                                  <p:stCondLst>
                                    <p:cond delay="0"/>
                                  </p:stCondLst>
                                  <p:childTnLst>
                                    <p:set>
                                      <p:cBhvr>
                                        <p:cTn id="99" dur="1" fill="hold">
                                          <p:stCondLst>
                                            <p:cond delay="0"/>
                                          </p:stCondLst>
                                        </p:cTn>
                                        <p:tgtEl>
                                          <p:spTgt spid="2377"/>
                                        </p:tgtEl>
                                        <p:attrNameLst>
                                          <p:attrName>style.visibility</p:attrName>
                                        </p:attrNameLst>
                                      </p:cBhvr>
                                      <p:to>
                                        <p:strVal val="visible"/>
                                      </p:to>
                                    </p:set>
                                    <p:animEffect transition="in" filter="fade">
                                      <p:cBhvr>
                                        <p:cTn id="100" dur="500"/>
                                        <p:tgtEl>
                                          <p:spTgt spid="2377"/>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378"/>
                                        </p:tgtEl>
                                        <p:attrNameLst>
                                          <p:attrName>style.visibility</p:attrName>
                                        </p:attrNameLst>
                                      </p:cBhvr>
                                      <p:to>
                                        <p:strVal val="visible"/>
                                      </p:to>
                                    </p:set>
                                    <p:animEffect transition="in" filter="fade">
                                      <p:cBhvr>
                                        <p:cTn id="103" dur="500"/>
                                        <p:tgtEl>
                                          <p:spTgt spid="237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379"/>
                                        </p:tgtEl>
                                        <p:attrNameLst>
                                          <p:attrName>style.visibility</p:attrName>
                                        </p:attrNameLst>
                                      </p:cBhvr>
                                      <p:to>
                                        <p:strVal val="visible"/>
                                      </p:to>
                                    </p:set>
                                    <p:animEffect transition="in" filter="fade">
                                      <p:cBhvr>
                                        <p:cTn id="106" dur="500"/>
                                        <p:tgtEl>
                                          <p:spTgt spid="2379"/>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380"/>
                                        </p:tgtEl>
                                        <p:attrNameLst>
                                          <p:attrName>style.visibility</p:attrName>
                                        </p:attrNameLst>
                                      </p:cBhvr>
                                      <p:to>
                                        <p:strVal val="visible"/>
                                      </p:to>
                                    </p:set>
                                    <p:animEffect transition="in" filter="fade">
                                      <p:cBhvr>
                                        <p:cTn id="109" dur="500"/>
                                        <p:tgtEl>
                                          <p:spTgt spid="2380"/>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2375"/>
                                        </p:tgtEl>
                                        <p:attrNameLst>
                                          <p:attrName>style.visibility</p:attrName>
                                        </p:attrNameLst>
                                      </p:cBhvr>
                                      <p:to>
                                        <p:strVal val="visible"/>
                                      </p:to>
                                    </p:set>
                                    <p:animEffect transition="in" filter="fade">
                                      <p:cBhvr>
                                        <p:cTn id="112" dur="500"/>
                                        <p:tgtEl>
                                          <p:spTgt spid="2375"/>
                                        </p:tgtEl>
                                      </p:cBhvr>
                                    </p:animEffect>
                                  </p:childTnLst>
                                </p:cTn>
                              </p:par>
                            </p:childTnLst>
                          </p:cTn>
                        </p:par>
                      </p:childTnLst>
                    </p:cTn>
                  </p:par>
                </p:childTnLst>
              </p:cTn>
              <p:nextCondLst>
                <p:cond evt="onClick" delay="0">
                  <p:tgtEl>
                    <p:spTgt spid="1453"/>
                  </p:tgtEl>
                </p:cond>
              </p:nextCondLst>
            </p:seq>
            <p:seq concurrent="1" nextAc="seek">
              <p:cTn id="113" restart="whenNotActive" fill="hold" evtFilter="cancelBubble" nodeType="interactiveSeq">
                <p:stCondLst>
                  <p:cond evt="onClick" delay="0">
                    <p:tgtEl>
                      <p:spTgt spid="1456"/>
                    </p:tgtEl>
                  </p:cond>
                </p:stCondLst>
                <p:endSync evt="end" delay="0">
                  <p:rtn val="all"/>
                </p:endSync>
                <p:childTnLst>
                  <p:par>
                    <p:cTn id="114" fill="hold">
                      <p:stCondLst>
                        <p:cond delay="0"/>
                      </p:stCondLst>
                      <p:childTnLst>
                        <p:par>
                          <p:cTn id="115" fill="hold">
                            <p:stCondLst>
                              <p:cond delay="0"/>
                            </p:stCondLst>
                            <p:childTnLst>
                              <p:par>
                                <p:cTn id="116" presetID="10" presetClass="entr" presetSubtype="0" fill="hold" grpId="0" nodeType="withEffect">
                                  <p:stCondLst>
                                    <p:cond delay="0"/>
                                  </p:stCondLst>
                                  <p:childTnLst>
                                    <p:set>
                                      <p:cBhvr>
                                        <p:cTn id="117" dur="1" fill="hold">
                                          <p:stCondLst>
                                            <p:cond delay="0"/>
                                          </p:stCondLst>
                                        </p:cTn>
                                        <p:tgtEl>
                                          <p:spTgt spid="2389"/>
                                        </p:tgtEl>
                                        <p:attrNameLst>
                                          <p:attrName>style.visibility</p:attrName>
                                        </p:attrNameLst>
                                      </p:cBhvr>
                                      <p:to>
                                        <p:strVal val="visible"/>
                                      </p:to>
                                    </p:set>
                                    <p:animEffect transition="in" filter="fade">
                                      <p:cBhvr>
                                        <p:cTn id="118" dur="500"/>
                                        <p:tgtEl>
                                          <p:spTgt spid="2389"/>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390"/>
                                        </p:tgtEl>
                                        <p:attrNameLst>
                                          <p:attrName>style.visibility</p:attrName>
                                        </p:attrNameLst>
                                      </p:cBhvr>
                                      <p:to>
                                        <p:strVal val="visible"/>
                                      </p:to>
                                    </p:set>
                                    <p:animEffect transition="in" filter="fade">
                                      <p:cBhvr>
                                        <p:cTn id="121" dur="500"/>
                                        <p:tgtEl>
                                          <p:spTgt spid="2390"/>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391"/>
                                        </p:tgtEl>
                                        <p:attrNameLst>
                                          <p:attrName>style.visibility</p:attrName>
                                        </p:attrNameLst>
                                      </p:cBhvr>
                                      <p:to>
                                        <p:strVal val="visible"/>
                                      </p:to>
                                    </p:set>
                                    <p:animEffect transition="in" filter="fade">
                                      <p:cBhvr>
                                        <p:cTn id="124" dur="500"/>
                                        <p:tgtEl>
                                          <p:spTgt spid="2391"/>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2392"/>
                                        </p:tgtEl>
                                        <p:attrNameLst>
                                          <p:attrName>style.visibility</p:attrName>
                                        </p:attrNameLst>
                                      </p:cBhvr>
                                      <p:to>
                                        <p:strVal val="visible"/>
                                      </p:to>
                                    </p:set>
                                    <p:animEffect transition="in" filter="fade">
                                      <p:cBhvr>
                                        <p:cTn id="127" dur="500"/>
                                        <p:tgtEl>
                                          <p:spTgt spid="2392"/>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2388"/>
                                        </p:tgtEl>
                                        <p:attrNameLst>
                                          <p:attrName>style.visibility</p:attrName>
                                        </p:attrNameLst>
                                      </p:cBhvr>
                                      <p:to>
                                        <p:strVal val="visible"/>
                                      </p:to>
                                    </p:set>
                                    <p:animEffect transition="in" filter="fade">
                                      <p:cBhvr>
                                        <p:cTn id="130" dur="500"/>
                                        <p:tgtEl>
                                          <p:spTgt spid="2388"/>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7"/>
                                        </p:tgtEl>
                                        <p:attrNameLst>
                                          <p:attrName>style.visibility</p:attrName>
                                        </p:attrNameLst>
                                      </p:cBhvr>
                                      <p:to>
                                        <p:strVal val="visible"/>
                                      </p:to>
                                    </p:set>
                                    <p:animEffect transition="in" filter="fade">
                                      <p:cBhvr>
                                        <p:cTn id="133" dur="500"/>
                                        <p:tgtEl>
                                          <p:spTgt spid="17"/>
                                        </p:tgtEl>
                                      </p:cBhvr>
                                    </p:animEffect>
                                  </p:childTnLst>
                                </p:cTn>
                              </p:par>
                            </p:childTnLst>
                          </p:cTn>
                        </p:par>
                      </p:childTnLst>
                    </p:cTn>
                  </p:par>
                </p:childTnLst>
              </p:cTn>
              <p:nextCondLst>
                <p:cond evt="onClick" delay="0">
                  <p:tgtEl>
                    <p:spTgt spid="1456"/>
                  </p:tgtEl>
                </p:cond>
              </p:nextCondLst>
            </p:seq>
            <p:seq concurrent="1" nextAc="seek">
              <p:cTn id="134" restart="whenNotActive" fill="hold" evtFilter="cancelBubble" nodeType="interactiveSeq">
                <p:stCondLst>
                  <p:cond evt="onClick" delay="0">
                    <p:tgtEl>
                      <p:spTgt spid="1462"/>
                    </p:tgtEl>
                  </p:cond>
                </p:stCondLst>
                <p:endSync evt="end" delay="0">
                  <p:rtn val="all"/>
                </p:endSync>
                <p:childTnLst>
                  <p:par>
                    <p:cTn id="135" fill="hold">
                      <p:stCondLst>
                        <p:cond delay="0"/>
                      </p:stCondLst>
                      <p:childTnLst>
                        <p:par>
                          <p:cTn id="136" fill="hold">
                            <p:stCondLst>
                              <p:cond delay="0"/>
                            </p:stCondLst>
                            <p:childTnLst>
                              <p:par>
                                <p:cTn id="137" presetID="10" presetClass="entr" presetSubtype="0" fill="hold" grpId="0" nodeType="withEffect">
                                  <p:stCondLst>
                                    <p:cond delay="0"/>
                                  </p:stCondLst>
                                  <p:childTnLst>
                                    <p:set>
                                      <p:cBhvr>
                                        <p:cTn id="138" dur="1" fill="hold">
                                          <p:stCondLst>
                                            <p:cond delay="0"/>
                                          </p:stCondLst>
                                        </p:cTn>
                                        <p:tgtEl>
                                          <p:spTgt spid="2403"/>
                                        </p:tgtEl>
                                        <p:attrNameLst>
                                          <p:attrName>style.visibility</p:attrName>
                                        </p:attrNameLst>
                                      </p:cBhvr>
                                      <p:to>
                                        <p:strVal val="visible"/>
                                      </p:to>
                                    </p:set>
                                    <p:animEffect transition="in" filter="fade">
                                      <p:cBhvr>
                                        <p:cTn id="139" dur="500"/>
                                        <p:tgtEl>
                                          <p:spTgt spid="240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21"/>
                                        </p:tgtEl>
                                        <p:attrNameLst>
                                          <p:attrName>style.visibility</p:attrName>
                                        </p:attrNameLst>
                                      </p:cBhvr>
                                      <p:to>
                                        <p:strVal val="visible"/>
                                      </p:to>
                                    </p:set>
                                    <p:animEffect transition="in" filter="fade">
                                      <p:cBhvr>
                                        <p:cTn id="142" dur="500"/>
                                        <p:tgtEl>
                                          <p:spTgt spid="21"/>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22"/>
                                        </p:tgtEl>
                                        <p:attrNameLst>
                                          <p:attrName>style.visibility</p:attrName>
                                        </p:attrNameLst>
                                      </p:cBhvr>
                                      <p:to>
                                        <p:strVal val="visible"/>
                                      </p:to>
                                    </p:set>
                                    <p:animEffect transition="in" filter="fade">
                                      <p:cBhvr>
                                        <p:cTn id="145" dur="500"/>
                                        <p:tgtEl>
                                          <p:spTgt spid="22"/>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25"/>
                                        </p:tgtEl>
                                        <p:attrNameLst>
                                          <p:attrName>style.visibility</p:attrName>
                                        </p:attrNameLst>
                                      </p:cBhvr>
                                      <p:to>
                                        <p:strVal val="visible"/>
                                      </p:to>
                                    </p:set>
                                    <p:animEffect transition="in" filter="fade">
                                      <p:cBhvr>
                                        <p:cTn id="148" dur="500"/>
                                        <p:tgtEl>
                                          <p:spTgt spid="25"/>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26"/>
                                        </p:tgtEl>
                                        <p:attrNameLst>
                                          <p:attrName>style.visibility</p:attrName>
                                        </p:attrNameLst>
                                      </p:cBhvr>
                                      <p:to>
                                        <p:strVal val="visible"/>
                                      </p:to>
                                    </p:set>
                                    <p:animEffect transition="in" filter="fade">
                                      <p:cBhvr>
                                        <p:cTn id="151" dur="500"/>
                                        <p:tgtEl>
                                          <p:spTgt spid="26"/>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28"/>
                                        </p:tgtEl>
                                        <p:attrNameLst>
                                          <p:attrName>style.visibility</p:attrName>
                                        </p:attrNameLst>
                                      </p:cBhvr>
                                      <p:to>
                                        <p:strVal val="visible"/>
                                      </p:to>
                                    </p:set>
                                    <p:animEffect transition="in" filter="fade">
                                      <p:cBhvr>
                                        <p:cTn id="154" dur="500"/>
                                        <p:tgtEl>
                                          <p:spTgt spid="28"/>
                                        </p:tgtEl>
                                      </p:cBhvr>
                                    </p:animEffect>
                                  </p:childTnLst>
                                </p:cTn>
                              </p:par>
                            </p:childTnLst>
                          </p:cTn>
                        </p:par>
                      </p:childTnLst>
                    </p:cTn>
                  </p:par>
                </p:childTnLst>
              </p:cTn>
              <p:nextCondLst>
                <p:cond evt="onClick" delay="0">
                  <p:tgtEl>
                    <p:spTgt spid="1462"/>
                  </p:tgtEl>
                </p:cond>
              </p:nextCondLst>
            </p:seq>
            <p:seq concurrent="1" nextAc="seek">
              <p:cTn id="155" restart="whenNotActive" fill="hold" evtFilter="cancelBubble" nodeType="interactiveSeq">
                <p:stCondLst>
                  <p:cond evt="onClick" delay="0">
                    <p:tgtEl>
                      <p:spTgt spid="1463"/>
                    </p:tgtEl>
                  </p:cond>
                </p:stCondLst>
                <p:endSync evt="end" delay="0">
                  <p:rtn val="all"/>
                </p:endSync>
                <p:childTnLst>
                  <p:par>
                    <p:cTn id="156" fill="hold">
                      <p:stCondLst>
                        <p:cond delay="0"/>
                      </p:stCondLst>
                      <p:childTnLst>
                        <p:par>
                          <p:cTn id="157" fill="hold">
                            <p:stCondLst>
                              <p:cond delay="0"/>
                            </p:stCondLst>
                            <p:childTnLst>
                              <p:par>
                                <p:cTn id="158" presetID="10" presetClass="entr" presetSubtype="0" fill="hold" grpId="0" nodeType="withEffect">
                                  <p:stCondLst>
                                    <p:cond delay="0"/>
                                  </p:stCondLst>
                                  <p:childTnLst>
                                    <p:set>
                                      <p:cBhvr>
                                        <p:cTn id="159" dur="1" fill="hold">
                                          <p:stCondLst>
                                            <p:cond delay="0"/>
                                          </p:stCondLst>
                                        </p:cTn>
                                        <p:tgtEl>
                                          <p:spTgt spid="2414"/>
                                        </p:tgtEl>
                                        <p:attrNameLst>
                                          <p:attrName>style.visibility</p:attrName>
                                        </p:attrNameLst>
                                      </p:cBhvr>
                                      <p:to>
                                        <p:strVal val="visible"/>
                                      </p:to>
                                    </p:set>
                                    <p:animEffect transition="in" filter="fade">
                                      <p:cBhvr>
                                        <p:cTn id="160" dur="500"/>
                                        <p:tgtEl>
                                          <p:spTgt spid="2414"/>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2415"/>
                                        </p:tgtEl>
                                        <p:attrNameLst>
                                          <p:attrName>style.visibility</p:attrName>
                                        </p:attrNameLst>
                                      </p:cBhvr>
                                      <p:to>
                                        <p:strVal val="visible"/>
                                      </p:to>
                                    </p:set>
                                    <p:animEffect transition="in" filter="fade">
                                      <p:cBhvr>
                                        <p:cTn id="163" dur="500"/>
                                        <p:tgtEl>
                                          <p:spTgt spid="2415"/>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2416"/>
                                        </p:tgtEl>
                                        <p:attrNameLst>
                                          <p:attrName>style.visibility</p:attrName>
                                        </p:attrNameLst>
                                      </p:cBhvr>
                                      <p:to>
                                        <p:strVal val="visible"/>
                                      </p:to>
                                    </p:set>
                                    <p:animEffect transition="in" filter="fade">
                                      <p:cBhvr>
                                        <p:cTn id="166" dur="500"/>
                                        <p:tgtEl>
                                          <p:spTgt spid="2416"/>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34"/>
                                        </p:tgtEl>
                                        <p:attrNameLst>
                                          <p:attrName>style.visibility</p:attrName>
                                        </p:attrNameLst>
                                      </p:cBhvr>
                                      <p:to>
                                        <p:strVal val="visible"/>
                                      </p:to>
                                    </p:set>
                                    <p:animEffect transition="in" filter="fade">
                                      <p:cBhvr>
                                        <p:cTn id="169" dur="500"/>
                                        <p:tgtEl>
                                          <p:spTgt spid="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32"/>
                                        </p:tgtEl>
                                        <p:attrNameLst>
                                          <p:attrName>style.visibility</p:attrName>
                                        </p:attrNameLst>
                                      </p:cBhvr>
                                      <p:to>
                                        <p:strVal val="visible"/>
                                      </p:to>
                                    </p:set>
                                    <p:animEffect transition="in" filter="fade">
                                      <p:cBhvr>
                                        <p:cTn id="172" dur="500"/>
                                        <p:tgtEl>
                                          <p:spTgt spid="32"/>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33"/>
                                        </p:tgtEl>
                                        <p:attrNameLst>
                                          <p:attrName>style.visibility</p:attrName>
                                        </p:attrNameLst>
                                      </p:cBhvr>
                                      <p:to>
                                        <p:strVal val="visible"/>
                                      </p:to>
                                    </p:set>
                                    <p:animEffect transition="in" filter="fade">
                                      <p:cBhvr>
                                        <p:cTn id="175" dur="500"/>
                                        <p:tgtEl>
                                          <p:spTgt spid="33"/>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36"/>
                                        </p:tgtEl>
                                        <p:attrNameLst>
                                          <p:attrName>style.visibility</p:attrName>
                                        </p:attrNameLst>
                                      </p:cBhvr>
                                      <p:to>
                                        <p:strVal val="visible"/>
                                      </p:to>
                                    </p:set>
                                    <p:animEffect transition="in" filter="fade">
                                      <p:cBhvr>
                                        <p:cTn id="178" dur="500"/>
                                        <p:tgtEl>
                                          <p:spTgt spid="36"/>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38"/>
                                        </p:tgtEl>
                                        <p:attrNameLst>
                                          <p:attrName>style.visibility</p:attrName>
                                        </p:attrNameLst>
                                      </p:cBhvr>
                                      <p:to>
                                        <p:strVal val="visible"/>
                                      </p:to>
                                    </p:set>
                                    <p:animEffect transition="in" filter="fade">
                                      <p:cBhvr>
                                        <p:cTn id="181" dur="500"/>
                                        <p:tgtEl>
                                          <p:spTgt spid="38"/>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40"/>
                                        </p:tgtEl>
                                        <p:attrNameLst>
                                          <p:attrName>style.visibility</p:attrName>
                                        </p:attrNameLst>
                                      </p:cBhvr>
                                      <p:to>
                                        <p:strVal val="visible"/>
                                      </p:to>
                                    </p:set>
                                    <p:animEffect transition="in" filter="fade">
                                      <p:cBhvr>
                                        <p:cTn id="184" dur="500"/>
                                        <p:tgtEl>
                                          <p:spTgt spid="40"/>
                                        </p:tgtEl>
                                      </p:cBhvr>
                                    </p:animEffect>
                                  </p:childTnLst>
                                </p:cTn>
                              </p:par>
                            </p:childTnLst>
                          </p:cTn>
                        </p:par>
                      </p:childTnLst>
                    </p:cTn>
                  </p:par>
                </p:childTnLst>
              </p:cTn>
              <p:nextCondLst>
                <p:cond evt="onClick" delay="0">
                  <p:tgtEl>
                    <p:spTgt spid="1463"/>
                  </p:tgtEl>
                </p:cond>
              </p:nextCondLst>
            </p:seq>
            <p:seq concurrent="1" nextAc="seek">
              <p:cTn id="185" restart="whenNotActive" fill="hold" evtFilter="cancelBubble" nodeType="interactiveSeq">
                <p:stCondLst>
                  <p:cond evt="onClick" delay="0">
                    <p:tgtEl>
                      <p:spTgt spid="1466"/>
                    </p:tgtEl>
                  </p:cond>
                </p:stCondLst>
                <p:endSync evt="end" delay="0">
                  <p:rtn val="all"/>
                </p:endSync>
                <p:childTnLst>
                  <p:par>
                    <p:cTn id="186" fill="hold">
                      <p:stCondLst>
                        <p:cond delay="0"/>
                      </p:stCondLst>
                      <p:childTnLst>
                        <p:par>
                          <p:cTn id="187" fill="hold">
                            <p:stCondLst>
                              <p:cond delay="0"/>
                            </p:stCondLst>
                            <p:childTnLst>
                              <p:par>
                                <p:cTn id="188" presetID="10" presetClass="entr" presetSubtype="0" fill="hold" grpId="0" nodeType="clickEffect">
                                  <p:stCondLst>
                                    <p:cond delay="0"/>
                                  </p:stCondLst>
                                  <p:childTnLst>
                                    <p:set>
                                      <p:cBhvr>
                                        <p:cTn id="189" dur="1" fill="hold">
                                          <p:stCondLst>
                                            <p:cond delay="0"/>
                                          </p:stCondLst>
                                        </p:cTn>
                                        <p:tgtEl>
                                          <p:spTgt spid="2432"/>
                                        </p:tgtEl>
                                        <p:attrNameLst>
                                          <p:attrName>style.visibility</p:attrName>
                                        </p:attrNameLst>
                                      </p:cBhvr>
                                      <p:to>
                                        <p:strVal val="visible"/>
                                      </p:to>
                                    </p:set>
                                    <p:animEffect transition="in" filter="fade">
                                      <p:cBhvr>
                                        <p:cTn id="190" dur="500"/>
                                        <p:tgtEl>
                                          <p:spTgt spid="2432"/>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2427"/>
                                        </p:tgtEl>
                                        <p:attrNameLst>
                                          <p:attrName>style.visibility</p:attrName>
                                        </p:attrNameLst>
                                      </p:cBhvr>
                                      <p:to>
                                        <p:strVal val="visible"/>
                                      </p:to>
                                    </p:set>
                                    <p:animEffect transition="in" filter="fade">
                                      <p:cBhvr>
                                        <p:cTn id="193" dur="500"/>
                                        <p:tgtEl>
                                          <p:spTgt spid="2427"/>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2428"/>
                                        </p:tgtEl>
                                        <p:attrNameLst>
                                          <p:attrName>style.visibility</p:attrName>
                                        </p:attrNameLst>
                                      </p:cBhvr>
                                      <p:to>
                                        <p:strVal val="visible"/>
                                      </p:to>
                                    </p:set>
                                    <p:animEffect transition="in" filter="fade">
                                      <p:cBhvr>
                                        <p:cTn id="196" dur="500"/>
                                        <p:tgtEl>
                                          <p:spTgt spid="2428"/>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2429"/>
                                        </p:tgtEl>
                                        <p:attrNameLst>
                                          <p:attrName>style.visibility</p:attrName>
                                        </p:attrNameLst>
                                      </p:cBhvr>
                                      <p:to>
                                        <p:strVal val="visible"/>
                                      </p:to>
                                    </p:set>
                                    <p:animEffect transition="in" filter="fade">
                                      <p:cBhvr>
                                        <p:cTn id="199" dur="500"/>
                                        <p:tgtEl>
                                          <p:spTgt spid="2429"/>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52"/>
                                        </p:tgtEl>
                                        <p:attrNameLst>
                                          <p:attrName>style.visibility</p:attrName>
                                        </p:attrNameLst>
                                      </p:cBhvr>
                                      <p:to>
                                        <p:strVal val="visible"/>
                                      </p:to>
                                    </p:set>
                                    <p:animEffect transition="in" filter="fade">
                                      <p:cBhvr>
                                        <p:cTn id="202" dur="500"/>
                                        <p:tgtEl>
                                          <p:spTgt spid="52"/>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50"/>
                                        </p:tgtEl>
                                        <p:attrNameLst>
                                          <p:attrName>style.visibility</p:attrName>
                                        </p:attrNameLst>
                                      </p:cBhvr>
                                      <p:to>
                                        <p:strVal val="visible"/>
                                      </p:to>
                                    </p:set>
                                    <p:animEffect transition="in" filter="fade">
                                      <p:cBhvr>
                                        <p:cTn id="205" dur="500"/>
                                        <p:tgtEl>
                                          <p:spTgt spid="50"/>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51"/>
                                        </p:tgtEl>
                                        <p:attrNameLst>
                                          <p:attrName>style.visibility</p:attrName>
                                        </p:attrNameLst>
                                      </p:cBhvr>
                                      <p:to>
                                        <p:strVal val="visible"/>
                                      </p:to>
                                    </p:set>
                                    <p:animEffect transition="in" filter="fade">
                                      <p:cBhvr>
                                        <p:cTn id="208" dur="500"/>
                                        <p:tgtEl>
                                          <p:spTgt spid="51"/>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54"/>
                                        </p:tgtEl>
                                        <p:attrNameLst>
                                          <p:attrName>style.visibility</p:attrName>
                                        </p:attrNameLst>
                                      </p:cBhvr>
                                      <p:to>
                                        <p:strVal val="visible"/>
                                      </p:to>
                                    </p:set>
                                    <p:animEffect transition="in" filter="fade">
                                      <p:cBhvr>
                                        <p:cTn id="211" dur="500"/>
                                        <p:tgtEl>
                                          <p:spTgt spid="54"/>
                                        </p:tgtEl>
                                      </p:cBhvr>
                                    </p:animEffect>
                                  </p:childTnLst>
                                </p:cTn>
                              </p:par>
                            </p:childTnLst>
                          </p:cTn>
                        </p:par>
                      </p:childTnLst>
                    </p:cTn>
                  </p:par>
                </p:childTnLst>
              </p:cTn>
              <p:nextCondLst>
                <p:cond evt="onClick" delay="0">
                  <p:tgtEl>
                    <p:spTgt spid="1466"/>
                  </p:tgtEl>
                </p:cond>
              </p:nextCondLst>
            </p:seq>
            <p:seq concurrent="1" nextAc="seek">
              <p:cTn id="212" restart="whenNotActive" fill="hold" evtFilter="cancelBubble" nodeType="interactiveSeq">
                <p:stCondLst>
                  <p:cond evt="onClick" delay="0">
                    <p:tgtEl>
                      <p:spTgt spid="1874"/>
                    </p:tgtEl>
                  </p:cond>
                </p:stCondLst>
                <p:endSync evt="end" delay="0">
                  <p:rtn val="all"/>
                </p:endSync>
                <p:childTnLst>
                  <p:par>
                    <p:cTn id="213" fill="hold">
                      <p:stCondLst>
                        <p:cond delay="0"/>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2442"/>
                                        </p:tgtEl>
                                        <p:attrNameLst>
                                          <p:attrName>style.visibility</p:attrName>
                                        </p:attrNameLst>
                                      </p:cBhvr>
                                      <p:to>
                                        <p:strVal val="visible"/>
                                      </p:to>
                                    </p:set>
                                    <p:animEffect transition="in" filter="fade">
                                      <p:cBhvr>
                                        <p:cTn id="217" dur="500"/>
                                        <p:tgtEl>
                                          <p:spTgt spid="2442"/>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2443"/>
                                        </p:tgtEl>
                                        <p:attrNameLst>
                                          <p:attrName>style.visibility</p:attrName>
                                        </p:attrNameLst>
                                      </p:cBhvr>
                                      <p:to>
                                        <p:strVal val="visible"/>
                                      </p:to>
                                    </p:set>
                                    <p:animEffect transition="in" filter="fade">
                                      <p:cBhvr>
                                        <p:cTn id="220" dur="500"/>
                                        <p:tgtEl>
                                          <p:spTgt spid="2443"/>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2444"/>
                                        </p:tgtEl>
                                        <p:attrNameLst>
                                          <p:attrName>style.visibility</p:attrName>
                                        </p:attrNameLst>
                                      </p:cBhvr>
                                      <p:to>
                                        <p:strVal val="visible"/>
                                      </p:to>
                                    </p:set>
                                    <p:animEffect transition="in" filter="fade">
                                      <p:cBhvr>
                                        <p:cTn id="223" dur="500"/>
                                        <p:tgtEl>
                                          <p:spTgt spid="2444"/>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2445"/>
                                        </p:tgtEl>
                                        <p:attrNameLst>
                                          <p:attrName>style.visibility</p:attrName>
                                        </p:attrNameLst>
                                      </p:cBhvr>
                                      <p:to>
                                        <p:strVal val="visible"/>
                                      </p:to>
                                    </p:set>
                                    <p:animEffect transition="in" filter="fade">
                                      <p:cBhvr>
                                        <p:cTn id="226" dur="500"/>
                                        <p:tgtEl>
                                          <p:spTgt spid="2445"/>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2440"/>
                                        </p:tgtEl>
                                        <p:attrNameLst>
                                          <p:attrName>style.visibility</p:attrName>
                                        </p:attrNameLst>
                                      </p:cBhvr>
                                      <p:to>
                                        <p:strVal val="visible"/>
                                      </p:to>
                                    </p:set>
                                    <p:animEffect transition="in" filter="fade">
                                      <p:cBhvr>
                                        <p:cTn id="229" dur="500"/>
                                        <p:tgtEl>
                                          <p:spTgt spid="2440"/>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2441"/>
                                        </p:tgtEl>
                                        <p:attrNameLst>
                                          <p:attrName>style.visibility</p:attrName>
                                        </p:attrNameLst>
                                      </p:cBhvr>
                                      <p:to>
                                        <p:strVal val="visible"/>
                                      </p:to>
                                    </p:set>
                                    <p:animEffect transition="in" filter="fade">
                                      <p:cBhvr>
                                        <p:cTn id="232" dur="500"/>
                                        <p:tgtEl>
                                          <p:spTgt spid="2441"/>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2548"/>
                                        </p:tgtEl>
                                        <p:attrNameLst>
                                          <p:attrName>style.visibility</p:attrName>
                                        </p:attrNameLst>
                                      </p:cBhvr>
                                      <p:to>
                                        <p:strVal val="visible"/>
                                      </p:to>
                                    </p:set>
                                    <p:animEffect transition="in" filter="fade">
                                      <p:cBhvr>
                                        <p:cTn id="235" dur="500"/>
                                        <p:tgtEl>
                                          <p:spTgt spid="2548"/>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2549"/>
                                        </p:tgtEl>
                                        <p:attrNameLst>
                                          <p:attrName>style.visibility</p:attrName>
                                        </p:attrNameLst>
                                      </p:cBhvr>
                                      <p:to>
                                        <p:strVal val="visible"/>
                                      </p:to>
                                    </p:set>
                                    <p:animEffect transition="in" filter="fade">
                                      <p:cBhvr>
                                        <p:cTn id="238" dur="500"/>
                                        <p:tgtEl>
                                          <p:spTgt spid="2549"/>
                                        </p:tgtEl>
                                      </p:cBhvr>
                                    </p:animEffect>
                                  </p:childTnLst>
                                </p:cTn>
                              </p:par>
                            </p:childTnLst>
                          </p:cTn>
                        </p:par>
                      </p:childTnLst>
                    </p:cTn>
                  </p:par>
                </p:childTnLst>
              </p:cTn>
              <p:nextCondLst>
                <p:cond evt="onClick" delay="0">
                  <p:tgtEl>
                    <p:spTgt spid="1874"/>
                  </p:tgtEl>
                </p:cond>
              </p:nextCondLst>
            </p:seq>
            <p:seq concurrent="1" nextAc="seek">
              <p:cTn id="239" restart="whenNotActive" fill="hold" evtFilter="cancelBubble" nodeType="interactiveSeq">
                <p:stCondLst>
                  <p:cond evt="onClick" delay="0">
                    <p:tgtEl>
                      <p:spTgt spid="1880"/>
                    </p:tgtEl>
                  </p:cond>
                </p:stCondLst>
                <p:endSync evt="end" delay="0">
                  <p:rtn val="all"/>
                </p:endSync>
                <p:childTnLst>
                  <p:par>
                    <p:cTn id="240" fill="hold">
                      <p:stCondLst>
                        <p:cond delay="0"/>
                      </p:stCondLst>
                      <p:childTnLst>
                        <p:par>
                          <p:cTn id="241" fill="hold">
                            <p:stCondLst>
                              <p:cond delay="0"/>
                            </p:stCondLst>
                            <p:childTnLst>
                              <p:par>
                                <p:cTn id="242" presetID="10" presetClass="entr" presetSubtype="0" fill="hold" grpId="0" nodeType="clickEffect">
                                  <p:stCondLst>
                                    <p:cond delay="0"/>
                                  </p:stCondLst>
                                  <p:childTnLst>
                                    <p:set>
                                      <p:cBhvr>
                                        <p:cTn id="243" dur="1" fill="hold">
                                          <p:stCondLst>
                                            <p:cond delay="0"/>
                                          </p:stCondLst>
                                        </p:cTn>
                                        <p:tgtEl>
                                          <p:spTgt spid="2551"/>
                                        </p:tgtEl>
                                        <p:attrNameLst>
                                          <p:attrName>style.visibility</p:attrName>
                                        </p:attrNameLst>
                                      </p:cBhvr>
                                      <p:to>
                                        <p:strVal val="visible"/>
                                      </p:to>
                                    </p:set>
                                    <p:animEffect transition="in" filter="fade">
                                      <p:cBhvr>
                                        <p:cTn id="244" dur="500"/>
                                        <p:tgtEl>
                                          <p:spTgt spid="2551"/>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2458"/>
                                        </p:tgtEl>
                                        <p:attrNameLst>
                                          <p:attrName>style.visibility</p:attrName>
                                        </p:attrNameLst>
                                      </p:cBhvr>
                                      <p:to>
                                        <p:strVal val="visible"/>
                                      </p:to>
                                    </p:set>
                                    <p:animEffect transition="in" filter="fade">
                                      <p:cBhvr>
                                        <p:cTn id="247" dur="500"/>
                                        <p:tgtEl>
                                          <p:spTgt spid="2458"/>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2453"/>
                                        </p:tgtEl>
                                        <p:attrNameLst>
                                          <p:attrName>style.visibility</p:attrName>
                                        </p:attrNameLst>
                                      </p:cBhvr>
                                      <p:to>
                                        <p:strVal val="visible"/>
                                      </p:to>
                                    </p:set>
                                    <p:animEffect transition="in" filter="fade">
                                      <p:cBhvr>
                                        <p:cTn id="250" dur="500"/>
                                        <p:tgtEl>
                                          <p:spTgt spid="2453"/>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2454"/>
                                        </p:tgtEl>
                                        <p:attrNameLst>
                                          <p:attrName>style.visibility</p:attrName>
                                        </p:attrNameLst>
                                      </p:cBhvr>
                                      <p:to>
                                        <p:strVal val="visible"/>
                                      </p:to>
                                    </p:set>
                                    <p:animEffect transition="in" filter="fade">
                                      <p:cBhvr>
                                        <p:cTn id="253" dur="500"/>
                                        <p:tgtEl>
                                          <p:spTgt spid="2454"/>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2455"/>
                                        </p:tgtEl>
                                        <p:attrNameLst>
                                          <p:attrName>style.visibility</p:attrName>
                                        </p:attrNameLst>
                                      </p:cBhvr>
                                      <p:to>
                                        <p:strVal val="visible"/>
                                      </p:to>
                                    </p:set>
                                    <p:animEffect transition="in" filter="fade">
                                      <p:cBhvr>
                                        <p:cTn id="256" dur="500"/>
                                        <p:tgtEl>
                                          <p:spTgt spid="2455"/>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2456"/>
                                        </p:tgtEl>
                                        <p:attrNameLst>
                                          <p:attrName>style.visibility</p:attrName>
                                        </p:attrNameLst>
                                      </p:cBhvr>
                                      <p:to>
                                        <p:strVal val="visible"/>
                                      </p:to>
                                    </p:set>
                                    <p:animEffect transition="in" filter="fade">
                                      <p:cBhvr>
                                        <p:cTn id="259" dur="500"/>
                                        <p:tgtEl>
                                          <p:spTgt spid="2456"/>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2457"/>
                                        </p:tgtEl>
                                        <p:attrNameLst>
                                          <p:attrName>style.visibility</p:attrName>
                                        </p:attrNameLst>
                                      </p:cBhvr>
                                      <p:to>
                                        <p:strVal val="visible"/>
                                      </p:to>
                                    </p:set>
                                    <p:animEffect transition="in" filter="fade">
                                      <p:cBhvr>
                                        <p:cTn id="262" dur="500"/>
                                        <p:tgtEl>
                                          <p:spTgt spid="2457"/>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2553"/>
                                        </p:tgtEl>
                                        <p:attrNameLst>
                                          <p:attrName>style.visibility</p:attrName>
                                        </p:attrNameLst>
                                      </p:cBhvr>
                                      <p:to>
                                        <p:strVal val="visible"/>
                                      </p:to>
                                    </p:set>
                                    <p:animEffect transition="in" filter="fade">
                                      <p:cBhvr>
                                        <p:cTn id="265" dur="500"/>
                                        <p:tgtEl>
                                          <p:spTgt spid="2553"/>
                                        </p:tgtEl>
                                      </p:cBhvr>
                                    </p:animEffect>
                                  </p:childTnLst>
                                </p:cTn>
                              </p:par>
                            </p:childTnLst>
                          </p:cTn>
                        </p:par>
                      </p:childTnLst>
                    </p:cTn>
                  </p:par>
                </p:childTnLst>
              </p:cTn>
              <p:nextCondLst>
                <p:cond evt="onClick" delay="0">
                  <p:tgtEl>
                    <p:spTgt spid="1880"/>
                  </p:tgtEl>
                </p:cond>
              </p:nextCondLst>
            </p:seq>
            <p:seq concurrent="1" nextAc="seek">
              <p:cTn id="266" restart="whenNotActive" fill="hold" evtFilter="cancelBubble" nodeType="interactiveSeq">
                <p:stCondLst>
                  <p:cond evt="onClick" delay="0">
                    <p:tgtEl>
                      <p:spTgt spid="1898"/>
                    </p:tgtEl>
                  </p:cond>
                </p:stCondLst>
                <p:endSync evt="end" delay="0">
                  <p:rtn val="all"/>
                </p:endSync>
                <p:childTnLst>
                  <p:par>
                    <p:cTn id="267" fill="hold">
                      <p:stCondLst>
                        <p:cond delay="0"/>
                      </p:stCondLst>
                      <p:childTnLst>
                        <p:par>
                          <p:cTn id="268" fill="hold">
                            <p:stCondLst>
                              <p:cond delay="0"/>
                            </p:stCondLst>
                            <p:childTnLst>
                              <p:par>
                                <p:cTn id="269" presetID="10" presetClass="entr" presetSubtype="0" fill="hold" grpId="0" nodeType="clickEffect">
                                  <p:stCondLst>
                                    <p:cond delay="0"/>
                                  </p:stCondLst>
                                  <p:childTnLst>
                                    <p:set>
                                      <p:cBhvr>
                                        <p:cTn id="270" dur="1" fill="hold">
                                          <p:stCondLst>
                                            <p:cond delay="0"/>
                                          </p:stCondLst>
                                        </p:cTn>
                                        <p:tgtEl>
                                          <p:spTgt spid="2471"/>
                                        </p:tgtEl>
                                        <p:attrNameLst>
                                          <p:attrName>style.visibility</p:attrName>
                                        </p:attrNameLst>
                                      </p:cBhvr>
                                      <p:to>
                                        <p:strVal val="visible"/>
                                      </p:to>
                                    </p:set>
                                    <p:animEffect transition="in" filter="fade">
                                      <p:cBhvr>
                                        <p:cTn id="271" dur="500"/>
                                        <p:tgtEl>
                                          <p:spTgt spid="2471"/>
                                        </p:tgtEl>
                                      </p:cBhvr>
                                    </p:animEffect>
                                  </p:childTnLst>
                                </p:cTn>
                              </p:par>
                              <p:par>
                                <p:cTn id="272" presetID="10" presetClass="entr" presetSubtype="0" fill="hold" grpId="0" nodeType="withEffect">
                                  <p:stCondLst>
                                    <p:cond delay="0"/>
                                  </p:stCondLst>
                                  <p:childTnLst>
                                    <p:set>
                                      <p:cBhvr>
                                        <p:cTn id="273" dur="1" fill="hold">
                                          <p:stCondLst>
                                            <p:cond delay="0"/>
                                          </p:stCondLst>
                                        </p:cTn>
                                        <p:tgtEl>
                                          <p:spTgt spid="2466"/>
                                        </p:tgtEl>
                                        <p:attrNameLst>
                                          <p:attrName>style.visibility</p:attrName>
                                        </p:attrNameLst>
                                      </p:cBhvr>
                                      <p:to>
                                        <p:strVal val="visible"/>
                                      </p:to>
                                    </p:set>
                                    <p:animEffect transition="in" filter="fade">
                                      <p:cBhvr>
                                        <p:cTn id="274" dur="500"/>
                                        <p:tgtEl>
                                          <p:spTgt spid="2466"/>
                                        </p:tgtEl>
                                      </p:cBhvr>
                                    </p:animEffect>
                                  </p:childTnLst>
                                </p:cTn>
                              </p:par>
                              <p:par>
                                <p:cTn id="275" presetID="10" presetClass="entr" presetSubtype="0" fill="hold" grpId="0" nodeType="withEffect">
                                  <p:stCondLst>
                                    <p:cond delay="0"/>
                                  </p:stCondLst>
                                  <p:childTnLst>
                                    <p:set>
                                      <p:cBhvr>
                                        <p:cTn id="276" dur="1" fill="hold">
                                          <p:stCondLst>
                                            <p:cond delay="0"/>
                                          </p:stCondLst>
                                        </p:cTn>
                                        <p:tgtEl>
                                          <p:spTgt spid="2467"/>
                                        </p:tgtEl>
                                        <p:attrNameLst>
                                          <p:attrName>style.visibility</p:attrName>
                                        </p:attrNameLst>
                                      </p:cBhvr>
                                      <p:to>
                                        <p:strVal val="visible"/>
                                      </p:to>
                                    </p:set>
                                    <p:animEffect transition="in" filter="fade">
                                      <p:cBhvr>
                                        <p:cTn id="277" dur="500"/>
                                        <p:tgtEl>
                                          <p:spTgt spid="2467"/>
                                        </p:tgtEl>
                                      </p:cBhvr>
                                    </p:animEffect>
                                  </p:childTnLst>
                                </p:cTn>
                              </p:par>
                              <p:par>
                                <p:cTn id="278" presetID="10" presetClass="entr" presetSubtype="0" fill="hold" grpId="0" nodeType="withEffect">
                                  <p:stCondLst>
                                    <p:cond delay="0"/>
                                  </p:stCondLst>
                                  <p:childTnLst>
                                    <p:set>
                                      <p:cBhvr>
                                        <p:cTn id="279" dur="1" fill="hold">
                                          <p:stCondLst>
                                            <p:cond delay="0"/>
                                          </p:stCondLst>
                                        </p:cTn>
                                        <p:tgtEl>
                                          <p:spTgt spid="2468"/>
                                        </p:tgtEl>
                                        <p:attrNameLst>
                                          <p:attrName>style.visibility</p:attrName>
                                        </p:attrNameLst>
                                      </p:cBhvr>
                                      <p:to>
                                        <p:strVal val="visible"/>
                                      </p:to>
                                    </p:set>
                                    <p:animEffect transition="in" filter="fade">
                                      <p:cBhvr>
                                        <p:cTn id="280" dur="500"/>
                                        <p:tgtEl>
                                          <p:spTgt spid="2468"/>
                                        </p:tgtEl>
                                      </p:cBhvr>
                                    </p:animEffect>
                                  </p:childTnLst>
                                </p:cTn>
                              </p:par>
                              <p:par>
                                <p:cTn id="281" presetID="10" presetClass="entr" presetSubtype="0" fill="hold" grpId="0" nodeType="withEffect">
                                  <p:stCondLst>
                                    <p:cond delay="0"/>
                                  </p:stCondLst>
                                  <p:childTnLst>
                                    <p:set>
                                      <p:cBhvr>
                                        <p:cTn id="282" dur="1" fill="hold">
                                          <p:stCondLst>
                                            <p:cond delay="0"/>
                                          </p:stCondLst>
                                        </p:cTn>
                                        <p:tgtEl>
                                          <p:spTgt spid="2469"/>
                                        </p:tgtEl>
                                        <p:attrNameLst>
                                          <p:attrName>style.visibility</p:attrName>
                                        </p:attrNameLst>
                                      </p:cBhvr>
                                      <p:to>
                                        <p:strVal val="visible"/>
                                      </p:to>
                                    </p:set>
                                    <p:animEffect transition="in" filter="fade">
                                      <p:cBhvr>
                                        <p:cTn id="283" dur="500"/>
                                        <p:tgtEl>
                                          <p:spTgt spid="2469"/>
                                        </p:tgtEl>
                                      </p:cBhvr>
                                    </p:animEffect>
                                  </p:childTnLst>
                                </p:cTn>
                              </p:par>
                              <p:par>
                                <p:cTn id="284" presetID="10" presetClass="entr" presetSubtype="0" fill="hold" grpId="0" nodeType="withEffect">
                                  <p:stCondLst>
                                    <p:cond delay="0"/>
                                  </p:stCondLst>
                                  <p:childTnLst>
                                    <p:set>
                                      <p:cBhvr>
                                        <p:cTn id="285" dur="1" fill="hold">
                                          <p:stCondLst>
                                            <p:cond delay="0"/>
                                          </p:stCondLst>
                                        </p:cTn>
                                        <p:tgtEl>
                                          <p:spTgt spid="2470"/>
                                        </p:tgtEl>
                                        <p:attrNameLst>
                                          <p:attrName>style.visibility</p:attrName>
                                        </p:attrNameLst>
                                      </p:cBhvr>
                                      <p:to>
                                        <p:strVal val="visible"/>
                                      </p:to>
                                    </p:set>
                                    <p:animEffect transition="in" filter="fade">
                                      <p:cBhvr>
                                        <p:cTn id="286" dur="500"/>
                                        <p:tgtEl>
                                          <p:spTgt spid="2470"/>
                                        </p:tgtEl>
                                      </p:cBhvr>
                                    </p:animEffect>
                                  </p:childTnLst>
                                </p:cTn>
                              </p:par>
                              <p:par>
                                <p:cTn id="287" presetID="10" presetClass="entr" presetSubtype="0" fill="hold" grpId="0" nodeType="withEffect">
                                  <p:stCondLst>
                                    <p:cond delay="0"/>
                                  </p:stCondLst>
                                  <p:childTnLst>
                                    <p:set>
                                      <p:cBhvr>
                                        <p:cTn id="288" dur="1" fill="hold">
                                          <p:stCondLst>
                                            <p:cond delay="0"/>
                                          </p:stCondLst>
                                        </p:cTn>
                                        <p:tgtEl>
                                          <p:spTgt spid="2556"/>
                                        </p:tgtEl>
                                        <p:attrNameLst>
                                          <p:attrName>style.visibility</p:attrName>
                                        </p:attrNameLst>
                                      </p:cBhvr>
                                      <p:to>
                                        <p:strVal val="visible"/>
                                      </p:to>
                                    </p:set>
                                    <p:animEffect transition="in" filter="fade">
                                      <p:cBhvr>
                                        <p:cTn id="289" dur="500"/>
                                        <p:tgtEl>
                                          <p:spTgt spid="2556"/>
                                        </p:tgtEl>
                                      </p:cBhvr>
                                    </p:animEffect>
                                  </p:childTnLst>
                                </p:cTn>
                              </p:par>
                            </p:childTnLst>
                          </p:cTn>
                        </p:par>
                      </p:childTnLst>
                    </p:cTn>
                  </p:par>
                </p:childTnLst>
              </p:cTn>
              <p:nextCondLst>
                <p:cond evt="onClick" delay="0">
                  <p:tgtEl>
                    <p:spTgt spid="1898"/>
                  </p:tgtEl>
                </p:cond>
              </p:nextCondLst>
            </p:seq>
            <p:seq concurrent="1" nextAc="seek">
              <p:cTn id="290" restart="whenNotActive" fill="hold" evtFilter="cancelBubble" nodeType="interactiveSeq">
                <p:stCondLst>
                  <p:cond evt="onClick" delay="0">
                    <p:tgtEl>
                      <p:spTgt spid="1899"/>
                    </p:tgtEl>
                  </p:cond>
                </p:stCondLst>
                <p:endSync evt="end" delay="0">
                  <p:rtn val="all"/>
                </p:endSync>
                <p:childTnLst>
                  <p:par>
                    <p:cTn id="291" fill="hold">
                      <p:stCondLst>
                        <p:cond delay="0"/>
                      </p:stCondLst>
                      <p:childTnLst>
                        <p:par>
                          <p:cTn id="292" fill="hold">
                            <p:stCondLst>
                              <p:cond delay="0"/>
                            </p:stCondLst>
                            <p:childTnLst>
                              <p:par>
                                <p:cTn id="293" presetID="10" presetClass="entr" presetSubtype="0" fill="hold" grpId="0" nodeType="withEffect">
                                  <p:stCondLst>
                                    <p:cond delay="0"/>
                                  </p:stCondLst>
                                  <p:childTnLst>
                                    <p:set>
                                      <p:cBhvr>
                                        <p:cTn id="294" dur="1" fill="hold">
                                          <p:stCondLst>
                                            <p:cond delay="0"/>
                                          </p:stCondLst>
                                        </p:cTn>
                                        <p:tgtEl>
                                          <p:spTgt spid="2561"/>
                                        </p:tgtEl>
                                        <p:attrNameLst>
                                          <p:attrName>style.visibility</p:attrName>
                                        </p:attrNameLst>
                                      </p:cBhvr>
                                      <p:to>
                                        <p:strVal val="visible"/>
                                      </p:to>
                                    </p:set>
                                    <p:animEffect transition="in" filter="fade">
                                      <p:cBhvr>
                                        <p:cTn id="295" dur="500"/>
                                        <p:tgtEl>
                                          <p:spTgt spid="2561"/>
                                        </p:tgtEl>
                                      </p:cBhvr>
                                    </p:animEffect>
                                  </p:childTnLst>
                                </p:cTn>
                              </p:par>
                              <p:par>
                                <p:cTn id="296" presetID="10" presetClass="entr" presetSubtype="0" fill="hold" grpId="0" nodeType="withEffect">
                                  <p:stCondLst>
                                    <p:cond delay="0"/>
                                  </p:stCondLst>
                                  <p:childTnLst>
                                    <p:set>
                                      <p:cBhvr>
                                        <p:cTn id="297" dur="1" fill="hold">
                                          <p:stCondLst>
                                            <p:cond delay="0"/>
                                          </p:stCondLst>
                                        </p:cTn>
                                        <p:tgtEl>
                                          <p:spTgt spid="2562"/>
                                        </p:tgtEl>
                                        <p:attrNameLst>
                                          <p:attrName>style.visibility</p:attrName>
                                        </p:attrNameLst>
                                      </p:cBhvr>
                                      <p:to>
                                        <p:strVal val="visible"/>
                                      </p:to>
                                    </p:set>
                                    <p:animEffect transition="in" filter="fade">
                                      <p:cBhvr>
                                        <p:cTn id="298" dur="500"/>
                                        <p:tgtEl>
                                          <p:spTgt spid="2562"/>
                                        </p:tgtEl>
                                      </p:cBhvr>
                                    </p:animEffect>
                                  </p:childTnLst>
                                </p:cTn>
                              </p:par>
                              <p:par>
                                <p:cTn id="299" presetID="10" presetClass="entr" presetSubtype="0" fill="hold" grpId="0" nodeType="withEffect">
                                  <p:stCondLst>
                                    <p:cond delay="0"/>
                                  </p:stCondLst>
                                  <p:childTnLst>
                                    <p:set>
                                      <p:cBhvr>
                                        <p:cTn id="300" dur="1" fill="hold">
                                          <p:stCondLst>
                                            <p:cond delay="0"/>
                                          </p:stCondLst>
                                        </p:cTn>
                                        <p:tgtEl>
                                          <p:spTgt spid="2484"/>
                                        </p:tgtEl>
                                        <p:attrNameLst>
                                          <p:attrName>style.visibility</p:attrName>
                                        </p:attrNameLst>
                                      </p:cBhvr>
                                      <p:to>
                                        <p:strVal val="visible"/>
                                      </p:to>
                                    </p:set>
                                    <p:animEffect transition="in" filter="fade">
                                      <p:cBhvr>
                                        <p:cTn id="301" dur="500"/>
                                        <p:tgtEl>
                                          <p:spTgt spid="2484"/>
                                        </p:tgtEl>
                                      </p:cBhvr>
                                    </p:animEffect>
                                  </p:childTnLst>
                                </p:cTn>
                              </p:par>
                              <p:par>
                                <p:cTn id="302" presetID="10" presetClass="entr" presetSubtype="0" fill="hold" grpId="0" nodeType="withEffect">
                                  <p:stCondLst>
                                    <p:cond delay="0"/>
                                  </p:stCondLst>
                                  <p:childTnLst>
                                    <p:set>
                                      <p:cBhvr>
                                        <p:cTn id="303" dur="1" fill="hold">
                                          <p:stCondLst>
                                            <p:cond delay="0"/>
                                          </p:stCondLst>
                                        </p:cTn>
                                        <p:tgtEl>
                                          <p:spTgt spid="2479"/>
                                        </p:tgtEl>
                                        <p:attrNameLst>
                                          <p:attrName>style.visibility</p:attrName>
                                        </p:attrNameLst>
                                      </p:cBhvr>
                                      <p:to>
                                        <p:strVal val="visible"/>
                                      </p:to>
                                    </p:set>
                                    <p:animEffect transition="in" filter="fade">
                                      <p:cBhvr>
                                        <p:cTn id="304" dur="500"/>
                                        <p:tgtEl>
                                          <p:spTgt spid="2479"/>
                                        </p:tgtEl>
                                      </p:cBhvr>
                                    </p:animEffect>
                                  </p:childTnLst>
                                </p:cTn>
                              </p:par>
                              <p:par>
                                <p:cTn id="305" presetID="10" presetClass="entr" presetSubtype="0" fill="hold" grpId="0" nodeType="withEffect">
                                  <p:stCondLst>
                                    <p:cond delay="0"/>
                                  </p:stCondLst>
                                  <p:childTnLst>
                                    <p:set>
                                      <p:cBhvr>
                                        <p:cTn id="306" dur="1" fill="hold">
                                          <p:stCondLst>
                                            <p:cond delay="0"/>
                                          </p:stCondLst>
                                        </p:cTn>
                                        <p:tgtEl>
                                          <p:spTgt spid="2480"/>
                                        </p:tgtEl>
                                        <p:attrNameLst>
                                          <p:attrName>style.visibility</p:attrName>
                                        </p:attrNameLst>
                                      </p:cBhvr>
                                      <p:to>
                                        <p:strVal val="visible"/>
                                      </p:to>
                                    </p:set>
                                    <p:animEffect transition="in" filter="fade">
                                      <p:cBhvr>
                                        <p:cTn id="307" dur="500"/>
                                        <p:tgtEl>
                                          <p:spTgt spid="2480"/>
                                        </p:tgtEl>
                                      </p:cBhvr>
                                    </p:animEffect>
                                  </p:childTnLst>
                                </p:cTn>
                              </p:par>
                              <p:par>
                                <p:cTn id="308" presetID="10" presetClass="entr" presetSubtype="0" fill="hold" grpId="0" nodeType="withEffect">
                                  <p:stCondLst>
                                    <p:cond delay="0"/>
                                  </p:stCondLst>
                                  <p:childTnLst>
                                    <p:set>
                                      <p:cBhvr>
                                        <p:cTn id="309" dur="1" fill="hold">
                                          <p:stCondLst>
                                            <p:cond delay="0"/>
                                          </p:stCondLst>
                                        </p:cTn>
                                        <p:tgtEl>
                                          <p:spTgt spid="2481"/>
                                        </p:tgtEl>
                                        <p:attrNameLst>
                                          <p:attrName>style.visibility</p:attrName>
                                        </p:attrNameLst>
                                      </p:cBhvr>
                                      <p:to>
                                        <p:strVal val="visible"/>
                                      </p:to>
                                    </p:set>
                                    <p:animEffect transition="in" filter="fade">
                                      <p:cBhvr>
                                        <p:cTn id="310" dur="500"/>
                                        <p:tgtEl>
                                          <p:spTgt spid="2481"/>
                                        </p:tgtEl>
                                      </p:cBhvr>
                                    </p:animEffect>
                                  </p:childTnLst>
                                </p:cTn>
                              </p:par>
                              <p:par>
                                <p:cTn id="311" presetID="10" presetClass="entr" presetSubtype="0" fill="hold" grpId="0" nodeType="withEffect">
                                  <p:stCondLst>
                                    <p:cond delay="0"/>
                                  </p:stCondLst>
                                  <p:childTnLst>
                                    <p:set>
                                      <p:cBhvr>
                                        <p:cTn id="312" dur="1" fill="hold">
                                          <p:stCondLst>
                                            <p:cond delay="0"/>
                                          </p:stCondLst>
                                        </p:cTn>
                                        <p:tgtEl>
                                          <p:spTgt spid="2482"/>
                                        </p:tgtEl>
                                        <p:attrNameLst>
                                          <p:attrName>style.visibility</p:attrName>
                                        </p:attrNameLst>
                                      </p:cBhvr>
                                      <p:to>
                                        <p:strVal val="visible"/>
                                      </p:to>
                                    </p:set>
                                    <p:animEffect transition="in" filter="fade">
                                      <p:cBhvr>
                                        <p:cTn id="313" dur="500"/>
                                        <p:tgtEl>
                                          <p:spTgt spid="2482"/>
                                        </p:tgtEl>
                                      </p:cBhvr>
                                    </p:animEffect>
                                  </p:childTnLst>
                                </p:cTn>
                              </p:par>
                              <p:par>
                                <p:cTn id="314" presetID="10" presetClass="entr" presetSubtype="0" fill="hold" grpId="0" nodeType="withEffect">
                                  <p:stCondLst>
                                    <p:cond delay="0"/>
                                  </p:stCondLst>
                                  <p:childTnLst>
                                    <p:set>
                                      <p:cBhvr>
                                        <p:cTn id="315" dur="1" fill="hold">
                                          <p:stCondLst>
                                            <p:cond delay="0"/>
                                          </p:stCondLst>
                                        </p:cTn>
                                        <p:tgtEl>
                                          <p:spTgt spid="2483"/>
                                        </p:tgtEl>
                                        <p:attrNameLst>
                                          <p:attrName>style.visibility</p:attrName>
                                        </p:attrNameLst>
                                      </p:cBhvr>
                                      <p:to>
                                        <p:strVal val="visible"/>
                                      </p:to>
                                    </p:set>
                                    <p:animEffect transition="in" filter="fade">
                                      <p:cBhvr>
                                        <p:cTn id="316" dur="500"/>
                                        <p:tgtEl>
                                          <p:spTgt spid="2483"/>
                                        </p:tgtEl>
                                      </p:cBhvr>
                                    </p:animEffect>
                                  </p:childTnLst>
                                </p:cTn>
                              </p:par>
                              <p:par>
                                <p:cTn id="317" presetID="10" presetClass="entr" presetSubtype="0" fill="hold" grpId="0" nodeType="withEffect">
                                  <p:stCondLst>
                                    <p:cond delay="0"/>
                                  </p:stCondLst>
                                  <p:childTnLst>
                                    <p:set>
                                      <p:cBhvr>
                                        <p:cTn id="318" dur="1" fill="hold">
                                          <p:stCondLst>
                                            <p:cond delay="0"/>
                                          </p:stCondLst>
                                        </p:cTn>
                                        <p:tgtEl>
                                          <p:spTgt spid="2569"/>
                                        </p:tgtEl>
                                        <p:attrNameLst>
                                          <p:attrName>style.visibility</p:attrName>
                                        </p:attrNameLst>
                                      </p:cBhvr>
                                      <p:to>
                                        <p:strVal val="visible"/>
                                      </p:to>
                                    </p:set>
                                    <p:animEffect transition="in" filter="fade">
                                      <p:cBhvr>
                                        <p:cTn id="319" dur="500"/>
                                        <p:tgtEl>
                                          <p:spTgt spid="2569"/>
                                        </p:tgtEl>
                                      </p:cBhvr>
                                    </p:animEffect>
                                  </p:childTnLst>
                                </p:cTn>
                              </p:par>
                            </p:childTnLst>
                          </p:cTn>
                        </p:par>
                      </p:childTnLst>
                    </p:cTn>
                  </p:par>
                </p:childTnLst>
              </p:cTn>
              <p:nextCondLst>
                <p:cond evt="onClick" delay="0">
                  <p:tgtEl>
                    <p:spTgt spid="1899"/>
                  </p:tgtEl>
                </p:cond>
              </p:nextCondLst>
            </p:seq>
            <p:seq concurrent="1" nextAc="seek">
              <p:cTn id="320" restart="whenNotActive" fill="hold" evtFilter="cancelBubble" nodeType="interactiveSeq">
                <p:stCondLst>
                  <p:cond evt="onClick" delay="0">
                    <p:tgtEl>
                      <p:spTgt spid="1900"/>
                    </p:tgtEl>
                  </p:cond>
                </p:stCondLst>
                <p:endSync evt="end" delay="0">
                  <p:rtn val="all"/>
                </p:endSync>
                <p:childTnLst>
                  <p:par>
                    <p:cTn id="321" fill="hold">
                      <p:stCondLst>
                        <p:cond delay="0"/>
                      </p:stCondLst>
                      <p:childTnLst>
                        <p:par>
                          <p:cTn id="322" fill="hold">
                            <p:stCondLst>
                              <p:cond delay="0"/>
                            </p:stCondLst>
                            <p:childTnLst>
                              <p:par>
                                <p:cTn id="323" presetID="10" presetClass="entr" presetSubtype="0" fill="hold" grpId="0" nodeType="withEffect">
                                  <p:stCondLst>
                                    <p:cond delay="0"/>
                                  </p:stCondLst>
                                  <p:childTnLst>
                                    <p:set>
                                      <p:cBhvr>
                                        <p:cTn id="324" dur="1" fill="hold">
                                          <p:stCondLst>
                                            <p:cond delay="0"/>
                                          </p:stCondLst>
                                        </p:cTn>
                                        <p:tgtEl>
                                          <p:spTgt spid="2496"/>
                                        </p:tgtEl>
                                        <p:attrNameLst>
                                          <p:attrName>style.visibility</p:attrName>
                                        </p:attrNameLst>
                                      </p:cBhvr>
                                      <p:to>
                                        <p:strVal val="visible"/>
                                      </p:to>
                                    </p:set>
                                    <p:animEffect transition="in" filter="fade">
                                      <p:cBhvr>
                                        <p:cTn id="325" dur="500"/>
                                        <p:tgtEl>
                                          <p:spTgt spid="2496"/>
                                        </p:tgtEl>
                                      </p:cBhvr>
                                    </p:animEffect>
                                  </p:childTnLst>
                                </p:cTn>
                              </p:par>
                              <p:par>
                                <p:cTn id="326" presetID="10" presetClass="entr" presetSubtype="0" fill="hold" grpId="0" nodeType="withEffect">
                                  <p:stCondLst>
                                    <p:cond delay="0"/>
                                  </p:stCondLst>
                                  <p:childTnLst>
                                    <p:set>
                                      <p:cBhvr>
                                        <p:cTn id="327" dur="1" fill="hold">
                                          <p:stCondLst>
                                            <p:cond delay="0"/>
                                          </p:stCondLst>
                                        </p:cTn>
                                        <p:tgtEl>
                                          <p:spTgt spid="2497"/>
                                        </p:tgtEl>
                                        <p:attrNameLst>
                                          <p:attrName>style.visibility</p:attrName>
                                        </p:attrNameLst>
                                      </p:cBhvr>
                                      <p:to>
                                        <p:strVal val="visible"/>
                                      </p:to>
                                    </p:set>
                                    <p:animEffect transition="in" filter="fade">
                                      <p:cBhvr>
                                        <p:cTn id="328" dur="500"/>
                                        <p:tgtEl>
                                          <p:spTgt spid="2497"/>
                                        </p:tgtEl>
                                      </p:cBhvr>
                                    </p:animEffect>
                                  </p:childTnLst>
                                </p:cTn>
                              </p:par>
                              <p:par>
                                <p:cTn id="329" presetID="10" presetClass="entr" presetSubtype="0" fill="hold" grpId="0" nodeType="withEffect">
                                  <p:stCondLst>
                                    <p:cond delay="0"/>
                                  </p:stCondLst>
                                  <p:childTnLst>
                                    <p:set>
                                      <p:cBhvr>
                                        <p:cTn id="330" dur="1" fill="hold">
                                          <p:stCondLst>
                                            <p:cond delay="0"/>
                                          </p:stCondLst>
                                        </p:cTn>
                                        <p:tgtEl>
                                          <p:spTgt spid="2492"/>
                                        </p:tgtEl>
                                        <p:attrNameLst>
                                          <p:attrName>style.visibility</p:attrName>
                                        </p:attrNameLst>
                                      </p:cBhvr>
                                      <p:to>
                                        <p:strVal val="visible"/>
                                      </p:to>
                                    </p:set>
                                    <p:animEffect transition="in" filter="fade">
                                      <p:cBhvr>
                                        <p:cTn id="331" dur="500"/>
                                        <p:tgtEl>
                                          <p:spTgt spid="2492"/>
                                        </p:tgtEl>
                                      </p:cBhvr>
                                    </p:animEffect>
                                  </p:childTnLst>
                                </p:cTn>
                              </p:par>
                              <p:par>
                                <p:cTn id="332" presetID="10" presetClass="entr" presetSubtype="0" fill="hold" grpId="0" nodeType="withEffect">
                                  <p:stCondLst>
                                    <p:cond delay="0"/>
                                  </p:stCondLst>
                                  <p:childTnLst>
                                    <p:set>
                                      <p:cBhvr>
                                        <p:cTn id="333" dur="1" fill="hold">
                                          <p:stCondLst>
                                            <p:cond delay="0"/>
                                          </p:stCondLst>
                                        </p:cTn>
                                        <p:tgtEl>
                                          <p:spTgt spid="2493"/>
                                        </p:tgtEl>
                                        <p:attrNameLst>
                                          <p:attrName>style.visibility</p:attrName>
                                        </p:attrNameLst>
                                      </p:cBhvr>
                                      <p:to>
                                        <p:strVal val="visible"/>
                                      </p:to>
                                    </p:set>
                                    <p:animEffect transition="in" filter="fade">
                                      <p:cBhvr>
                                        <p:cTn id="334" dur="500"/>
                                        <p:tgtEl>
                                          <p:spTgt spid="2493"/>
                                        </p:tgtEl>
                                      </p:cBhvr>
                                    </p:animEffect>
                                  </p:childTnLst>
                                </p:cTn>
                              </p:par>
                              <p:par>
                                <p:cTn id="335" presetID="10" presetClass="entr" presetSubtype="0" fill="hold" grpId="0" nodeType="withEffect">
                                  <p:stCondLst>
                                    <p:cond delay="0"/>
                                  </p:stCondLst>
                                  <p:childTnLst>
                                    <p:set>
                                      <p:cBhvr>
                                        <p:cTn id="336" dur="1" fill="hold">
                                          <p:stCondLst>
                                            <p:cond delay="0"/>
                                          </p:stCondLst>
                                        </p:cTn>
                                        <p:tgtEl>
                                          <p:spTgt spid="2494"/>
                                        </p:tgtEl>
                                        <p:attrNameLst>
                                          <p:attrName>style.visibility</p:attrName>
                                        </p:attrNameLst>
                                      </p:cBhvr>
                                      <p:to>
                                        <p:strVal val="visible"/>
                                      </p:to>
                                    </p:set>
                                    <p:animEffect transition="in" filter="fade">
                                      <p:cBhvr>
                                        <p:cTn id="337" dur="500"/>
                                        <p:tgtEl>
                                          <p:spTgt spid="2494"/>
                                        </p:tgtEl>
                                      </p:cBhvr>
                                    </p:animEffect>
                                  </p:childTnLst>
                                </p:cTn>
                              </p:par>
                            </p:childTnLst>
                          </p:cTn>
                        </p:par>
                      </p:childTnLst>
                    </p:cTn>
                  </p:par>
                </p:childTnLst>
              </p:cTn>
              <p:nextCondLst>
                <p:cond evt="onClick" delay="0">
                  <p:tgtEl>
                    <p:spTgt spid="1900"/>
                  </p:tgtEl>
                </p:cond>
              </p:nextCondLst>
            </p:seq>
          </p:childTnLst>
        </p:cTn>
      </p:par>
    </p:tnLst>
    <p:bldLst>
      <p:bldP spid="1905" grpId="0"/>
      <p:bldP spid="1906" grpId="0"/>
      <p:bldP spid="1935" grpId="0"/>
      <p:bldP spid="1936" grpId="0"/>
      <p:bldP spid="1938" grpId="0"/>
      <p:bldP spid="1939" grpId="0"/>
      <p:bldP spid="2337" grpId="0"/>
      <p:bldP spid="2338" grpId="0"/>
      <p:bldP spid="2339" grpId="0"/>
      <p:bldP spid="2340" grpId="0"/>
      <p:bldP spid="2349" grpId="0"/>
      <p:bldP spid="2350" grpId="0"/>
      <p:bldP spid="2351" grpId="0"/>
      <p:bldP spid="2352" grpId="0"/>
      <p:bldP spid="2353" grpId="0"/>
      <p:bldP spid="2354" grpId="0"/>
      <p:bldP spid="2362" grpId="0"/>
      <p:bldP spid="2363" grpId="0"/>
      <p:bldP spid="2364" grpId="0"/>
      <p:bldP spid="2365" grpId="0"/>
      <p:bldP spid="2366" grpId="0"/>
      <p:bldP spid="2367" grpId="0"/>
      <p:bldP spid="2375" grpId="0"/>
      <p:bldP spid="2377" grpId="0"/>
      <p:bldP spid="2378" grpId="0"/>
      <p:bldP spid="2379" grpId="0"/>
      <p:bldP spid="2380" grpId="0"/>
      <p:bldP spid="2388" grpId="0"/>
      <p:bldP spid="2389" grpId="0"/>
      <p:bldP spid="2390" grpId="0"/>
      <p:bldP spid="2391" grpId="0"/>
      <p:bldP spid="2392" grpId="0"/>
      <p:bldP spid="2403" grpId="0"/>
      <p:bldP spid="2414" grpId="0"/>
      <p:bldP spid="2415" grpId="0"/>
      <p:bldP spid="2416" grpId="0"/>
      <p:bldP spid="2427" grpId="0"/>
      <p:bldP spid="2428" grpId="0"/>
      <p:bldP spid="2429" grpId="0"/>
      <p:bldP spid="2432" grpId="0"/>
      <p:bldP spid="2440" grpId="0"/>
      <p:bldP spid="2441" grpId="0"/>
      <p:bldP spid="2442" grpId="0"/>
      <p:bldP spid="2443" grpId="0"/>
      <p:bldP spid="2444" grpId="0"/>
      <p:bldP spid="2445" grpId="0"/>
      <p:bldP spid="2453" grpId="0"/>
      <p:bldP spid="2454" grpId="0"/>
      <p:bldP spid="2455" grpId="0"/>
      <p:bldP spid="2456" grpId="0"/>
      <p:bldP spid="2457" grpId="0"/>
      <p:bldP spid="2458" grpId="0"/>
      <p:bldP spid="2466" grpId="0"/>
      <p:bldP spid="2467" grpId="0"/>
      <p:bldP spid="2468" grpId="0"/>
      <p:bldP spid="2469" grpId="0"/>
      <p:bldP spid="2470" grpId="0"/>
      <p:bldP spid="2471" grpId="0"/>
      <p:bldP spid="2479" grpId="0"/>
      <p:bldP spid="2480" grpId="0"/>
      <p:bldP spid="2481" grpId="0"/>
      <p:bldP spid="2482" grpId="0"/>
      <p:bldP spid="2483" grpId="0"/>
      <p:bldP spid="2484" grpId="0"/>
      <p:bldP spid="2492" grpId="0"/>
      <p:bldP spid="2493" grpId="0"/>
      <p:bldP spid="2494" grpId="0"/>
      <p:bldP spid="2496" grpId="0"/>
      <p:bldP spid="2497" grpId="0"/>
      <p:bldP spid="2530" grpId="0"/>
      <p:bldP spid="2531" grpId="0"/>
      <p:bldP spid="2534" grpId="0"/>
      <p:bldP spid="2535" grpId="0"/>
      <p:bldP spid="2548" grpId="0"/>
      <p:bldP spid="2549" grpId="0"/>
      <p:bldP spid="2551" grpId="0"/>
      <p:bldP spid="2553" grpId="0"/>
      <p:bldP spid="2556" grpId="0"/>
      <p:bldP spid="2561" grpId="0"/>
      <p:bldP spid="2562" grpId="0"/>
      <p:bldP spid="2569" grpId="0"/>
      <p:bldP spid="15" grpId="0"/>
      <p:bldP spid="17" grpId="0"/>
      <p:bldP spid="21" grpId="0"/>
      <p:bldP spid="22" grpId="0"/>
      <p:bldP spid="25" grpId="0"/>
      <p:bldP spid="26" grpId="0"/>
      <p:bldP spid="28" grpId="0"/>
      <p:bldP spid="32" grpId="0"/>
      <p:bldP spid="33" grpId="0"/>
      <p:bldP spid="34" grpId="0"/>
      <p:bldP spid="36" grpId="0"/>
      <p:bldP spid="38" grpId="0"/>
      <p:bldP spid="40" grpId="0"/>
      <p:bldP spid="50" grpId="0"/>
      <p:bldP spid="51" grpId="0"/>
      <p:bldP spid="52" grpId="0"/>
      <p:bldP spid="5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1000546"/>
            <a:ext cx="8766927" cy="81100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23720" y="1227451"/>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pitchFamily="34" charset="0"/>
                <a:cs typeface="Times New Roman" panose="02020603050405020304" pitchFamily="18" charset="0"/>
              </a:rPr>
              <a:t>Báo trước cho biết việc nguy cấp có thể sẽ xảy ra</a:t>
            </a:r>
            <a:endParaRPr lang="vi-VN" sz="10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052540"/>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3926708" y="27479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6332107" y="274795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7932661" y="27479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3988309" y="28104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Ả</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6402760" y="281540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B</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7996357" y="28104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O</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7132384" y="27479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7190331" y="28104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Á</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5040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1</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728275"/>
            <a:ext cx="10513342" cy="830997"/>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 Bài 4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Thông báo và </a:t>
            </a:r>
            <a:r>
              <a:rPr lang="en-GB" sz="2400">
                <a:solidFill>
                  <a:srgbClr val="FF0000"/>
                </a:solidFill>
                <a:latin typeface="Arial" panose="020B0604020202020204" pitchFamily="34" charset="0"/>
                <a:cs typeface="Arial" panose="020B0604020202020204" pitchFamily="34" charset="0"/>
              </a:rPr>
              <a:t>cảnh báo </a:t>
            </a:r>
            <a:r>
              <a:rPr lang="en-GB" sz="2400">
                <a:latin typeface="Arial" panose="020B0604020202020204" pitchFamily="34" charset="0"/>
                <a:cs typeface="Arial" panose="020B0604020202020204" pitchFamily="34" charset="0"/>
              </a:rPr>
              <a:t>kịp thời tình trạng ô nhiễm môi trường không khí</a:t>
            </a:r>
            <a:r>
              <a:rPr lang="vi-VN" sz="2400">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1386E030-BB14-0F50-63DE-8BCEB7D1338C}"/>
              </a:ext>
            </a:extLst>
          </p:cNvPr>
          <p:cNvSpPr/>
          <p:nvPr/>
        </p:nvSpPr>
        <p:spPr>
          <a:xfrm>
            <a:off x="5531830" y="27479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CCC561E0-BFA7-BC02-A591-8EA98DF2F005}"/>
              </a:ext>
            </a:extLst>
          </p:cNvPr>
          <p:cNvSpPr/>
          <p:nvPr/>
        </p:nvSpPr>
        <p:spPr>
          <a:xfrm>
            <a:off x="4729269" y="27479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DB791A77-33A9-343D-4CFA-95F4D01DBEC2}"/>
              </a:ext>
            </a:extLst>
          </p:cNvPr>
          <p:cNvSpPr/>
          <p:nvPr/>
        </p:nvSpPr>
        <p:spPr>
          <a:xfrm>
            <a:off x="5593431" y="28104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7" name="Rectangle 6">
            <a:extLst>
              <a:ext uri="{FF2B5EF4-FFF2-40B4-BE49-F238E27FC236}">
                <a16:creationId xmlns:a16="http://schemas.microsoft.com/office/drawing/2014/main" id="{1B4E4991-C032-8F5A-75E9-E853E640CC2E}"/>
              </a:ext>
            </a:extLst>
          </p:cNvPr>
          <p:cNvSpPr/>
          <p:nvPr/>
        </p:nvSpPr>
        <p:spPr>
          <a:xfrm>
            <a:off x="4792965" y="28104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F8F579A9-1611-8587-FE1B-35EF4108A773}"/>
              </a:ext>
            </a:extLst>
          </p:cNvPr>
          <p:cNvSpPr/>
          <p:nvPr/>
        </p:nvSpPr>
        <p:spPr>
          <a:xfrm>
            <a:off x="3124147" y="274319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9" name="Rectangle 8">
            <a:extLst>
              <a:ext uri="{FF2B5EF4-FFF2-40B4-BE49-F238E27FC236}">
                <a16:creationId xmlns:a16="http://schemas.microsoft.com/office/drawing/2014/main" id="{342FB376-0C75-9666-63EE-F202694EA146}"/>
              </a:ext>
            </a:extLst>
          </p:cNvPr>
          <p:cNvSpPr/>
          <p:nvPr/>
        </p:nvSpPr>
        <p:spPr>
          <a:xfrm>
            <a:off x="3185748" y="280565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6831554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6" grpId="0" animBg="1"/>
      <p:bldP spid="7" grpId="0" animBg="1"/>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71182"/>
            <a:ext cx="8766927" cy="8732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61462"/>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pitchFamily="34" charset="0"/>
                <a:cs typeface="Times New Roman" panose="02020603050405020304" pitchFamily="18" charset="0"/>
              </a:rPr>
              <a:t>Phương pháp giải quyết vấn đề</a:t>
            </a:r>
            <a:endParaRPr lang="en-US" sz="3600" b="1">
              <a:latin typeface="Times New Roman" panose="02020603050405020304" pitchFamily="18"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040655"/>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6780286" y="269019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4377171" y="2690199"/>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5977725" y="269019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6841887" y="275266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4447824" y="2757656"/>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Ả</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6041421" y="275266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5177448" y="269019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5235395" y="275266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539553"/>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2</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2" name="Rectangle 11">
            <a:extLst>
              <a:ext uri="{FF2B5EF4-FFF2-40B4-BE49-F238E27FC236}">
                <a16:creationId xmlns:a16="http://schemas.microsoft.com/office/drawing/2014/main" id="{A7485D24-EDE9-59C3-14E4-50BD6A40FF58}"/>
              </a:ext>
            </a:extLst>
          </p:cNvPr>
          <p:cNvSpPr/>
          <p:nvPr/>
        </p:nvSpPr>
        <p:spPr>
          <a:xfrm>
            <a:off x="3572765" y="269019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3630712" y="275214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832627"/>
            <a:ext cx="10513342"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a:t>
            </a:r>
            <a:r>
              <a:rPr lang="en-GB" sz="2400">
                <a:solidFill>
                  <a:srgbClr val="00B050"/>
                </a:solidFill>
                <a:latin typeface="Arial" panose="020B0604020202020204" pitchFamily="34" charset="0"/>
                <a:cs typeface="Arial" panose="020B0604020202020204" pitchFamily="34" charset="0"/>
              </a:rPr>
              <a:t>II</a:t>
            </a:r>
            <a:r>
              <a:rPr lang="en-GB" sz="2400" b="0" i="0">
                <a:solidFill>
                  <a:srgbClr val="00B050"/>
                </a:solidFill>
                <a:effectLst/>
                <a:latin typeface="Arial" panose="020B0604020202020204" pitchFamily="34" charset="0"/>
                <a:cs typeface="Arial" panose="020B0604020202020204" pitchFamily="34" charset="0"/>
              </a:rPr>
              <a:t>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4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Khi xây dựng quy hoạch, kế hoạch, dự án và các hoạt động khác có sử dụng đất phải xem xét sự tác động và có </a:t>
            </a:r>
            <a:r>
              <a:rPr lang="en-GB" sz="2400">
                <a:solidFill>
                  <a:srgbClr val="FF0000"/>
                </a:solidFill>
                <a:latin typeface="Arial" panose="020B0604020202020204" pitchFamily="34" charset="0"/>
                <a:cs typeface="Arial" panose="020B0604020202020204" pitchFamily="34" charset="0"/>
              </a:rPr>
              <a:t>giải pháp </a:t>
            </a:r>
            <a:r>
              <a:rPr lang="en-GB" sz="2400">
                <a:latin typeface="Arial" panose="020B0604020202020204" pitchFamily="34" charset="0"/>
                <a:cs typeface="Arial" panose="020B0604020202020204" pitchFamily="34" charset="0"/>
              </a:rPr>
              <a:t>phòng ngừa ô nhiễm, suy thoái môi trường đất</a:t>
            </a:r>
            <a:r>
              <a:rPr lang="vi-VN" sz="2400">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B6B3F26C-933F-611A-DA1E-D378A3790A51}"/>
              </a:ext>
            </a:extLst>
          </p:cNvPr>
          <p:cNvSpPr/>
          <p:nvPr/>
        </p:nvSpPr>
        <p:spPr>
          <a:xfrm>
            <a:off x="7582847" y="269019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EDD5BCF6-7A44-C661-56F0-30DA3A2E439E}"/>
              </a:ext>
            </a:extLst>
          </p:cNvPr>
          <p:cNvSpPr/>
          <p:nvPr/>
        </p:nvSpPr>
        <p:spPr>
          <a:xfrm>
            <a:off x="7644448" y="275266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Á</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2FC1B7AE-1413-813E-B715-CADA15EA639F}"/>
              </a:ext>
            </a:extLst>
          </p:cNvPr>
          <p:cNvSpPr/>
          <p:nvPr/>
        </p:nvSpPr>
        <p:spPr>
          <a:xfrm>
            <a:off x="8385408" y="269019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7" name="Rectangle 6">
            <a:extLst>
              <a:ext uri="{FF2B5EF4-FFF2-40B4-BE49-F238E27FC236}">
                <a16:creationId xmlns:a16="http://schemas.microsoft.com/office/drawing/2014/main" id="{C317D92E-08BF-AE44-CF7E-6B35CE1354B2}"/>
              </a:ext>
            </a:extLst>
          </p:cNvPr>
          <p:cNvSpPr/>
          <p:nvPr/>
        </p:nvSpPr>
        <p:spPr>
          <a:xfrm>
            <a:off x="8447009" y="275266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E4966D8A-ECA4-082F-D7A3-A6D51C8B7835}"/>
              </a:ext>
            </a:extLst>
          </p:cNvPr>
          <p:cNvSpPr/>
          <p:nvPr/>
        </p:nvSpPr>
        <p:spPr>
          <a:xfrm>
            <a:off x="2768359" y="269019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9" name="Rectangle 8">
            <a:extLst>
              <a:ext uri="{FF2B5EF4-FFF2-40B4-BE49-F238E27FC236}">
                <a16:creationId xmlns:a16="http://schemas.microsoft.com/office/drawing/2014/main" id="{C1135F4E-E898-8335-8224-513991E6E12E}"/>
              </a:ext>
            </a:extLst>
          </p:cNvPr>
          <p:cNvSpPr/>
          <p:nvPr/>
        </p:nvSpPr>
        <p:spPr>
          <a:xfrm>
            <a:off x="2829960" y="275266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6821524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1094043"/>
            <a:ext cx="8766927" cy="91869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395707"/>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pitchFamily="34" charset="0"/>
                <a:cs typeface="Times New Roman" panose="02020603050405020304" pitchFamily="18" charset="0"/>
              </a:rPr>
              <a:t>Làm cho chất lượng thay đổi về căn bản, theo hướng tốt</a:t>
            </a:r>
            <a:endParaRPr lang="vi-VN" sz="10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393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5164705"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7572388" y="274854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4362144"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5226306"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7643041" y="281600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O</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4425840"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Ả</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3561867"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3619814"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63426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3</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2" name="Rectangle 11">
            <a:extLst>
              <a:ext uri="{FF2B5EF4-FFF2-40B4-BE49-F238E27FC236}">
                <a16:creationId xmlns:a16="http://schemas.microsoft.com/office/drawing/2014/main" id="{A7485D24-EDE9-59C3-14E4-50BD6A40FF58}"/>
              </a:ext>
            </a:extLst>
          </p:cNvPr>
          <p:cNvSpPr/>
          <p:nvPr/>
        </p:nvSpPr>
        <p:spPr>
          <a:xfrm>
            <a:off x="6769827"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6827774"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Ạ</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788420"/>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a:t>
            </a:r>
            <a:r>
              <a:rPr lang="en-GB" sz="2400">
                <a:solidFill>
                  <a:srgbClr val="00B050"/>
                </a:solidFill>
                <a:latin typeface="Arial" panose="020B0604020202020204" pitchFamily="34" charset="0"/>
                <a:cs typeface="Arial" panose="020B0604020202020204" pitchFamily="34" charset="0"/>
              </a:rPr>
              <a:t>I</a:t>
            </a:r>
            <a:r>
              <a:rPr lang="en-GB" sz="2400" b="0" i="0">
                <a:solidFill>
                  <a:srgbClr val="00B050"/>
                </a:solidFill>
                <a:effectLst/>
                <a:latin typeface="Arial" panose="020B0604020202020204" pitchFamily="34" charset="0"/>
                <a:cs typeface="Arial" panose="020B0604020202020204" pitchFamily="34" charset="0"/>
              </a:rPr>
              <a:t>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4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Bảo vệ môi trường nước mặt: giữ sạch nguồn nước mặt, không vứt chất thải xuống các sông, suối, ao, hồ; giảm thiểu và xử lí nước thải xả vào môi trường nước mặt; xử lí, </a:t>
            </a:r>
            <a:r>
              <a:rPr lang="en-GB" sz="2400">
                <a:solidFill>
                  <a:srgbClr val="FF0000"/>
                </a:solidFill>
                <a:latin typeface="Arial" panose="020B0604020202020204" pitchFamily="34" charset="0"/>
                <a:cs typeface="Arial" panose="020B0604020202020204" pitchFamily="34" charset="0"/>
              </a:rPr>
              <a:t>cải tạo </a:t>
            </a:r>
            <a:r>
              <a:rPr lang="en-GB" sz="2400">
                <a:latin typeface="Arial" panose="020B0604020202020204" pitchFamily="34" charset="0"/>
                <a:cs typeface="Arial" panose="020B0604020202020204" pitchFamily="34" charset="0"/>
              </a:rPr>
              <a:t>và phục hồi môi trường nước mặt bị ô nhiễm,...</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0" name="Rectangle 9">
            <a:extLst>
              <a:ext uri="{FF2B5EF4-FFF2-40B4-BE49-F238E27FC236}">
                <a16:creationId xmlns:a16="http://schemas.microsoft.com/office/drawing/2014/main" id="{DA7FA737-C074-50EE-4781-782789291570}"/>
              </a:ext>
            </a:extLst>
          </p:cNvPr>
          <p:cNvSpPr/>
          <p:nvPr/>
        </p:nvSpPr>
        <p:spPr>
          <a:xfrm>
            <a:off x="5967266"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id="{DC7B438F-F96D-5B9F-C0DB-EA0DA1576172}"/>
              </a:ext>
            </a:extLst>
          </p:cNvPr>
          <p:cNvSpPr/>
          <p:nvPr/>
        </p:nvSpPr>
        <p:spPr>
          <a:xfrm>
            <a:off x="6025213"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5319960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166873A-6BD0-2B72-9AF3-50BC224C5F8A}"/>
              </a:ext>
            </a:extLst>
          </p:cNvPr>
          <p:cNvGrpSpPr>
            <a:grpSpLocks/>
          </p:cNvGrpSpPr>
          <p:nvPr/>
        </p:nvGrpSpPr>
        <p:grpSpPr bwMode="auto">
          <a:xfrm>
            <a:off x="3472" y="76434"/>
            <a:ext cx="12192000" cy="6787448"/>
            <a:chOff x="226" y="5517"/>
            <a:chExt cx="14145" cy="10801"/>
          </a:xfrm>
        </p:grpSpPr>
        <p:sp>
          <p:nvSpPr>
            <p:cNvPr id="5" name="Line 3">
              <a:extLst>
                <a:ext uri="{FF2B5EF4-FFF2-40B4-BE49-F238E27FC236}">
                  <a16:creationId xmlns:a16="http://schemas.microsoft.com/office/drawing/2014/main" id="{A0FE4067-B38A-4CBD-7460-7AAF76BF3F73}"/>
                </a:ext>
              </a:extLst>
            </p:cNvPr>
            <p:cNvSpPr>
              <a:spLocks noChangeShapeType="1"/>
            </p:cNvSpPr>
            <p:nvPr/>
          </p:nvSpPr>
          <p:spPr bwMode="auto">
            <a:xfrm>
              <a:off x="10772" y="15979"/>
              <a:ext cx="0" cy="0"/>
            </a:xfrm>
            <a:prstGeom prst="line">
              <a:avLst/>
            </a:prstGeom>
            <a:noFill/>
            <a:ln w="3175">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4">
              <a:extLst>
                <a:ext uri="{FF2B5EF4-FFF2-40B4-BE49-F238E27FC236}">
                  <a16:creationId xmlns:a16="http://schemas.microsoft.com/office/drawing/2014/main" id="{6762EA4D-2D18-FA39-4A88-A681957467F0}"/>
                </a:ext>
              </a:extLst>
            </p:cNvPr>
            <p:cNvSpPr>
              <a:spLocks noChangeArrowheads="1"/>
            </p:cNvSpPr>
            <p:nvPr/>
          </p:nvSpPr>
          <p:spPr bwMode="auto">
            <a:xfrm>
              <a:off x="9521" y="15950"/>
              <a:ext cx="1250" cy="56"/>
            </a:xfrm>
            <a:prstGeom prst="rect">
              <a:avLst/>
            </a:prstGeom>
            <a:solidFill>
              <a:srgbClr val="E23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a:extLst>
                <a:ext uri="{FF2B5EF4-FFF2-40B4-BE49-F238E27FC236}">
                  <a16:creationId xmlns:a16="http://schemas.microsoft.com/office/drawing/2014/main" id="{5BB83D88-2194-BA0A-7F1D-8D0559A9E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 y="5517"/>
              <a:ext cx="14145" cy="1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1A0478BA-94EB-A5C8-120E-FE9D8C648A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 y="8562"/>
              <a:ext cx="5103" cy="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image4.png">
            <a:extLst>
              <a:ext uri="{FF2B5EF4-FFF2-40B4-BE49-F238E27FC236}">
                <a16:creationId xmlns:a16="http://schemas.microsoft.com/office/drawing/2014/main" id="{BFB4B226-B4C6-EA15-D065-B04AD89DBCD5}"/>
              </a:ext>
            </a:extLst>
          </p:cNvPr>
          <p:cNvPicPr>
            <a:picLocks noChangeAspect="1"/>
          </p:cNvPicPr>
          <p:nvPr/>
        </p:nvPicPr>
        <p:blipFill>
          <a:blip r:embed="rId5" cstate="print"/>
          <a:stretch>
            <a:fillRect/>
          </a:stretch>
        </p:blipFill>
        <p:spPr>
          <a:xfrm>
            <a:off x="25259" y="-5836"/>
            <a:ext cx="590190" cy="559401"/>
          </a:xfrm>
          <a:prstGeom prst="rect">
            <a:avLst/>
          </a:prstGeom>
        </p:spPr>
      </p:pic>
      <p:sp>
        <p:nvSpPr>
          <p:cNvPr id="10" name="Rectangle 13">
            <a:extLst>
              <a:ext uri="{FF2B5EF4-FFF2-40B4-BE49-F238E27FC236}">
                <a16:creationId xmlns:a16="http://schemas.microsoft.com/office/drawing/2014/main" id="{FB3EB8CF-ED3F-C47A-D12D-84E3CBD1543B}"/>
              </a:ext>
            </a:extLst>
          </p:cNvPr>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11" name="Group 11">
            <a:extLst>
              <a:ext uri="{FF2B5EF4-FFF2-40B4-BE49-F238E27FC236}">
                <a16:creationId xmlns:a16="http://schemas.microsoft.com/office/drawing/2014/main" id="{646345AA-B879-2C6C-ECB7-3AC8AC3507EB}"/>
              </a:ext>
            </a:extLst>
          </p:cNvPr>
          <p:cNvGrpSpPr>
            <a:grpSpLocks/>
          </p:cNvGrpSpPr>
          <p:nvPr/>
        </p:nvGrpSpPr>
        <p:grpSpPr bwMode="auto">
          <a:xfrm>
            <a:off x="641575" y="51793"/>
            <a:ext cx="590189" cy="495737"/>
            <a:chOff x="0" y="0"/>
            <a:chExt cx="666" cy="559"/>
          </a:xfrm>
        </p:grpSpPr>
        <p:sp>
          <p:nvSpPr>
            <p:cNvPr id="12" name="Freeform 12">
              <a:extLst>
                <a:ext uri="{FF2B5EF4-FFF2-40B4-BE49-F238E27FC236}">
                  <a16:creationId xmlns:a16="http://schemas.microsoft.com/office/drawing/2014/main" id="{6B7C9945-431D-2814-4E4A-8AE50DC3C45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Rectangle 17">
            <a:extLst>
              <a:ext uri="{FF2B5EF4-FFF2-40B4-BE49-F238E27FC236}">
                <a16:creationId xmlns:a16="http://schemas.microsoft.com/office/drawing/2014/main" id="{56A60EE1-752C-FB3C-B15A-4B5F63059CC0}"/>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22">
            <a:extLst>
              <a:ext uri="{FF2B5EF4-FFF2-40B4-BE49-F238E27FC236}">
                <a16:creationId xmlns:a16="http://schemas.microsoft.com/office/drawing/2014/main" id="{78C93D9A-637C-2A65-04C9-5B68D209EE6D}"/>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a:extLst>
              <a:ext uri="{FF2B5EF4-FFF2-40B4-BE49-F238E27FC236}">
                <a16:creationId xmlns:a16="http://schemas.microsoft.com/office/drawing/2014/main" id="{CCB2ABFD-D0B5-2C9F-72EB-349D3D9728B1}"/>
              </a:ext>
            </a:extLst>
          </p:cNvPr>
          <p:cNvSpPr txBox="1"/>
          <p:nvPr/>
        </p:nvSpPr>
        <p:spPr>
          <a:xfrm>
            <a:off x="3164295" y="1149614"/>
            <a:ext cx="7889965" cy="707886"/>
          </a:xfrm>
          <a:prstGeom prst="rect">
            <a:avLst/>
          </a:prstGeom>
          <a:noFill/>
        </p:spPr>
        <p:txBody>
          <a:bodyPr wrap="square">
            <a:spAutoFit/>
          </a:bodyPr>
          <a:lstStyle/>
          <a:p>
            <a:pPr algn="ctr"/>
            <a:r>
              <a:rPr lang="en-GB" sz="3200" b="1" dirty="0" err="1">
                <a:solidFill>
                  <a:srgbClr val="00B050"/>
                </a:solidFill>
                <a:latin typeface="Times New Roman" panose="02020603050405020304" pitchFamily="18" charset="0"/>
                <a:cs typeface="Times New Roman" panose="02020603050405020304" pitchFamily="18" charset="0"/>
              </a:rPr>
              <a:t>Bài</a:t>
            </a:r>
            <a:r>
              <a:rPr lang="en-GB" sz="3200" b="1" dirty="0">
                <a:solidFill>
                  <a:srgbClr val="00B050"/>
                </a:solidFill>
                <a:latin typeface="Times New Roman" panose="02020603050405020304" pitchFamily="18" charset="0"/>
                <a:cs typeface="Times New Roman" panose="02020603050405020304" pitchFamily="18" charset="0"/>
              </a:rPr>
              <a:t> 4 (</a:t>
            </a:r>
            <a:r>
              <a:rPr lang="en-GB" sz="3200" b="1" dirty="0" err="1">
                <a:solidFill>
                  <a:srgbClr val="00B050"/>
                </a:solidFill>
                <a:latin typeface="Times New Roman" panose="02020603050405020304" pitchFamily="18" charset="0"/>
                <a:cs typeface="Times New Roman" panose="02020603050405020304" pitchFamily="18" charset="0"/>
              </a:rPr>
              <a:t>Tiết</a:t>
            </a:r>
            <a:r>
              <a:rPr lang="en-GB" sz="3200" b="1" dirty="0">
                <a:solidFill>
                  <a:srgbClr val="00B050"/>
                </a:solidFill>
                <a:latin typeface="Times New Roman" panose="02020603050405020304" pitchFamily="18" charset="0"/>
                <a:cs typeface="Times New Roman" panose="02020603050405020304" pitchFamily="18" charset="0"/>
              </a:rPr>
              <a:t> 1)</a:t>
            </a:r>
            <a:r>
              <a:rPr lang="en-GB" sz="4000" b="1" dirty="0">
                <a:solidFill>
                  <a:srgbClr val="FF0000"/>
                </a:solidFill>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6D520F8E-4667-2366-8BC7-7AF73B3CB66C}"/>
              </a:ext>
            </a:extLst>
          </p:cNvPr>
          <p:cNvSpPr txBox="1"/>
          <p:nvPr/>
        </p:nvSpPr>
        <p:spPr>
          <a:xfrm>
            <a:off x="10888606" y="51793"/>
            <a:ext cx="1310640" cy="369332"/>
          </a:xfrm>
          <a:prstGeom prst="rect">
            <a:avLst/>
          </a:prstGeom>
          <a:noFill/>
        </p:spPr>
        <p:txBody>
          <a:bodyPr wrap="square">
            <a:spAutoFit/>
          </a:bodyPr>
          <a:lstStyle/>
          <a:p>
            <a:pPr algn="ctr"/>
            <a:r>
              <a:rPr lang="en-GB" sz="1800" b="1" dirty="0">
                <a:solidFill>
                  <a:srgbClr val="FF0000"/>
                </a:solidFill>
                <a:latin typeface="Times New Roman" panose="02020603050405020304" pitchFamily="18" charset="0"/>
                <a:cs typeface="Times New Roman" panose="02020603050405020304" pitchFamily="18" charset="0"/>
              </a:rPr>
              <a:t>LỚP 11</a:t>
            </a:r>
            <a:endParaRPr lang="vi-VN" sz="1800" b="1" dirty="0">
              <a:solidFill>
                <a:srgbClr val="FF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D7B11F49-824A-C5C0-6F4D-79A903AAEC09}"/>
              </a:ext>
            </a:extLst>
          </p:cNvPr>
          <p:cNvSpPr/>
          <p:nvPr/>
        </p:nvSpPr>
        <p:spPr>
          <a:xfrm>
            <a:off x="2399169" y="1954019"/>
            <a:ext cx="9420218" cy="1220847"/>
          </a:xfrm>
          <a:prstGeom prst="rect">
            <a:avLst/>
          </a:prstGeom>
          <a:noFill/>
        </p:spPr>
        <p:txBody>
          <a:bodyPr wrap="square" lIns="91440" tIns="45720" rIns="91440" bIns="45720">
            <a:spAutoFit/>
          </a:bodyPr>
          <a:lstStyle/>
          <a:p>
            <a:pPr algn="ctr">
              <a:lnSpc>
                <a:spcPts val="3840"/>
              </a:lnSpc>
              <a:spcBef>
                <a:spcPts val="600"/>
              </a:spcBef>
              <a:spcAft>
                <a:spcPts val="600"/>
              </a:spcAft>
            </a:pPr>
            <a:r>
              <a:rPr lang="vi-VN" sz="32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MỘT SỐ VẤN ĐỀ VỀ </a:t>
            </a:r>
          </a:p>
          <a:p>
            <a:pPr algn="ctr">
              <a:lnSpc>
                <a:spcPts val="3840"/>
              </a:lnSpc>
              <a:spcBef>
                <a:spcPts val="600"/>
              </a:spcBef>
              <a:spcAft>
                <a:spcPts val="600"/>
              </a:spcAft>
            </a:pPr>
            <a:r>
              <a:rPr lang="vi-VN" sz="32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VI PHẠM PHÁP LUẬT BẢO VỆ MÔI TRƯỜNG</a:t>
            </a:r>
          </a:p>
        </p:txBody>
      </p:sp>
    </p:spTree>
    <p:extLst>
      <p:ext uri="{BB962C8B-B14F-4D97-AF65-F5344CB8AC3E}">
        <p14:creationId xmlns:p14="http://schemas.microsoft.com/office/powerpoint/2010/main" val="231169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09624" y="856343"/>
            <a:ext cx="8902460" cy="1217363"/>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579497" y="1146623"/>
            <a:ext cx="8766927" cy="830997"/>
          </a:xfrm>
          <a:prstGeom prst="rect">
            <a:avLst/>
          </a:prstGeom>
          <a:noFill/>
        </p:spPr>
        <p:txBody>
          <a:bodyPr wrap="square" rtlCol="0">
            <a:spAutoFit/>
          </a:bodyPr>
          <a:lstStyle/>
          <a:p>
            <a:pPr algn="just"/>
            <a:r>
              <a:rPr lang="en-GB" sz="2400" b="1">
                <a:effectLst/>
                <a:latin typeface="Times New Roman" panose="02020603050405020304" pitchFamily="18" charset="0"/>
                <a:ea typeface="Calibri" panose="020F0502020204030204" pitchFamily="34" charset="0"/>
                <a:cs typeface="Times New Roman" panose="02020603050405020304" pitchFamily="18" charset="0"/>
              </a:rPr>
              <a:t>Phần đất đai, trời biển có giới hạn rõ ràng, được vạch ra dựa trên những tính chất, đặc điểm chung nào đó về địa lí, về khí hậu,…</a:t>
            </a:r>
            <a:endParaRPr lang="vi-VN" sz="10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272380"/>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3543642" y="291963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5958707" y="291963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3605243" y="298209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K</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6029360" y="298708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V</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6758984" y="291963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6816931" y="298209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Ự</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42471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4</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4346203" y="291963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4404150" y="298158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5152455" y="291963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5210402" y="298158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984843"/>
            <a:ext cx="10513342" cy="830997"/>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a:t>
            </a:r>
            <a:r>
              <a:rPr lang="en-GB" sz="2400">
                <a:solidFill>
                  <a:srgbClr val="00B050"/>
                </a:solidFill>
                <a:latin typeface="Arial" panose="020B0604020202020204" pitchFamily="34" charset="0"/>
                <a:cs typeface="Arial" panose="020B0604020202020204" pitchFamily="34" charset="0"/>
              </a:rPr>
              <a:t>I</a:t>
            </a:r>
            <a:r>
              <a:rPr lang="en-GB" sz="2400" b="0" i="0">
                <a:solidFill>
                  <a:srgbClr val="00B050"/>
                </a:solidFill>
                <a:effectLst/>
                <a:latin typeface="Arial" panose="020B0604020202020204" pitchFamily="34" charset="0"/>
                <a:cs typeface="Arial" panose="020B0604020202020204" pitchFamily="34" charset="0"/>
              </a:rPr>
              <a:t>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4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Cơ quan, tổ chức, cộng đồng dân cư, hộ gia đình và cá nhân xử lí môi trường nước ngầm đối với </a:t>
            </a:r>
            <a:r>
              <a:rPr lang="en-GB" sz="2400">
                <a:solidFill>
                  <a:srgbClr val="FF0000"/>
                </a:solidFill>
                <a:latin typeface="Arial" panose="020B0604020202020204" pitchFamily="34" charset="0"/>
                <a:cs typeface="Arial" panose="020B0604020202020204" pitchFamily="34" charset="0"/>
              </a:rPr>
              <a:t>khu vực </a:t>
            </a:r>
            <a:r>
              <a:rPr lang="en-GB" sz="2400">
                <a:latin typeface="Arial" panose="020B0604020202020204" pitchFamily="34" charset="0"/>
                <a:cs typeface="Arial" panose="020B0604020202020204" pitchFamily="34" charset="0"/>
              </a:rPr>
              <a:t>ô nhiễm do mình gây ra.</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340FD5AC-5455-BE2A-8AAC-DFBDD46B300D}"/>
              </a:ext>
            </a:extLst>
          </p:cNvPr>
          <p:cNvSpPr/>
          <p:nvPr/>
        </p:nvSpPr>
        <p:spPr>
          <a:xfrm>
            <a:off x="7559261" y="291963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 name="Rectangle 4">
            <a:extLst>
              <a:ext uri="{FF2B5EF4-FFF2-40B4-BE49-F238E27FC236}">
                <a16:creationId xmlns:a16="http://schemas.microsoft.com/office/drawing/2014/main" id="{B9370D81-F757-5761-7536-19E2B451F029}"/>
              </a:ext>
            </a:extLst>
          </p:cNvPr>
          <p:cNvSpPr/>
          <p:nvPr/>
        </p:nvSpPr>
        <p:spPr>
          <a:xfrm>
            <a:off x="7622957" y="298209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3681346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431266" y="799192"/>
            <a:ext cx="9110213" cy="971463"/>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431266" y="1096301"/>
            <a:ext cx="9110213"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pitchFamily="34" charset="0"/>
                <a:cs typeface="Times New Roman" panose="02020603050405020304" pitchFamily="18" charset="0"/>
              </a:rPr>
              <a:t>Chống lại mọi sự huỷ hoại, xâm phạm để giữ cho được nguyên vẹn</a:t>
            </a:r>
            <a:endParaRPr lang="vi-VN" sz="10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01682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5502635" y="271224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7107757" y="2714625"/>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5564236" y="277470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O</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7178410" y="2782082"/>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Ệ</a:t>
            </a:r>
            <a:endParaRPr lang="en-US" sz="4000" b="1" dirty="0">
              <a:solidFill>
                <a:srgbClr val="FF0000"/>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36756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5</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6305196" y="271224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6363143" y="277419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V</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683645"/>
            <a:ext cx="10513342" cy="830997"/>
          </a:xfrm>
          <a:prstGeom prst="rect">
            <a:avLst/>
          </a:prstGeom>
          <a:solidFill>
            <a:schemeClr val="accent4">
              <a:lumMod val="20000"/>
              <a:lumOff val="80000"/>
            </a:schemeClr>
          </a:solidFill>
        </p:spPr>
        <p:txBody>
          <a:bodyPr wrap="square">
            <a:spAutoFit/>
          </a:bodyPr>
          <a:lstStyle/>
          <a:p>
            <a:pPr algn="just"/>
            <a:r>
              <a:rPr lang="en-GB" sz="2300" b="0" i="0" err="1">
                <a:solidFill>
                  <a:srgbClr val="00B050"/>
                </a:solidFill>
                <a:effectLst/>
                <a:latin typeface="Arial" panose="020B0604020202020204" pitchFamily="34" charset="0"/>
                <a:cs typeface="Arial" panose="020B0604020202020204" pitchFamily="34" charset="0"/>
              </a:rPr>
              <a:t>Mục</a:t>
            </a:r>
            <a:r>
              <a:rPr lang="en-GB" sz="2300" b="0" i="0">
                <a:solidFill>
                  <a:srgbClr val="00B050"/>
                </a:solidFill>
                <a:effectLst/>
                <a:latin typeface="Arial" panose="020B0604020202020204" pitchFamily="34" charset="0"/>
                <a:cs typeface="Arial" panose="020B0604020202020204" pitchFamily="34" charset="0"/>
              </a:rPr>
              <a:t> I</a:t>
            </a:r>
            <a:r>
              <a:rPr lang="en-GB" sz="2300">
                <a:solidFill>
                  <a:srgbClr val="00B050"/>
                </a:solidFill>
                <a:latin typeface="Arial" panose="020B0604020202020204" pitchFamily="34" charset="0"/>
                <a:cs typeface="Arial" panose="020B0604020202020204" pitchFamily="34" charset="0"/>
              </a:rPr>
              <a:t>I</a:t>
            </a:r>
            <a:r>
              <a:rPr lang="en-GB" sz="2300" b="0" i="0">
                <a:solidFill>
                  <a:srgbClr val="00B050"/>
                </a:solidFill>
                <a:effectLst/>
                <a:latin typeface="Arial" panose="020B0604020202020204" pitchFamily="34" charset="0"/>
                <a:cs typeface="Arial" panose="020B0604020202020204" pitchFamily="34" charset="0"/>
              </a:rPr>
              <a:t> </a:t>
            </a:r>
            <a:r>
              <a:rPr lang="en-GB" sz="2300" b="0" i="0" err="1">
                <a:solidFill>
                  <a:srgbClr val="00B050"/>
                </a:solidFill>
                <a:effectLst/>
                <a:latin typeface="Arial" panose="020B0604020202020204" pitchFamily="34" charset="0"/>
                <a:cs typeface="Arial" panose="020B0604020202020204" pitchFamily="34" charset="0"/>
              </a:rPr>
              <a:t>Bài</a:t>
            </a:r>
            <a:r>
              <a:rPr lang="en-GB" sz="2300" b="0" i="0">
                <a:solidFill>
                  <a:srgbClr val="00B050"/>
                </a:solidFill>
                <a:effectLst/>
                <a:latin typeface="Arial" panose="020B0604020202020204" pitchFamily="34" charset="0"/>
                <a:cs typeface="Arial" panose="020B0604020202020204" pitchFamily="34" charset="0"/>
              </a:rPr>
              <a:t> 4 </a:t>
            </a:r>
            <a:r>
              <a:rPr lang="en-GB" sz="2300" b="0" i="0" dirty="0">
                <a:solidFill>
                  <a:srgbClr val="00B050"/>
                </a:solidFill>
                <a:effectLst/>
                <a:latin typeface="Arial" panose="020B0604020202020204" pitchFamily="34" charset="0"/>
                <a:cs typeface="Arial" panose="020B0604020202020204" pitchFamily="34" charset="0"/>
              </a:rPr>
              <a:t>SGK</a:t>
            </a:r>
            <a:r>
              <a:rPr lang="en-GB" sz="2300" b="0" i="0">
                <a:solidFill>
                  <a:srgbClr val="00B050"/>
                </a:solidFill>
                <a:effectLst/>
                <a:latin typeface="Arial" panose="020B0604020202020204" pitchFamily="34" charset="0"/>
                <a:cs typeface="Arial" panose="020B0604020202020204" pitchFamily="34" charset="0"/>
              </a:rPr>
              <a:t>: </a:t>
            </a:r>
            <a:r>
              <a:rPr lang="en-GB" sz="23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Cơ quan, tổ chức, cộng đồng dân cư, hộ gia đình và cá nhân sử dụng đất có trách nhiệm </a:t>
            </a:r>
            <a:r>
              <a:rPr lang="en-GB" sz="2400">
                <a:solidFill>
                  <a:srgbClr val="FF0000"/>
                </a:solidFill>
                <a:latin typeface="Arial" panose="020B0604020202020204" pitchFamily="34" charset="0"/>
                <a:cs typeface="Arial" panose="020B0604020202020204" pitchFamily="34" charset="0"/>
              </a:rPr>
              <a:t>bảo vệ </a:t>
            </a:r>
            <a:r>
              <a:rPr lang="en-GB" sz="2400">
                <a:latin typeface="Arial" panose="020B0604020202020204" pitchFamily="34" charset="0"/>
                <a:cs typeface="Arial" panose="020B0604020202020204" pitchFamily="34" charset="0"/>
              </a:rPr>
              <a:t>môi trường đất</a:t>
            </a:r>
            <a:r>
              <a:rPr lang="en-US" sz="2400">
                <a:latin typeface="Arial" panose="020B0604020202020204" pitchFamily="34" charset="0"/>
                <a:cs typeface="Arial" panose="020B0604020202020204" pitchFamily="34" charset="0"/>
              </a:rPr>
              <a:t>.</a:t>
            </a:r>
            <a:r>
              <a:rPr lang="en-GB" sz="2300" b="0" i="0">
                <a:solidFill>
                  <a:srgbClr val="242021"/>
                </a:solidFill>
                <a:effectLst/>
                <a:latin typeface="Arial" panose="020B0604020202020204" pitchFamily="34" charset="0"/>
                <a:cs typeface="Arial" panose="020B0604020202020204" pitchFamily="34" charset="0"/>
              </a:rPr>
              <a:t>”</a:t>
            </a:r>
            <a:endParaRPr lang="en-GB" sz="23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C60F4D63-F7B6-BA3D-4ADD-DAC1AB57C4CF}"/>
              </a:ext>
            </a:extLst>
          </p:cNvPr>
          <p:cNvSpPr/>
          <p:nvPr/>
        </p:nvSpPr>
        <p:spPr>
          <a:xfrm>
            <a:off x="3902034" y="271224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F06D9131-2DCB-3BED-FD02-A1FB2163D966}"/>
              </a:ext>
            </a:extLst>
          </p:cNvPr>
          <p:cNvSpPr/>
          <p:nvPr/>
        </p:nvSpPr>
        <p:spPr>
          <a:xfrm>
            <a:off x="3963635" y="277470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B</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1AAE17AC-F79E-07BA-C0DB-16C3C3E6C95F}"/>
              </a:ext>
            </a:extLst>
          </p:cNvPr>
          <p:cNvSpPr/>
          <p:nvPr/>
        </p:nvSpPr>
        <p:spPr>
          <a:xfrm>
            <a:off x="4704595" y="271224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C952E38C-5989-AB9F-CCF6-0AEB5865D3F8}"/>
              </a:ext>
            </a:extLst>
          </p:cNvPr>
          <p:cNvSpPr/>
          <p:nvPr/>
        </p:nvSpPr>
        <p:spPr>
          <a:xfrm>
            <a:off x="4762542" y="277419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Ả</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7459154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par>
                          <p:cTn id="22" fill="hold">
                            <p:stCondLst>
                              <p:cond delay="500"/>
                            </p:stCondLst>
                            <p:childTnLst>
                              <p:par>
                                <p:cTn id="23" presetID="1" presetClass="mediacall" presetSubtype="0" fill="hold" nodeType="afterEffect">
                                  <p:stCondLst>
                                    <p:cond delay="0"/>
                                  </p:stCondLst>
                                  <p:childTnLst>
                                    <p:cmd type="call" cmd="playFrom(0.0)">
                                      <p:cBhvr>
                                        <p:cTn id="24"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5" fill="hold" display="0">
                  <p:stCondLst>
                    <p:cond delay="indefinite"/>
                  </p:stCondLst>
                  <p:endCondLst>
                    <p:cond evt="onStopAudio" delay="0">
                      <p:tgtEl>
                        <p:sldTgt/>
                      </p:tgtEl>
                    </p:cond>
                  </p:endCondLst>
                </p:cTn>
                <p:tgtEl>
                  <p:spTgt spid="11"/>
                </p:tgtEl>
              </p:cMediaNode>
            </p:audio>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2000"/>
                            </p:stCondLst>
                            <p:childTnLst>
                              <p:par>
                                <p:cTn id="35" presetID="1" presetClass="entr" presetSubtype="0" fill="hold" grpId="0" nodeType="afterEffect">
                                  <p:stCondLst>
                                    <p:cond delay="0"/>
                                  </p:stCondLst>
                                  <p:childTnLst>
                                    <p:set>
                                      <p:cBhvr>
                                        <p:cTn id="3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3000"/>
                            </p:stCondLst>
                            <p:childTnLst>
                              <p:par>
                                <p:cTn id="38" presetID="1" presetClass="entr" presetSubtype="0" fill="hold" grpId="0" nodeType="afterEffect">
                                  <p:stCondLst>
                                    <p:cond delay="0"/>
                                  </p:stCondLst>
                                  <p:childTnLst>
                                    <p:set>
                                      <p:cBhvr>
                                        <p:cTn id="3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4000"/>
                            </p:stCondLst>
                            <p:childTnLst>
                              <p:par>
                                <p:cTn id="41" presetID="1" presetClass="entr" presetSubtype="0" fill="hold" grpId="0" nodeType="afterEffect">
                                  <p:stCondLst>
                                    <p:cond delay="0"/>
                                  </p:stCondLst>
                                  <p:childTnLst>
                                    <p:set>
                                      <p:cBhvr>
                                        <p:cTn id="42"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5000"/>
                            </p:stCondLst>
                            <p:childTnLst>
                              <p:par>
                                <p:cTn id="44" presetID="1" presetClass="entr" presetSubtype="0" fill="hold" grpId="0" nodeType="afterEffect">
                                  <p:stCondLst>
                                    <p:cond delay="0"/>
                                  </p:stCondLst>
                                  <p:childTnLst>
                                    <p:set>
                                      <p:cBhvr>
                                        <p:cTn id="45"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6000"/>
                            </p:stCondLst>
                            <p:childTnLst>
                              <p:par>
                                <p:cTn id="47" presetID="1" presetClass="entr" presetSubtype="0" fill="hold" grpId="0" nodeType="afterEffect">
                                  <p:stCondLst>
                                    <p:cond delay="0"/>
                                  </p:stCondLst>
                                  <p:childTnLst>
                                    <p:set>
                                      <p:cBhvr>
                                        <p:cTn id="48"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7000"/>
                            </p:stCondLst>
                            <p:childTnLst>
                              <p:par>
                                <p:cTn id="50" presetID="1" presetClass="entr" presetSubtype="0" fill="hold" grpId="0" nodeType="afterEffect">
                                  <p:stCondLst>
                                    <p:cond delay="0"/>
                                  </p:stCondLst>
                                  <p:childTnLst>
                                    <p:set>
                                      <p:cBhvr>
                                        <p:cTn id="51"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8000"/>
                            </p:stCondLst>
                            <p:childTnLst>
                              <p:par>
                                <p:cTn id="53" presetID="1" presetClass="entr" presetSubtype="0" fill="hold" grpId="0" nodeType="afterEffect">
                                  <p:stCondLst>
                                    <p:cond delay="0"/>
                                  </p:stCondLst>
                                  <p:childTnLst>
                                    <p:set>
                                      <p:cBhvr>
                                        <p:cTn id="54"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9000"/>
                            </p:stCondLst>
                            <p:childTnLst>
                              <p:par>
                                <p:cTn id="56" presetID="1" presetClass="entr" presetSubtype="0" fill="hold" grpId="0" nodeType="afterEffect">
                                  <p:stCondLst>
                                    <p:cond delay="0"/>
                                  </p:stCondLst>
                                  <p:childTnLst>
                                    <p:set>
                                      <p:cBhvr>
                                        <p:cTn id="57"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0000"/>
                            </p:stCondLst>
                            <p:childTnLst>
                              <p:par>
                                <p:cTn id="59" presetID="1" presetClass="entr" presetSubtype="0" fill="hold" grpId="0" nodeType="afterEffect">
                                  <p:stCondLst>
                                    <p:cond delay="0"/>
                                  </p:stCondLst>
                                  <p:childTnLst>
                                    <p:set>
                                      <p:cBhvr>
                                        <p:cTn id="60"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1000"/>
                            </p:stCondLst>
                            <p:childTnLst>
                              <p:par>
                                <p:cTn id="62" presetID="1" presetClass="entr" presetSubtype="0" fill="hold" grpId="0" nodeType="afterEffect">
                                  <p:stCondLst>
                                    <p:cond delay="0"/>
                                  </p:stCondLst>
                                  <p:childTnLst>
                                    <p:set>
                                      <p:cBhvr>
                                        <p:cTn id="63"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2000"/>
                            </p:stCondLst>
                            <p:childTnLst>
                              <p:par>
                                <p:cTn id="65" presetID="1" presetClass="entr" presetSubtype="0" fill="hold" grpId="0" nodeType="afterEffect">
                                  <p:stCondLst>
                                    <p:cond delay="0"/>
                                  </p:stCondLst>
                                  <p:childTnLst>
                                    <p:set>
                                      <p:cBhvr>
                                        <p:cTn id="66"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3000"/>
                            </p:stCondLst>
                            <p:childTnLst>
                              <p:par>
                                <p:cTn id="68" presetID="1" presetClass="entr" presetSubtype="0" fill="hold" grpId="0" nodeType="afterEffect">
                                  <p:stCondLst>
                                    <p:cond delay="0"/>
                                  </p:stCondLst>
                                  <p:childTnLst>
                                    <p:set>
                                      <p:cBhvr>
                                        <p:cTn id="69"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4000"/>
                            </p:stCondLst>
                            <p:childTnLst>
                              <p:par>
                                <p:cTn id="71" presetID="1" presetClass="entr" presetSubtype="0" fill="hold" grpId="0" nodeType="afterEffect">
                                  <p:stCondLst>
                                    <p:cond delay="0"/>
                                  </p:stCondLst>
                                  <p:childTnLst>
                                    <p:set>
                                      <p:cBhvr>
                                        <p:cTn id="72"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15"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1046844"/>
            <a:ext cx="8766927" cy="81662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318073"/>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pitchFamily="34" charset="0"/>
                <a:cs typeface="Times New Roman" panose="02020603050405020304" pitchFamily="18" charset="0"/>
              </a:rPr>
              <a:t>Nhiễm bẩn tới mức có thể gây độc hại</a:t>
            </a:r>
            <a:endParaRPr lang="vi-VN" sz="10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05747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7537675" y="271616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5134560" y="271616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7608328" y="278361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M</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5198256" y="277862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4334283" y="271616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4392230" y="277862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61521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6</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827841" y="3674120"/>
            <a:ext cx="10513342"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4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Khi khoan thăm dò, khai thác nước ngầm, khi sử dụng hoá chất độc hại, chất phóng xạ phải có biện pháp ngăn ngừa, không để rò rỉ, phát tán gây </a:t>
            </a:r>
            <a:r>
              <a:rPr lang="en-GB" sz="2400">
                <a:solidFill>
                  <a:srgbClr val="FF0000"/>
                </a:solidFill>
                <a:latin typeface="Arial" panose="020B0604020202020204" pitchFamily="34" charset="0"/>
                <a:cs typeface="Arial" panose="020B0604020202020204" pitchFamily="34" charset="0"/>
              </a:rPr>
              <a:t>ô nhiễm </a:t>
            </a:r>
            <a:r>
              <a:rPr lang="en-GB" sz="2400">
                <a:latin typeface="Arial" panose="020B0604020202020204" pitchFamily="34" charset="0"/>
                <a:cs typeface="Arial" panose="020B0604020202020204" pitchFamily="34" charset="0"/>
              </a:rPr>
              <a:t>nguồn nước ngầm.</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982E5A66-6CF6-F1F8-7AF5-25C6FEAB78EE}"/>
              </a:ext>
            </a:extLst>
          </p:cNvPr>
          <p:cNvSpPr/>
          <p:nvPr/>
        </p:nvSpPr>
        <p:spPr>
          <a:xfrm>
            <a:off x="6735114" y="271616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9EA4E01A-7B05-BD41-5D05-BEC6F1608D06}"/>
              </a:ext>
            </a:extLst>
          </p:cNvPr>
          <p:cNvSpPr/>
          <p:nvPr/>
        </p:nvSpPr>
        <p:spPr>
          <a:xfrm>
            <a:off x="5934837" y="271616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F445DD1F-B81C-7385-C90E-92E4EBE2D5A2}"/>
              </a:ext>
            </a:extLst>
          </p:cNvPr>
          <p:cNvSpPr/>
          <p:nvPr/>
        </p:nvSpPr>
        <p:spPr>
          <a:xfrm>
            <a:off x="6796715" y="277862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Ễ</a:t>
            </a:r>
            <a:endParaRPr lang="en-US" sz="4000" b="1" dirty="0">
              <a:solidFill>
                <a:schemeClr val="tx1"/>
              </a:solidFill>
              <a:latin typeface="UTM Avo" panose="02040603050506020204" pitchFamily="18" charset="0"/>
            </a:endParaRPr>
          </a:p>
        </p:txBody>
      </p:sp>
      <p:sp>
        <p:nvSpPr>
          <p:cNvPr id="7" name="Rectangle 6">
            <a:extLst>
              <a:ext uri="{FF2B5EF4-FFF2-40B4-BE49-F238E27FC236}">
                <a16:creationId xmlns:a16="http://schemas.microsoft.com/office/drawing/2014/main" id="{FC196623-4B53-85F3-BDF0-1DA97C67AAAD}"/>
              </a:ext>
            </a:extLst>
          </p:cNvPr>
          <p:cNvSpPr/>
          <p:nvPr/>
        </p:nvSpPr>
        <p:spPr>
          <a:xfrm>
            <a:off x="5998533" y="277862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61562FDC-D7BB-C4E9-CF27-9EEB0E875222}"/>
              </a:ext>
            </a:extLst>
          </p:cNvPr>
          <p:cNvSpPr/>
          <p:nvPr/>
        </p:nvSpPr>
        <p:spPr>
          <a:xfrm>
            <a:off x="3532924" y="271728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D4B3D5AD-E129-5E13-298D-FE43AD505690}"/>
              </a:ext>
            </a:extLst>
          </p:cNvPr>
          <p:cNvSpPr/>
          <p:nvPr/>
        </p:nvSpPr>
        <p:spPr>
          <a:xfrm>
            <a:off x="3590871" y="277974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Ô</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5629690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60"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6" grpId="0" animBg="1"/>
      <p:bldP spid="7" grpId="0" animBg="1"/>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882342"/>
            <a:ext cx="8766927" cy="86183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136385"/>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pitchFamily="34" charset="0"/>
                <a:cs typeface="Times New Roman" panose="02020603050405020304" pitchFamily="18" charset="0"/>
              </a:rPr>
              <a:t>Thông báo công khai cho mọi người biết</a:t>
            </a:r>
            <a:endParaRPr lang="vi-VN" sz="3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19107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1036" name="Oval 1035">
            <a:extLst>
              <a:ext uri="{FF2B5EF4-FFF2-40B4-BE49-F238E27FC236}">
                <a16:creationId xmlns:a16="http://schemas.microsoft.com/office/drawing/2014/main" id="{2787A4A9-43D1-C6DD-7B6F-93118C6F43A7}"/>
              </a:ext>
            </a:extLst>
          </p:cNvPr>
          <p:cNvSpPr/>
          <p:nvPr/>
        </p:nvSpPr>
        <p:spPr>
          <a:xfrm>
            <a:off x="5522286" y="419501"/>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7</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951666" y="3607445"/>
            <a:ext cx="10513342"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a:t>
            </a:r>
            <a:r>
              <a:rPr lang="en-GB" sz="2400">
                <a:solidFill>
                  <a:srgbClr val="00B050"/>
                </a:solidFill>
                <a:latin typeface="Arial" panose="020B0604020202020204" pitchFamily="34" charset="0"/>
                <a:cs typeface="Arial" panose="020B0604020202020204" pitchFamily="34" charset="0"/>
              </a:rPr>
              <a:t>I</a:t>
            </a:r>
            <a:r>
              <a:rPr lang="en-GB" sz="2400" b="0" i="0">
                <a:solidFill>
                  <a:srgbClr val="00B050"/>
                </a:solidFill>
                <a:effectLst/>
                <a:latin typeface="Arial" panose="020B0604020202020204" pitchFamily="34" charset="0"/>
                <a:cs typeface="Arial" panose="020B0604020202020204" pitchFamily="34" charset="0"/>
              </a:rPr>
              <a:t>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4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Quan trắc, giám sát và </a:t>
            </a:r>
            <a:r>
              <a:rPr lang="en-GB" sz="2400">
                <a:solidFill>
                  <a:srgbClr val="FF0000"/>
                </a:solidFill>
                <a:latin typeface="Arial" panose="020B0604020202020204" pitchFamily="34" charset="0"/>
                <a:cs typeface="Arial" panose="020B0604020202020204" pitchFamily="34" charset="0"/>
              </a:rPr>
              <a:t>công bố </a:t>
            </a:r>
            <a:r>
              <a:rPr lang="en-GB" sz="2400">
                <a:latin typeface="Arial" panose="020B0604020202020204" pitchFamily="34" charset="0"/>
                <a:cs typeface="Arial" panose="020B0604020202020204" pitchFamily="34" charset="0"/>
              </a:rPr>
              <a:t>chất lượng môi trường không khí; quan trắc, đánh giá và kiểm soát các nguồn phát thải bụi, khí thải theo quy định của pháp luật</a:t>
            </a:r>
            <a:r>
              <a:rPr lang="vi-VN" sz="2400">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2BBE5880-3B1F-AC91-3EF5-D3FB5C71ABB7}"/>
              </a:ext>
            </a:extLst>
          </p:cNvPr>
          <p:cNvSpPr/>
          <p:nvPr/>
        </p:nvSpPr>
        <p:spPr>
          <a:xfrm>
            <a:off x="4350815" y="255423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 name="Rectangle 4">
            <a:extLst>
              <a:ext uri="{FF2B5EF4-FFF2-40B4-BE49-F238E27FC236}">
                <a16:creationId xmlns:a16="http://schemas.microsoft.com/office/drawing/2014/main" id="{E79CCD9C-7FD1-0E87-55C0-727456C7B85C}"/>
              </a:ext>
            </a:extLst>
          </p:cNvPr>
          <p:cNvSpPr/>
          <p:nvPr/>
        </p:nvSpPr>
        <p:spPr>
          <a:xfrm>
            <a:off x="6753810" y="255423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75E28693-9E3E-386D-19F8-0057A22446DD}"/>
              </a:ext>
            </a:extLst>
          </p:cNvPr>
          <p:cNvSpPr/>
          <p:nvPr/>
        </p:nvSpPr>
        <p:spPr>
          <a:xfrm>
            <a:off x="4421468" y="262169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Ô</a:t>
            </a:r>
            <a:endParaRPr lang="en-US" sz="4000" b="1" dirty="0">
              <a:solidFill>
                <a:srgbClr val="FF0000"/>
              </a:solidFill>
              <a:latin typeface="UTM Avo" panose="02040603050506020204" pitchFamily="18" charset="0"/>
            </a:endParaRPr>
          </a:p>
        </p:txBody>
      </p:sp>
      <p:sp>
        <p:nvSpPr>
          <p:cNvPr id="7" name="Rectangle 6">
            <a:extLst>
              <a:ext uri="{FF2B5EF4-FFF2-40B4-BE49-F238E27FC236}">
                <a16:creationId xmlns:a16="http://schemas.microsoft.com/office/drawing/2014/main" id="{9B6204A1-D664-85E0-4137-8B47C3529A21}"/>
              </a:ext>
            </a:extLst>
          </p:cNvPr>
          <p:cNvSpPr/>
          <p:nvPr/>
        </p:nvSpPr>
        <p:spPr>
          <a:xfrm>
            <a:off x="6817506" y="261669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B</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E49FFE01-3DCD-AA2E-FEBE-48312D88B118}"/>
              </a:ext>
            </a:extLst>
          </p:cNvPr>
          <p:cNvSpPr/>
          <p:nvPr/>
        </p:nvSpPr>
        <p:spPr>
          <a:xfrm>
            <a:off x="5953533" y="255423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828E90B5-4019-8D5D-87ED-F655DEA011CA}"/>
              </a:ext>
            </a:extLst>
          </p:cNvPr>
          <p:cNvSpPr/>
          <p:nvPr/>
        </p:nvSpPr>
        <p:spPr>
          <a:xfrm>
            <a:off x="6011480" y="261669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6DAC02EE-3948-0F48-CD27-26048E78D94A}"/>
              </a:ext>
            </a:extLst>
          </p:cNvPr>
          <p:cNvSpPr/>
          <p:nvPr/>
        </p:nvSpPr>
        <p:spPr>
          <a:xfrm>
            <a:off x="3548254" y="255423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2" name="Rectangle 11">
            <a:extLst>
              <a:ext uri="{FF2B5EF4-FFF2-40B4-BE49-F238E27FC236}">
                <a16:creationId xmlns:a16="http://schemas.microsoft.com/office/drawing/2014/main" id="{3C53538A-FA06-391E-8BFA-017073FE7165}"/>
              </a:ext>
            </a:extLst>
          </p:cNvPr>
          <p:cNvSpPr/>
          <p:nvPr/>
        </p:nvSpPr>
        <p:spPr>
          <a:xfrm>
            <a:off x="7554087" y="255423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id="{B6154E22-2DA5-E874-65DE-0AB23B399FCE}"/>
              </a:ext>
            </a:extLst>
          </p:cNvPr>
          <p:cNvSpPr/>
          <p:nvPr/>
        </p:nvSpPr>
        <p:spPr>
          <a:xfrm>
            <a:off x="3609855" y="261669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4" name="Rectangle 13">
            <a:extLst>
              <a:ext uri="{FF2B5EF4-FFF2-40B4-BE49-F238E27FC236}">
                <a16:creationId xmlns:a16="http://schemas.microsoft.com/office/drawing/2014/main" id="{E12C1388-DAF3-770A-E256-3A3E1354320B}"/>
              </a:ext>
            </a:extLst>
          </p:cNvPr>
          <p:cNvSpPr/>
          <p:nvPr/>
        </p:nvSpPr>
        <p:spPr>
          <a:xfrm>
            <a:off x="7617783" y="261669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Ố</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id="{D26A9353-2FA5-F456-DA0D-94C5101D7C55}"/>
              </a:ext>
            </a:extLst>
          </p:cNvPr>
          <p:cNvSpPr/>
          <p:nvPr/>
        </p:nvSpPr>
        <p:spPr>
          <a:xfrm>
            <a:off x="5152174" y="255536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id="{80DCB0AC-62AD-2D0A-7CAD-516A1C6FE71C}"/>
              </a:ext>
            </a:extLst>
          </p:cNvPr>
          <p:cNvSpPr/>
          <p:nvPr/>
        </p:nvSpPr>
        <p:spPr>
          <a:xfrm>
            <a:off x="5210121" y="261782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4728439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6" grpId="0" animBg="1"/>
      <p:bldP spid="7" grpId="0" animBg="1"/>
      <p:bldP spid="9" grpId="0" animBg="1"/>
      <p:bldP spid="13" grpId="0" animBg="1"/>
      <p:bldP spid="14" grpId="0" animBg="1"/>
      <p:bldP spid="3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99219"/>
            <a:ext cx="8766927" cy="88673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70448"/>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pitchFamily="34" charset="0"/>
                <a:cs typeface="Times New Roman" panose="02020603050405020304" pitchFamily="18" charset="0"/>
              </a:rPr>
              <a:t>Giảm đến mức thấp nhất (có thể được)</a:t>
            </a:r>
            <a:endParaRPr lang="vi-VN" sz="10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2986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7145960" y="281522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7216613" y="288267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I</a:t>
            </a:r>
            <a:endParaRPr lang="en-US" sz="4000" b="1" dirty="0">
              <a:solidFill>
                <a:srgbClr val="FF0000"/>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5675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8</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70690" y="3789135"/>
            <a:ext cx="10716459"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a:t>
            </a:r>
            <a:r>
              <a:rPr lang="en-GB" sz="2400">
                <a:solidFill>
                  <a:srgbClr val="00B050"/>
                </a:solidFill>
                <a:latin typeface="Arial" panose="020B0604020202020204" pitchFamily="34" charset="0"/>
                <a:cs typeface="Arial" panose="020B0604020202020204" pitchFamily="34" charset="0"/>
              </a:rPr>
              <a:t>I</a:t>
            </a:r>
            <a:r>
              <a:rPr lang="en-GB" sz="2400" b="0" i="0">
                <a:solidFill>
                  <a:srgbClr val="00B050"/>
                </a:solidFill>
                <a:effectLst/>
                <a:latin typeface="Arial" panose="020B0604020202020204" pitchFamily="34" charset="0"/>
                <a:cs typeface="Arial" panose="020B0604020202020204" pitchFamily="34" charset="0"/>
              </a:rPr>
              <a:t>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4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Tổ chức, hộ gia đình, cá nhân hoạt động sản xuất, kinh doanh, dịch vụ có phát thải bụi, khí thải tác động xấu đến môi trường có trách nhiệm </a:t>
            </a:r>
            <a:r>
              <a:rPr lang="en-GB" sz="2400">
                <a:solidFill>
                  <a:srgbClr val="FF0000"/>
                </a:solidFill>
                <a:latin typeface="Arial" panose="020B0604020202020204" pitchFamily="34" charset="0"/>
                <a:cs typeface="Arial" panose="020B0604020202020204" pitchFamily="34" charset="0"/>
              </a:rPr>
              <a:t>giảm thiểu </a:t>
            </a:r>
            <a:r>
              <a:rPr lang="en-GB" sz="2400">
                <a:latin typeface="Arial" panose="020B0604020202020204" pitchFamily="34" charset="0"/>
                <a:cs typeface="Arial" panose="020B0604020202020204" pitchFamily="34" charset="0"/>
              </a:rPr>
              <a:t>và xử lí theo quy định của pháp luật</a:t>
            </a:r>
            <a:r>
              <a:rPr lang="vi-VN" sz="2400">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6" name="Rectangle 5">
            <a:extLst>
              <a:ext uri="{FF2B5EF4-FFF2-40B4-BE49-F238E27FC236}">
                <a16:creationId xmlns:a16="http://schemas.microsoft.com/office/drawing/2014/main" id="{91AF2BA5-D139-3BD4-3D50-057AA8FFEE8F}"/>
              </a:ext>
            </a:extLst>
          </p:cNvPr>
          <p:cNvSpPr/>
          <p:nvPr/>
        </p:nvSpPr>
        <p:spPr>
          <a:xfrm>
            <a:off x="5530319" y="28152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557D8BE2-7078-E8DC-C0ED-43589D19FA4D}"/>
              </a:ext>
            </a:extLst>
          </p:cNvPr>
          <p:cNvSpPr/>
          <p:nvPr/>
        </p:nvSpPr>
        <p:spPr>
          <a:xfrm>
            <a:off x="5588266" y="28771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0A9CA32A-CFB3-EBAC-D1A8-3EAADA10FE99}"/>
              </a:ext>
            </a:extLst>
          </p:cNvPr>
          <p:cNvSpPr/>
          <p:nvPr/>
        </p:nvSpPr>
        <p:spPr>
          <a:xfrm>
            <a:off x="6337830" y="28152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94D6553D-B4C2-C443-799D-AF2CA36C759A}"/>
              </a:ext>
            </a:extLst>
          </p:cNvPr>
          <p:cNvSpPr/>
          <p:nvPr/>
        </p:nvSpPr>
        <p:spPr>
          <a:xfrm>
            <a:off x="6395777" y="28771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4" name="Rectangle 3">
            <a:extLst>
              <a:ext uri="{FF2B5EF4-FFF2-40B4-BE49-F238E27FC236}">
                <a16:creationId xmlns:a16="http://schemas.microsoft.com/office/drawing/2014/main" id="{72DB8939-A436-3E9A-892A-38E28A38B02F}"/>
              </a:ext>
            </a:extLst>
          </p:cNvPr>
          <p:cNvSpPr/>
          <p:nvPr/>
        </p:nvSpPr>
        <p:spPr>
          <a:xfrm>
            <a:off x="3914988" y="28152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63D63682-06A7-0380-40F0-78C795E58450}"/>
              </a:ext>
            </a:extLst>
          </p:cNvPr>
          <p:cNvSpPr/>
          <p:nvPr/>
        </p:nvSpPr>
        <p:spPr>
          <a:xfrm>
            <a:off x="3972935" y="28771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Ả</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1708B6AA-E793-E765-07E6-D5FBFBA43C9E}"/>
              </a:ext>
            </a:extLst>
          </p:cNvPr>
          <p:cNvSpPr/>
          <p:nvPr/>
        </p:nvSpPr>
        <p:spPr>
          <a:xfrm>
            <a:off x="4722499" y="28152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2" name="Rectangle 11">
            <a:extLst>
              <a:ext uri="{FF2B5EF4-FFF2-40B4-BE49-F238E27FC236}">
                <a16:creationId xmlns:a16="http://schemas.microsoft.com/office/drawing/2014/main" id="{B2C79315-82B2-01CF-92E3-16E7A0799F83}"/>
              </a:ext>
            </a:extLst>
          </p:cNvPr>
          <p:cNvSpPr/>
          <p:nvPr/>
        </p:nvSpPr>
        <p:spPr>
          <a:xfrm>
            <a:off x="4780446" y="28771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M</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id="{71D8F5E1-F900-2278-9657-FDD91620B7BB}"/>
              </a:ext>
            </a:extLst>
          </p:cNvPr>
          <p:cNvSpPr/>
          <p:nvPr/>
        </p:nvSpPr>
        <p:spPr>
          <a:xfrm>
            <a:off x="2299347" y="28152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id="{3C893D7C-8714-730B-BB88-886B69805B29}"/>
              </a:ext>
            </a:extLst>
          </p:cNvPr>
          <p:cNvSpPr/>
          <p:nvPr/>
        </p:nvSpPr>
        <p:spPr>
          <a:xfrm>
            <a:off x="2357294" y="28771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id="{8E6BBA69-D383-5EA1-00AE-2D14770F1363}"/>
              </a:ext>
            </a:extLst>
          </p:cNvPr>
          <p:cNvSpPr/>
          <p:nvPr/>
        </p:nvSpPr>
        <p:spPr>
          <a:xfrm>
            <a:off x="3106858" y="28152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id="{32841ECE-4966-C67E-397A-175C84DFEAAA}"/>
              </a:ext>
            </a:extLst>
          </p:cNvPr>
          <p:cNvSpPr/>
          <p:nvPr/>
        </p:nvSpPr>
        <p:spPr>
          <a:xfrm>
            <a:off x="3164805" y="28771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39" name="Rectangle 38">
            <a:extLst>
              <a:ext uri="{FF2B5EF4-FFF2-40B4-BE49-F238E27FC236}">
                <a16:creationId xmlns:a16="http://schemas.microsoft.com/office/drawing/2014/main" id="{D579B246-2601-AA1F-EE6C-E9638ACBA386}"/>
              </a:ext>
            </a:extLst>
          </p:cNvPr>
          <p:cNvSpPr/>
          <p:nvPr/>
        </p:nvSpPr>
        <p:spPr>
          <a:xfrm>
            <a:off x="7957112" y="281300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0" name="Rectangle 39">
            <a:extLst>
              <a:ext uri="{FF2B5EF4-FFF2-40B4-BE49-F238E27FC236}">
                <a16:creationId xmlns:a16="http://schemas.microsoft.com/office/drawing/2014/main" id="{5B76D2BA-C151-C3E2-12D8-346AA34B5BF7}"/>
              </a:ext>
            </a:extLst>
          </p:cNvPr>
          <p:cNvSpPr/>
          <p:nvPr/>
        </p:nvSpPr>
        <p:spPr>
          <a:xfrm>
            <a:off x="8015059" y="287495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Ể</a:t>
            </a:r>
            <a:endParaRPr lang="en-US" sz="4000" b="1" dirty="0">
              <a:solidFill>
                <a:schemeClr val="tx1"/>
              </a:solidFill>
              <a:latin typeface="UTM Avo" panose="02040603050506020204" pitchFamily="18" charset="0"/>
            </a:endParaRPr>
          </a:p>
        </p:txBody>
      </p:sp>
      <p:sp>
        <p:nvSpPr>
          <p:cNvPr id="41" name="Rectangle 40">
            <a:extLst>
              <a:ext uri="{FF2B5EF4-FFF2-40B4-BE49-F238E27FC236}">
                <a16:creationId xmlns:a16="http://schemas.microsoft.com/office/drawing/2014/main" id="{2088745E-A9EA-2E87-1DBE-3564DC61AFF8}"/>
              </a:ext>
            </a:extLst>
          </p:cNvPr>
          <p:cNvSpPr/>
          <p:nvPr/>
        </p:nvSpPr>
        <p:spPr>
          <a:xfrm>
            <a:off x="8764623" y="281300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2" name="Rectangle 41">
            <a:extLst>
              <a:ext uri="{FF2B5EF4-FFF2-40B4-BE49-F238E27FC236}">
                <a16:creationId xmlns:a16="http://schemas.microsoft.com/office/drawing/2014/main" id="{8C64788F-5278-AD6D-0F5D-95E773FFD582}"/>
              </a:ext>
            </a:extLst>
          </p:cNvPr>
          <p:cNvSpPr/>
          <p:nvPr/>
        </p:nvSpPr>
        <p:spPr>
          <a:xfrm>
            <a:off x="8822570" y="287495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4655297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7" grpId="0" animBg="1"/>
      <p:bldP spid="9" grpId="0" animBg="1"/>
      <p:bldP spid="5" grpId="0" animBg="1"/>
      <p:bldP spid="12" grpId="0" animBg="1"/>
      <p:bldP spid="14" grpId="0" animBg="1"/>
      <p:bldP spid="38" grpId="0" animBg="1"/>
      <p:bldP spid="40" grpId="0" animBg="1"/>
      <p:bldP spid="4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431266" y="999219"/>
            <a:ext cx="9109734" cy="901363"/>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431266" y="1270448"/>
            <a:ext cx="9109734" cy="461665"/>
          </a:xfrm>
          <a:prstGeom prst="rect">
            <a:avLst/>
          </a:prstGeom>
          <a:noFill/>
        </p:spPr>
        <p:txBody>
          <a:bodyPr wrap="square" rtlCol="0">
            <a:spAutoFit/>
          </a:bodyPr>
          <a:lstStyle/>
          <a:p>
            <a:pPr algn="ct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Báo cho mọi người biết tình hình, tin tức bằng lời nói hoặc văn bản</a:t>
            </a:r>
            <a:endParaRPr lang="vi-VN" sz="10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092495"/>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2758759" y="2764418"/>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4359313" y="276203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2829412" y="2831875"/>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T</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4423009" y="2824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Ô</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3559036" y="276203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3616983" y="2824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5675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9</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894635"/>
            <a:ext cx="10513342" cy="830997"/>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a:t>
            </a:r>
            <a:r>
              <a:rPr lang="en-GB" sz="2400">
                <a:solidFill>
                  <a:srgbClr val="00B050"/>
                </a:solidFill>
                <a:latin typeface="Arial" panose="020B0604020202020204" pitchFamily="34" charset="0"/>
                <a:cs typeface="Arial" panose="020B0604020202020204" pitchFamily="34" charset="0"/>
              </a:rPr>
              <a:t>I</a:t>
            </a:r>
            <a:r>
              <a:rPr lang="en-GB" sz="2400" b="0" i="0">
                <a:solidFill>
                  <a:srgbClr val="00B050"/>
                </a:solidFill>
                <a:effectLst/>
                <a:latin typeface="Arial" panose="020B0604020202020204" pitchFamily="34" charset="0"/>
                <a:cs typeface="Arial" panose="020B0604020202020204" pitchFamily="34" charset="0"/>
              </a:rPr>
              <a:t>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4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solidFill>
                  <a:srgbClr val="FF0000"/>
                </a:solidFill>
                <a:latin typeface="Arial" panose="020B0604020202020204" pitchFamily="34" charset="0"/>
                <a:cs typeface="Arial" panose="020B0604020202020204" pitchFamily="34" charset="0"/>
              </a:rPr>
              <a:t>Thông báo </a:t>
            </a:r>
            <a:r>
              <a:rPr lang="en-GB" sz="2400">
                <a:latin typeface="Arial" panose="020B0604020202020204" pitchFamily="34" charset="0"/>
                <a:cs typeface="Arial" panose="020B0604020202020204" pitchFamily="34" charset="0"/>
              </a:rPr>
              <a:t>và cảnh báo kịp thời tình trạng ô nhiễm môi trường không khí</a:t>
            </a:r>
            <a:r>
              <a:rPr lang="vi-VN" sz="2400">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8" name="Rectangle 7">
            <a:extLst>
              <a:ext uri="{FF2B5EF4-FFF2-40B4-BE49-F238E27FC236}">
                <a16:creationId xmlns:a16="http://schemas.microsoft.com/office/drawing/2014/main" id="{0A9CA32A-CFB3-EBAC-D1A8-3EAADA10FE99}"/>
              </a:ext>
            </a:extLst>
          </p:cNvPr>
          <p:cNvSpPr/>
          <p:nvPr/>
        </p:nvSpPr>
        <p:spPr>
          <a:xfrm>
            <a:off x="5159590" y="2762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94D6553D-B4C2-C443-799D-AF2CA36C759A}"/>
              </a:ext>
            </a:extLst>
          </p:cNvPr>
          <p:cNvSpPr/>
          <p:nvPr/>
        </p:nvSpPr>
        <p:spPr>
          <a:xfrm>
            <a:off x="5217537" y="2824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4" name="Rectangle 3">
            <a:extLst>
              <a:ext uri="{FF2B5EF4-FFF2-40B4-BE49-F238E27FC236}">
                <a16:creationId xmlns:a16="http://schemas.microsoft.com/office/drawing/2014/main" id="{89B38458-90B6-FD50-4ECF-CC9BF67A90E1}"/>
              </a:ext>
            </a:extLst>
          </p:cNvPr>
          <p:cNvSpPr/>
          <p:nvPr/>
        </p:nvSpPr>
        <p:spPr>
          <a:xfrm>
            <a:off x="6760144" y="276203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 name="Rectangle 4">
            <a:extLst>
              <a:ext uri="{FF2B5EF4-FFF2-40B4-BE49-F238E27FC236}">
                <a16:creationId xmlns:a16="http://schemas.microsoft.com/office/drawing/2014/main" id="{4B669033-936C-1A00-5D86-DAFD0BA019CC}"/>
              </a:ext>
            </a:extLst>
          </p:cNvPr>
          <p:cNvSpPr/>
          <p:nvPr/>
        </p:nvSpPr>
        <p:spPr>
          <a:xfrm>
            <a:off x="6823840" y="2824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B</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F83D486A-690F-4735-C484-FA9D15987C38}"/>
              </a:ext>
            </a:extLst>
          </p:cNvPr>
          <p:cNvSpPr/>
          <p:nvPr/>
        </p:nvSpPr>
        <p:spPr>
          <a:xfrm>
            <a:off x="5959867" y="276203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DEE18CAB-8127-D56F-A6A2-01A99F922971}"/>
              </a:ext>
            </a:extLst>
          </p:cNvPr>
          <p:cNvSpPr/>
          <p:nvPr/>
        </p:nvSpPr>
        <p:spPr>
          <a:xfrm>
            <a:off x="6017814" y="2824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BC11DAF2-0367-AA6A-9647-B266E40629BF}"/>
              </a:ext>
            </a:extLst>
          </p:cNvPr>
          <p:cNvSpPr/>
          <p:nvPr/>
        </p:nvSpPr>
        <p:spPr>
          <a:xfrm>
            <a:off x="7560421" y="2762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2" name="Rectangle 11">
            <a:extLst>
              <a:ext uri="{FF2B5EF4-FFF2-40B4-BE49-F238E27FC236}">
                <a16:creationId xmlns:a16="http://schemas.microsoft.com/office/drawing/2014/main" id="{6883926B-8C24-E6DC-5E2B-F87222ACEAD3}"/>
              </a:ext>
            </a:extLst>
          </p:cNvPr>
          <p:cNvSpPr/>
          <p:nvPr/>
        </p:nvSpPr>
        <p:spPr>
          <a:xfrm>
            <a:off x="7618368" y="2824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Á</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id="{62E1B783-78BE-0211-EC23-C9E710796B05}"/>
              </a:ext>
            </a:extLst>
          </p:cNvPr>
          <p:cNvSpPr/>
          <p:nvPr/>
        </p:nvSpPr>
        <p:spPr>
          <a:xfrm>
            <a:off x="8360698" y="276203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id="{0B545CDD-81EE-3166-46BD-67E23692B9BC}"/>
              </a:ext>
            </a:extLst>
          </p:cNvPr>
          <p:cNvSpPr/>
          <p:nvPr/>
        </p:nvSpPr>
        <p:spPr>
          <a:xfrm>
            <a:off x="8418645" y="282398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O</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529052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60"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9" grpId="0" animBg="1"/>
      <p:bldP spid="5" grpId="0" animBg="1"/>
      <p:bldP spid="7" grpId="0" animBg="1"/>
      <p:bldP spid="12" grpId="0" animBg="1"/>
      <p:bldP spid="1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431266" y="854292"/>
            <a:ext cx="9023949" cy="1031659"/>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579498" y="1011658"/>
            <a:ext cx="8766926" cy="830997"/>
          </a:xfrm>
          <a:prstGeom prst="rect">
            <a:avLst/>
          </a:prstGeom>
          <a:noFill/>
        </p:spPr>
        <p:txBody>
          <a:bodyPr wrap="square" rtlCol="0">
            <a:spAutoFit/>
          </a:bodyPr>
          <a:lstStyle/>
          <a:p>
            <a:pPr algn="just"/>
            <a:r>
              <a:rPr lang="en-GB" sz="2400" b="1">
                <a:effectLst/>
                <a:latin typeface="Times New Roman" panose="02020603050405020304" pitchFamily="18" charset="0"/>
                <a:ea typeface="Calibri" panose="020F0502020204030204" pitchFamily="34" charset="0"/>
                <a:cs typeface="Times New Roman" panose="02020603050405020304" pitchFamily="18" charset="0"/>
              </a:rPr>
              <a:t>Tổ chức quan sát, đo đếm các chỉ số liên quan và phân tích, đánh giá các chỉ số đó</a:t>
            </a:r>
            <a:endParaRPr lang="vi-VN" sz="10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1462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6736938" y="2791778"/>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8337492" y="279177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6807591" y="2859235"/>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R</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8401188" y="285423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7537215" y="279177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7595162" y="285423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Ắ</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401517" y="360558"/>
            <a:ext cx="956152"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UTM Avo" panose="02040603050506020204" pitchFamily="18" charset="0"/>
              </a:rPr>
              <a:t>10</a:t>
            </a:r>
            <a:endParaRPr lang="en-US" sz="28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742700"/>
            <a:ext cx="10513342"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a:t>
            </a:r>
            <a:r>
              <a:rPr lang="en-GB" sz="2400">
                <a:solidFill>
                  <a:srgbClr val="00B050"/>
                </a:solidFill>
                <a:latin typeface="Arial" panose="020B0604020202020204" pitchFamily="34" charset="0"/>
                <a:cs typeface="Arial" panose="020B0604020202020204" pitchFamily="34" charset="0"/>
              </a:rPr>
              <a:t>I</a:t>
            </a:r>
            <a:r>
              <a:rPr lang="en-GB" sz="2400" b="0" i="0">
                <a:solidFill>
                  <a:srgbClr val="00B050"/>
                </a:solidFill>
                <a:effectLst/>
                <a:latin typeface="Arial" panose="020B0604020202020204" pitchFamily="34" charset="0"/>
                <a:cs typeface="Arial" panose="020B0604020202020204" pitchFamily="34" charset="0"/>
              </a:rPr>
              <a:t>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a:t>
            </a:r>
            <a:r>
              <a:rPr lang="en-GB" sz="2400">
                <a:solidFill>
                  <a:srgbClr val="00B050"/>
                </a:solidFill>
                <a:latin typeface="Arial" panose="020B0604020202020204" pitchFamily="34" charset="0"/>
                <a:cs typeface="Arial" panose="020B0604020202020204" pitchFamily="34" charset="0"/>
              </a:rPr>
              <a:t>4</a:t>
            </a:r>
            <a:r>
              <a:rPr lang="en-GB" sz="2400" b="0" i="0">
                <a:solidFill>
                  <a:srgbClr val="00B050"/>
                </a:solidFill>
                <a:effectLst/>
                <a:latin typeface="Arial" panose="020B0604020202020204" pitchFamily="34" charset="0"/>
                <a:cs typeface="Arial" panose="020B0604020202020204" pitchFamily="34" charset="0"/>
              </a:rPr>
              <a:t>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solidFill>
                  <a:srgbClr val="FF0000"/>
                </a:solidFill>
                <a:latin typeface="Arial" panose="020B0604020202020204" pitchFamily="34" charset="0"/>
                <a:cs typeface="Arial" panose="020B0604020202020204" pitchFamily="34" charset="0"/>
              </a:rPr>
              <a:t>Quan trắc</a:t>
            </a:r>
            <a:r>
              <a:rPr lang="en-GB" sz="2400">
                <a:latin typeface="Arial" panose="020B0604020202020204" pitchFamily="34" charset="0"/>
                <a:cs typeface="Arial" panose="020B0604020202020204" pitchFamily="34" charset="0"/>
              </a:rPr>
              <a:t>, giám sát và công bố chất lượng môi trường không khí; quan trắc, đánh giá và kiểm soát các nguồn phát thải bụi, khí thải theo quy định của pháp luật</a:t>
            </a:r>
            <a:r>
              <a:rPr lang="vi-VN" sz="2400">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6" name="Rectangle 5">
            <a:extLst>
              <a:ext uri="{FF2B5EF4-FFF2-40B4-BE49-F238E27FC236}">
                <a16:creationId xmlns:a16="http://schemas.microsoft.com/office/drawing/2014/main" id="{91AF2BA5-D139-3BD4-3D50-057AA8FFEE8F}"/>
              </a:ext>
            </a:extLst>
          </p:cNvPr>
          <p:cNvSpPr/>
          <p:nvPr/>
        </p:nvSpPr>
        <p:spPr>
          <a:xfrm>
            <a:off x="2696820" y="279236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557D8BE2-7078-E8DC-C0ED-43589D19FA4D}"/>
              </a:ext>
            </a:extLst>
          </p:cNvPr>
          <p:cNvSpPr/>
          <p:nvPr/>
        </p:nvSpPr>
        <p:spPr>
          <a:xfrm>
            <a:off x="2754767" y="285431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Q</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0A9CA32A-CFB3-EBAC-D1A8-3EAADA10FE99}"/>
              </a:ext>
            </a:extLst>
          </p:cNvPr>
          <p:cNvSpPr/>
          <p:nvPr/>
        </p:nvSpPr>
        <p:spPr>
          <a:xfrm>
            <a:off x="3504331" y="279236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94D6553D-B4C2-C443-799D-AF2CA36C759A}"/>
              </a:ext>
            </a:extLst>
          </p:cNvPr>
          <p:cNvSpPr/>
          <p:nvPr/>
        </p:nvSpPr>
        <p:spPr>
          <a:xfrm>
            <a:off x="3562278" y="285431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4" name="Rectangle 3">
            <a:extLst>
              <a:ext uri="{FF2B5EF4-FFF2-40B4-BE49-F238E27FC236}">
                <a16:creationId xmlns:a16="http://schemas.microsoft.com/office/drawing/2014/main" id="{7F3C20BD-052D-A98F-A7A1-A241AD99DF04}"/>
              </a:ext>
            </a:extLst>
          </p:cNvPr>
          <p:cNvSpPr/>
          <p:nvPr/>
        </p:nvSpPr>
        <p:spPr>
          <a:xfrm>
            <a:off x="4314405" y="279236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 name="Rectangle 4">
            <a:extLst>
              <a:ext uri="{FF2B5EF4-FFF2-40B4-BE49-F238E27FC236}">
                <a16:creationId xmlns:a16="http://schemas.microsoft.com/office/drawing/2014/main" id="{710FA335-BED9-0A3E-F19E-98A2AA51554B}"/>
              </a:ext>
            </a:extLst>
          </p:cNvPr>
          <p:cNvSpPr/>
          <p:nvPr/>
        </p:nvSpPr>
        <p:spPr>
          <a:xfrm>
            <a:off x="4378101" y="285482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C2C403C3-617A-63C7-119E-D89E07CE34F6}"/>
              </a:ext>
            </a:extLst>
          </p:cNvPr>
          <p:cNvSpPr/>
          <p:nvPr/>
        </p:nvSpPr>
        <p:spPr>
          <a:xfrm>
            <a:off x="5121916" y="279177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2" name="Rectangle 11">
            <a:extLst>
              <a:ext uri="{FF2B5EF4-FFF2-40B4-BE49-F238E27FC236}">
                <a16:creationId xmlns:a16="http://schemas.microsoft.com/office/drawing/2014/main" id="{6AA12894-711A-5218-CD26-5C676AE22B0C}"/>
              </a:ext>
            </a:extLst>
          </p:cNvPr>
          <p:cNvSpPr/>
          <p:nvPr/>
        </p:nvSpPr>
        <p:spPr>
          <a:xfrm>
            <a:off x="5179863" y="285372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id="{C3A68F44-9BF6-C885-D888-655C7154DC6D}"/>
              </a:ext>
            </a:extLst>
          </p:cNvPr>
          <p:cNvSpPr/>
          <p:nvPr/>
        </p:nvSpPr>
        <p:spPr>
          <a:xfrm>
            <a:off x="5929427" y="279177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id="{2AE24E46-9FDD-BA7D-B4A0-F2F4CCDB4307}"/>
              </a:ext>
            </a:extLst>
          </p:cNvPr>
          <p:cNvSpPr/>
          <p:nvPr/>
        </p:nvSpPr>
        <p:spPr>
          <a:xfrm>
            <a:off x="5987374" y="285372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4448169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60"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7" grpId="0" animBg="1"/>
      <p:bldP spid="9" grpId="0" animBg="1"/>
      <p:bldP spid="5" grpId="0" animBg="1"/>
      <p:bldP spid="12" grpId="0" animBg="1"/>
      <p:bldP spid="1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854292"/>
            <a:ext cx="8766927" cy="859873"/>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080668"/>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pitchFamily="34" charset="0"/>
                <a:cs typeface="Times New Roman" panose="02020603050405020304" pitchFamily="18" charset="0"/>
              </a:rPr>
              <a:t>Nước ở các mạch ngầm sâu trong lòng đất</a:t>
            </a:r>
            <a:endParaRPr lang="vi-VN" sz="10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1907026"/>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3585406" y="2576560"/>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3656059" y="2644017"/>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Ư</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4385683" y="257656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4443630" y="263902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Ớ</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381467" y="360559"/>
            <a:ext cx="990585"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UTM Avo" panose="02040603050506020204" pitchFamily="18" charset="0"/>
              </a:rPr>
              <a:t>11</a:t>
            </a:r>
            <a:endParaRPr lang="en-US" sz="32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5185960" y="257656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5243907" y="263850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6786514" y="257382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6844461" y="263577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521720"/>
            <a:ext cx="10513342"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a:t>
            </a:r>
            <a:r>
              <a:rPr lang="en-GB" sz="2400">
                <a:solidFill>
                  <a:srgbClr val="00B050"/>
                </a:solidFill>
                <a:latin typeface="Arial" panose="020B0604020202020204" pitchFamily="34" charset="0"/>
                <a:cs typeface="Arial" panose="020B0604020202020204" pitchFamily="34" charset="0"/>
              </a:rPr>
              <a:t>I</a:t>
            </a:r>
            <a:r>
              <a:rPr lang="en-GB" sz="2400" b="0" i="0">
                <a:solidFill>
                  <a:srgbClr val="00B050"/>
                </a:solidFill>
                <a:effectLst/>
                <a:latin typeface="Arial" panose="020B0604020202020204" pitchFamily="34" charset="0"/>
                <a:cs typeface="Arial" panose="020B0604020202020204" pitchFamily="34" charset="0"/>
              </a:rPr>
              <a:t>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4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Khi khoan thăm dò, khai thác nước ngầm, khi sử dụng hoá chất độc hại, chất phóng xạ phải có biện pháp ngăn ngừa, không để rò rỉ, phát tán gây ô nhiễm nguồn </a:t>
            </a:r>
            <a:r>
              <a:rPr lang="en-GB" sz="2400">
                <a:solidFill>
                  <a:srgbClr val="FF0000"/>
                </a:solidFill>
                <a:latin typeface="Arial" panose="020B0604020202020204" pitchFamily="34" charset="0"/>
                <a:cs typeface="Arial" panose="020B0604020202020204" pitchFamily="34" charset="0"/>
              </a:rPr>
              <a:t>nước ngầm</a:t>
            </a:r>
            <a:r>
              <a:rPr lang="en-GB" sz="2400">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01157B3E-DD3E-E72F-1E53-A64BD35982EF}"/>
              </a:ext>
            </a:extLst>
          </p:cNvPr>
          <p:cNvSpPr/>
          <p:nvPr/>
        </p:nvSpPr>
        <p:spPr>
          <a:xfrm>
            <a:off x="7594025" y="257382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FFF14BEA-D92D-AC42-6A06-B6FFA1A92A68}"/>
              </a:ext>
            </a:extLst>
          </p:cNvPr>
          <p:cNvSpPr/>
          <p:nvPr/>
        </p:nvSpPr>
        <p:spPr>
          <a:xfrm>
            <a:off x="7651972" y="263577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Ầ</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91AF2BA5-D139-3BD4-3D50-057AA8FFEE8F}"/>
              </a:ext>
            </a:extLst>
          </p:cNvPr>
          <p:cNvSpPr/>
          <p:nvPr/>
        </p:nvSpPr>
        <p:spPr>
          <a:xfrm>
            <a:off x="8402155" y="257382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557D8BE2-7078-E8DC-C0ED-43589D19FA4D}"/>
              </a:ext>
            </a:extLst>
          </p:cNvPr>
          <p:cNvSpPr/>
          <p:nvPr/>
        </p:nvSpPr>
        <p:spPr>
          <a:xfrm>
            <a:off x="8460102" y="263577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M</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0A9CA32A-CFB3-EBAC-D1A8-3EAADA10FE99}"/>
              </a:ext>
            </a:extLst>
          </p:cNvPr>
          <p:cNvSpPr/>
          <p:nvPr/>
        </p:nvSpPr>
        <p:spPr>
          <a:xfrm>
            <a:off x="2777276" y="257656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94D6553D-B4C2-C443-799D-AF2CA36C759A}"/>
              </a:ext>
            </a:extLst>
          </p:cNvPr>
          <p:cNvSpPr/>
          <p:nvPr/>
        </p:nvSpPr>
        <p:spPr>
          <a:xfrm>
            <a:off x="2835223" y="263850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C3FF3528-AF55-E680-D0F8-A91733D9338E}"/>
              </a:ext>
            </a:extLst>
          </p:cNvPr>
          <p:cNvSpPr/>
          <p:nvPr/>
        </p:nvSpPr>
        <p:spPr>
          <a:xfrm>
            <a:off x="5986237" y="257656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id="{1363323D-077B-CDEC-6254-64452A73C83B}"/>
              </a:ext>
            </a:extLst>
          </p:cNvPr>
          <p:cNvSpPr/>
          <p:nvPr/>
        </p:nvSpPr>
        <p:spPr>
          <a:xfrm>
            <a:off x="6044184" y="263850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4709510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P spid="3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99219"/>
            <a:ext cx="8766927" cy="88673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96326"/>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pitchFamily="34" charset="0"/>
                <a:cs typeface="Times New Roman" panose="02020603050405020304" pitchFamily="18" charset="0"/>
              </a:rPr>
              <a:t>Đúng lúc, không để chậm trễ</a:t>
            </a:r>
            <a:endParaRPr lang="vi-VN" sz="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09811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7206641" y="275807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7277294" y="282552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Ờ</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8006918" y="27580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8064865" y="28205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296620" y="567589"/>
            <a:ext cx="1118564"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UTM Avo" panose="02040603050506020204" pitchFamily="18" charset="0"/>
              </a:rPr>
              <a:t>12</a:t>
            </a:r>
            <a:endParaRPr lang="en-US" sz="32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2" name="Rectangle 11">
            <a:extLst>
              <a:ext uri="{FF2B5EF4-FFF2-40B4-BE49-F238E27FC236}">
                <a16:creationId xmlns:a16="http://schemas.microsoft.com/office/drawing/2014/main" id="{A7485D24-EDE9-59C3-14E4-50BD6A40FF58}"/>
              </a:ext>
            </a:extLst>
          </p:cNvPr>
          <p:cNvSpPr/>
          <p:nvPr/>
        </p:nvSpPr>
        <p:spPr>
          <a:xfrm>
            <a:off x="3179439" y="27580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3237386" y="282002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K</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659741"/>
            <a:ext cx="10513342" cy="830997"/>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a:t>
            </a:r>
            <a:r>
              <a:rPr lang="en-GB" sz="2400">
                <a:solidFill>
                  <a:srgbClr val="00B050"/>
                </a:solidFill>
                <a:latin typeface="Arial" panose="020B0604020202020204" pitchFamily="34" charset="0"/>
                <a:cs typeface="Arial" panose="020B0604020202020204" pitchFamily="34" charset="0"/>
              </a:rPr>
              <a:t>I</a:t>
            </a:r>
            <a:r>
              <a:rPr lang="en-GB" sz="2400" b="0" i="0">
                <a:solidFill>
                  <a:srgbClr val="00B050"/>
                </a:solidFill>
                <a:effectLst/>
                <a:latin typeface="Arial" panose="020B0604020202020204" pitchFamily="34" charset="0"/>
                <a:cs typeface="Arial" panose="020B0604020202020204" pitchFamily="34" charset="0"/>
              </a:rPr>
              <a:t>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4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Thông báo và cảnh báo </a:t>
            </a:r>
            <a:r>
              <a:rPr lang="en-GB" sz="2400">
                <a:solidFill>
                  <a:srgbClr val="FF0000"/>
                </a:solidFill>
                <a:latin typeface="Arial" panose="020B0604020202020204" pitchFamily="34" charset="0"/>
                <a:cs typeface="Arial" panose="020B0604020202020204" pitchFamily="34" charset="0"/>
              </a:rPr>
              <a:t>kịp thời </a:t>
            </a:r>
            <a:r>
              <a:rPr lang="en-GB" sz="2400">
                <a:latin typeface="Arial" panose="020B0604020202020204" pitchFamily="34" charset="0"/>
                <a:cs typeface="Arial" panose="020B0604020202020204" pitchFamily="34" charset="0"/>
              </a:rPr>
              <a:t>tình trạng ô nhiễm môi trường không khí.</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01157B3E-DD3E-E72F-1E53-A64BD35982EF}"/>
              </a:ext>
            </a:extLst>
          </p:cNvPr>
          <p:cNvSpPr/>
          <p:nvPr/>
        </p:nvSpPr>
        <p:spPr>
          <a:xfrm>
            <a:off x="4782870" y="27580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FFF14BEA-D92D-AC42-6A06-B6FFA1A92A68}"/>
              </a:ext>
            </a:extLst>
          </p:cNvPr>
          <p:cNvSpPr/>
          <p:nvPr/>
        </p:nvSpPr>
        <p:spPr>
          <a:xfrm>
            <a:off x="4840817" y="282002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91AF2BA5-D139-3BD4-3D50-057AA8FFEE8F}"/>
              </a:ext>
            </a:extLst>
          </p:cNvPr>
          <p:cNvSpPr/>
          <p:nvPr/>
        </p:nvSpPr>
        <p:spPr>
          <a:xfrm>
            <a:off x="5591000" y="27580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557D8BE2-7078-E8DC-C0ED-43589D19FA4D}"/>
              </a:ext>
            </a:extLst>
          </p:cNvPr>
          <p:cNvSpPr/>
          <p:nvPr/>
        </p:nvSpPr>
        <p:spPr>
          <a:xfrm>
            <a:off x="5648947" y="282002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0A9CA32A-CFB3-EBAC-D1A8-3EAADA10FE99}"/>
              </a:ext>
            </a:extLst>
          </p:cNvPr>
          <p:cNvSpPr/>
          <p:nvPr/>
        </p:nvSpPr>
        <p:spPr>
          <a:xfrm>
            <a:off x="6398511" y="27580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94D6553D-B4C2-C443-799D-AF2CA36C759A}"/>
              </a:ext>
            </a:extLst>
          </p:cNvPr>
          <p:cNvSpPr/>
          <p:nvPr/>
        </p:nvSpPr>
        <p:spPr>
          <a:xfrm>
            <a:off x="6456458" y="282002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01B7E171-0475-7B7F-DC66-7ED268B973AB}"/>
              </a:ext>
            </a:extLst>
          </p:cNvPr>
          <p:cNvSpPr/>
          <p:nvPr/>
        </p:nvSpPr>
        <p:spPr>
          <a:xfrm>
            <a:off x="3974740" y="27580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id="{B814E8A4-84FB-AB04-DB5A-E75AE9BDF1BA}"/>
              </a:ext>
            </a:extLst>
          </p:cNvPr>
          <p:cNvSpPr/>
          <p:nvPr/>
        </p:nvSpPr>
        <p:spPr>
          <a:xfrm>
            <a:off x="4032687" y="282002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Ị</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8949554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P spid="1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81966"/>
            <a:ext cx="8766927" cy="903984"/>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70448"/>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pitchFamily="34" charset="0"/>
              </a:rPr>
              <a:t>P</a:t>
            </a:r>
            <a:r>
              <a:rPr lang="en-GB" sz="2400" b="1" kern="0">
                <a:effectLst/>
                <a:latin typeface="Times New Roman" panose="02020603050405020304" pitchFamily="18" charset="0"/>
                <a:ea typeface="Times New Roman" panose="02020603050405020304" pitchFamily="18" charset="0"/>
              </a:rPr>
              <a:t>hòng trước, không để cho cái xấu, cái không hay có thể xảy ra</a:t>
            </a:r>
            <a:endParaRPr lang="vi-VN" sz="10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094817"/>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6422416" y="2780169"/>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6493069" y="2847626"/>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7222693" y="278016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7280640" y="284263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348378" y="567589"/>
            <a:ext cx="1066806"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UTM Avo" panose="02040603050506020204" pitchFamily="18" charset="0"/>
              </a:rPr>
              <a:t>13</a:t>
            </a:r>
            <a:endParaRPr lang="en-US" sz="32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2384882" y="278016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2442829" y="284211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3191134" y="278016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3249081" y="284211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86049" y="3963373"/>
            <a:ext cx="10191463" cy="1200329"/>
          </a:xfrm>
          <a:prstGeom prst="rect">
            <a:avLst/>
          </a:prstGeom>
          <a:solidFill>
            <a:schemeClr val="accent4">
              <a:lumMod val="20000"/>
              <a:lumOff val="80000"/>
            </a:schemeClr>
          </a:solidFill>
        </p:spPr>
        <p:txBody>
          <a:bodyPr wrap="square">
            <a:spAutoFit/>
          </a:bodyPr>
          <a:lstStyle/>
          <a:p>
            <a:pPr algn="just"/>
            <a:r>
              <a:rPr lang="en-GB" sz="2300" b="0" i="0" dirty="0" err="1">
                <a:solidFill>
                  <a:srgbClr val="00B050"/>
                </a:solidFill>
                <a:effectLst/>
                <a:latin typeface="Arial" panose="020B0604020202020204" pitchFamily="34" charset="0"/>
                <a:cs typeface="Arial" panose="020B0604020202020204" pitchFamily="34" charset="0"/>
              </a:rPr>
              <a:t>Mục</a:t>
            </a:r>
            <a:r>
              <a:rPr lang="en-GB" sz="2300" b="0" i="0" dirty="0">
                <a:solidFill>
                  <a:srgbClr val="00B050"/>
                </a:solidFill>
                <a:effectLst/>
                <a:latin typeface="Arial" panose="020B0604020202020204" pitchFamily="34" charset="0"/>
                <a:cs typeface="Arial" panose="020B0604020202020204" pitchFamily="34" charset="0"/>
              </a:rPr>
              <a:t> I</a:t>
            </a:r>
            <a:r>
              <a:rPr lang="en-GB" sz="2300" dirty="0">
                <a:solidFill>
                  <a:srgbClr val="00B050"/>
                </a:solidFill>
                <a:latin typeface="Arial" panose="020B0604020202020204" pitchFamily="34" charset="0"/>
                <a:cs typeface="Arial" panose="020B0604020202020204" pitchFamily="34" charset="0"/>
              </a:rPr>
              <a:t>I</a:t>
            </a:r>
            <a:r>
              <a:rPr lang="en-GB" sz="2300" b="0" i="0" dirty="0">
                <a:solidFill>
                  <a:srgbClr val="00B050"/>
                </a:solidFill>
                <a:effectLst/>
                <a:latin typeface="Arial" panose="020B0604020202020204" pitchFamily="34" charset="0"/>
                <a:cs typeface="Arial" panose="020B0604020202020204" pitchFamily="34" charset="0"/>
              </a:rPr>
              <a:t> </a:t>
            </a:r>
            <a:r>
              <a:rPr lang="en-GB" sz="2300" b="0" i="0" dirty="0" err="1">
                <a:solidFill>
                  <a:srgbClr val="00B050"/>
                </a:solidFill>
                <a:effectLst/>
                <a:latin typeface="Arial" panose="020B0604020202020204" pitchFamily="34" charset="0"/>
                <a:cs typeface="Arial" panose="020B0604020202020204" pitchFamily="34" charset="0"/>
              </a:rPr>
              <a:t>Bài</a:t>
            </a:r>
            <a:r>
              <a:rPr lang="en-GB" sz="2300" b="0" i="0" dirty="0">
                <a:solidFill>
                  <a:srgbClr val="00B050"/>
                </a:solidFill>
                <a:effectLst/>
                <a:latin typeface="Arial" panose="020B0604020202020204" pitchFamily="34" charset="0"/>
                <a:cs typeface="Arial" panose="020B0604020202020204" pitchFamily="34" charset="0"/>
              </a:rPr>
              <a:t> 4 SGK: </a:t>
            </a:r>
            <a:r>
              <a:rPr lang="en-GB" sz="2300" b="0" i="0" dirty="0">
                <a:effectLst/>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Khi </a:t>
            </a:r>
            <a:r>
              <a:rPr lang="en-GB" sz="2400" dirty="0" err="1">
                <a:latin typeface="Arial" panose="020B0604020202020204" pitchFamily="34" charset="0"/>
                <a:cs typeface="Arial" panose="020B0604020202020204" pitchFamily="34" charset="0"/>
              </a:rPr>
              <a:t>xây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dựng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hoạch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hoạch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dự</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có</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sử</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dụng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đất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xem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xét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sự</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có</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phòng</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ngừa</a:t>
            </a:r>
            <a:r>
              <a:rPr lang="en-GB" sz="2400" dirty="0">
                <a:solidFill>
                  <a:srgbClr val="FF0000"/>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ô </a:t>
            </a:r>
            <a:r>
              <a:rPr lang="en-GB" sz="2400" dirty="0" err="1">
                <a:latin typeface="Arial" panose="020B0604020202020204" pitchFamily="34" charset="0"/>
                <a:cs typeface="Arial" panose="020B0604020202020204" pitchFamily="34" charset="0"/>
              </a:rPr>
              <a:t>nhiễm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suy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thoái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môi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trường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đất</a:t>
            </a:r>
            <a:r>
              <a:rPr lang="vi-VN" sz="2400" dirty="0">
                <a:latin typeface="Arial" panose="020B0604020202020204" pitchFamily="34" charset="0"/>
                <a:cs typeface="Arial" panose="020B0604020202020204" pitchFamily="34" charset="0"/>
              </a:rPr>
              <a:t>.</a:t>
            </a:r>
            <a:r>
              <a:rPr lang="en-GB" sz="23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01157B3E-DD3E-E72F-1E53-A64BD35982EF}"/>
              </a:ext>
            </a:extLst>
          </p:cNvPr>
          <p:cNvSpPr/>
          <p:nvPr/>
        </p:nvSpPr>
        <p:spPr>
          <a:xfrm>
            <a:off x="3998645" y="278016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FFF14BEA-D92D-AC42-6A06-B6FFA1A92A68}"/>
              </a:ext>
            </a:extLst>
          </p:cNvPr>
          <p:cNvSpPr/>
          <p:nvPr/>
        </p:nvSpPr>
        <p:spPr>
          <a:xfrm>
            <a:off x="4056592" y="284211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Ò</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91AF2BA5-D139-3BD4-3D50-057AA8FFEE8F}"/>
              </a:ext>
            </a:extLst>
          </p:cNvPr>
          <p:cNvSpPr/>
          <p:nvPr/>
        </p:nvSpPr>
        <p:spPr>
          <a:xfrm>
            <a:off x="4806775" y="278016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557D8BE2-7078-E8DC-C0ED-43589D19FA4D}"/>
              </a:ext>
            </a:extLst>
          </p:cNvPr>
          <p:cNvSpPr/>
          <p:nvPr/>
        </p:nvSpPr>
        <p:spPr>
          <a:xfrm>
            <a:off x="4864722" y="284211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0A9CA32A-CFB3-EBAC-D1A8-3EAADA10FE99}"/>
              </a:ext>
            </a:extLst>
          </p:cNvPr>
          <p:cNvSpPr/>
          <p:nvPr/>
        </p:nvSpPr>
        <p:spPr>
          <a:xfrm>
            <a:off x="5614286" y="278016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94D6553D-B4C2-C443-799D-AF2CA36C759A}"/>
              </a:ext>
            </a:extLst>
          </p:cNvPr>
          <p:cNvSpPr/>
          <p:nvPr/>
        </p:nvSpPr>
        <p:spPr>
          <a:xfrm>
            <a:off x="5672233" y="284211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E8AB7677-F44E-3ED5-9538-5EC601308127}"/>
              </a:ext>
            </a:extLst>
          </p:cNvPr>
          <p:cNvSpPr/>
          <p:nvPr/>
        </p:nvSpPr>
        <p:spPr>
          <a:xfrm>
            <a:off x="8027901" y="278016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38" name="Rectangle 37">
            <a:extLst>
              <a:ext uri="{FF2B5EF4-FFF2-40B4-BE49-F238E27FC236}">
                <a16:creationId xmlns:a16="http://schemas.microsoft.com/office/drawing/2014/main" id="{CD83289E-7DC3-4168-F011-ABC8D6164C18}"/>
              </a:ext>
            </a:extLst>
          </p:cNvPr>
          <p:cNvSpPr/>
          <p:nvPr/>
        </p:nvSpPr>
        <p:spPr>
          <a:xfrm>
            <a:off x="8089502" y="284263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Ừ</a:t>
            </a:r>
            <a:endParaRPr lang="en-US" sz="4000" b="1" dirty="0">
              <a:solidFill>
                <a:schemeClr val="tx1"/>
              </a:solidFill>
              <a:latin typeface="UTM Avo" panose="02040603050506020204" pitchFamily="18" charset="0"/>
            </a:endParaRPr>
          </a:p>
        </p:txBody>
      </p:sp>
      <p:sp>
        <p:nvSpPr>
          <p:cNvPr id="39" name="Rectangle 38">
            <a:extLst>
              <a:ext uri="{FF2B5EF4-FFF2-40B4-BE49-F238E27FC236}">
                <a16:creationId xmlns:a16="http://schemas.microsoft.com/office/drawing/2014/main" id="{2F6D966C-BFAE-34A9-830C-FAAA2BAD2C91}"/>
              </a:ext>
            </a:extLst>
          </p:cNvPr>
          <p:cNvSpPr/>
          <p:nvPr/>
        </p:nvSpPr>
        <p:spPr>
          <a:xfrm>
            <a:off x="8830462" y="278016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0" name="Rectangle 39">
            <a:extLst>
              <a:ext uri="{FF2B5EF4-FFF2-40B4-BE49-F238E27FC236}">
                <a16:creationId xmlns:a16="http://schemas.microsoft.com/office/drawing/2014/main" id="{2CF030E3-8AA3-90EA-4474-ED22FEC896A5}"/>
              </a:ext>
            </a:extLst>
          </p:cNvPr>
          <p:cNvSpPr/>
          <p:nvPr/>
        </p:nvSpPr>
        <p:spPr>
          <a:xfrm>
            <a:off x="8888409" y="284211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4477517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P spid="38" grpId="0" animBg="1"/>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6E2F0E-28CA-4084-B080-4CD0B3128018}"/>
              </a:ext>
            </a:extLst>
          </p:cNvPr>
          <p:cNvPicPr>
            <a:picLocks noChangeAspect="1"/>
          </p:cNvPicPr>
          <p:nvPr/>
        </p:nvPicPr>
        <p:blipFill>
          <a:blip r:embed="rId3"/>
          <a:stretch>
            <a:fillRect/>
          </a:stretch>
        </p:blipFill>
        <p:spPr>
          <a:xfrm>
            <a:off x="1233971" y="1359482"/>
            <a:ext cx="4862029" cy="2669289"/>
          </a:xfrm>
          <a:prstGeom prst="rect">
            <a:avLst/>
          </a:prstGeom>
        </p:spPr>
      </p:pic>
      <p:pic>
        <p:nvPicPr>
          <p:cNvPr id="7" name="Picture 6">
            <a:extLst>
              <a:ext uri="{FF2B5EF4-FFF2-40B4-BE49-F238E27FC236}">
                <a16:creationId xmlns:a16="http://schemas.microsoft.com/office/drawing/2014/main" id="{31F04797-1621-4E4E-8A57-14A92C28C4D4}"/>
              </a:ext>
            </a:extLst>
          </p:cNvPr>
          <p:cNvPicPr>
            <a:picLocks noChangeAspect="1"/>
          </p:cNvPicPr>
          <p:nvPr/>
        </p:nvPicPr>
        <p:blipFill>
          <a:blip r:embed="rId4"/>
          <a:stretch>
            <a:fillRect/>
          </a:stretch>
        </p:blipFill>
        <p:spPr>
          <a:xfrm>
            <a:off x="6183516" y="1406619"/>
            <a:ext cx="4862029" cy="2622151"/>
          </a:xfrm>
          <a:prstGeom prst="rect">
            <a:avLst/>
          </a:prstGeom>
        </p:spPr>
      </p:pic>
      <p:pic>
        <p:nvPicPr>
          <p:cNvPr id="9" name="Picture 8">
            <a:extLst>
              <a:ext uri="{FF2B5EF4-FFF2-40B4-BE49-F238E27FC236}">
                <a16:creationId xmlns:a16="http://schemas.microsoft.com/office/drawing/2014/main" id="{9B48D643-5928-441A-A23F-5AC42BD6CCE7}"/>
              </a:ext>
            </a:extLst>
          </p:cNvPr>
          <p:cNvPicPr>
            <a:picLocks noChangeAspect="1"/>
          </p:cNvPicPr>
          <p:nvPr/>
        </p:nvPicPr>
        <p:blipFill>
          <a:blip r:embed="rId5"/>
          <a:stretch>
            <a:fillRect/>
          </a:stretch>
        </p:blipFill>
        <p:spPr>
          <a:xfrm>
            <a:off x="1321488" y="4104413"/>
            <a:ext cx="4862029" cy="2622150"/>
          </a:xfrm>
          <a:prstGeom prst="rect">
            <a:avLst/>
          </a:prstGeom>
        </p:spPr>
      </p:pic>
      <p:pic>
        <p:nvPicPr>
          <p:cNvPr id="11" name="Picture 10">
            <a:extLst>
              <a:ext uri="{FF2B5EF4-FFF2-40B4-BE49-F238E27FC236}">
                <a16:creationId xmlns:a16="http://schemas.microsoft.com/office/drawing/2014/main" id="{7F8E0BBB-3261-4F63-81B9-C83BCEB2558A}"/>
              </a:ext>
            </a:extLst>
          </p:cNvPr>
          <p:cNvPicPr>
            <a:picLocks noChangeAspect="1"/>
          </p:cNvPicPr>
          <p:nvPr/>
        </p:nvPicPr>
        <p:blipFill>
          <a:blip r:embed="rId6"/>
          <a:stretch>
            <a:fillRect/>
          </a:stretch>
        </p:blipFill>
        <p:spPr>
          <a:xfrm>
            <a:off x="6344987" y="4104412"/>
            <a:ext cx="4700557" cy="2622149"/>
          </a:xfrm>
          <a:prstGeom prst="rect">
            <a:avLst/>
          </a:prstGeom>
        </p:spPr>
      </p:pic>
      <p:sp>
        <p:nvSpPr>
          <p:cNvPr id="15" name="TextBox 14">
            <a:extLst>
              <a:ext uri="{FF2B5EF4-FFF2-40B4-BE49-F238E27FC236}">
                <a16:creationId xmlns:a16="http://schemas.microsoft.com/office/drawing/2014/main" id="{41FAC9F8-C4EE-4349-9A49-F9202E311D6D}"/>
              </a:ext>
            </a:extLst>
          </p:cNvPr>
          <p:cNvSpPr txBox="1"/>
          <p:nvPr/>
        </p:nvSpPr>
        <p:spPr>
          <a:xfrm>
            <a:off x="337415" y="3196678"/>
            <a:ext cx="813565" cy="769441"/>
          </a:xfrm>
          <a:prstGeom prst="rect">
            <a:avLst/>
          </a:prstGeom>
          <a:noFill/>
          <a:ln>
            <a:noFill/>
          </a:ln>
        </p:spPr>
        <p:txBody>
          <a:bodyPr wrap="square">
            <a:spAutoFit/>
          </a:bodyPr>
          <a:lstStyle/>
          <a:p>
            <a:pPr algn="r"/>
            <a:r>
              <a:rPr lang="en-US" sz="2200" b="0" i="0" kern="0" dirty="0" err="1">
                <a:effectLst/>
                <a:latin typeface="Times New Roman" panose="02020603050405020304" pitchFamily="18" charset="0"/>
                <a:cs typeface="Times New Roman" panose="02020603050405020304" pitchFamily="18" charset="0"/>
              </a:rPr>
              <a:t>Cháy</a:t>
            </a:r>
            <a:r>
              <a:rPr lang="en-US" sz="2200" b="0" i="0" kern="0" dirty="0">
                <a:effectLst/>
                <a:latin typeface="Times New Roman" panose="02020603050405020304" pitchFamily="18" charset="0"/>
                <a:cs typeface="Times New Roman" panose="02020603050405020304" pitchFamily="18" charset="0"/>
              </a:rPr>
              <a:t> </a:t>
            </a:r>
            <a:r>
              <a:rPr lang="en-US" sz="2200" b="0" i="0" kern="0" dirty="0" err="1">
                <a:effectLst/>
                <a:latin typeface="Times New Roman" panose="02020603050405020304" pitchFamily="18" charset="0"/>
                <a:cs typeface="Times New Roman" panose="02020603050405020304" pitchFamily="18" charset="0"/>
              </a:rPr>
              <a:t>rừng</a:t>
            </a:r>
            <a:endParaRPr lang="en-US" sz="2200" b="0" i="0" kern="0" dirty="0">
              <a:effectLst/>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E491B477-D570-4B52-81BC-2D978CDDFD62}"/>
              </a:ext>
            </a:extLst>
          </p:cNvPr>
          <p:cNvSpPr txBox="1"/>
          <p:nvPr/>
        </p:nvSpPr>
        <p:spPr>
          <a:xfrm>
            <a:off x="197744" y="5618565"/>
            <a:ext cx="1116661" cy="1107996"/>
          </a:xfrm>
          <a:prstGeom prst="rect">
            <a:avLst/>
          </a:prstGeom>
          <a:noFill/>
          <a:ln>
            <a:noFill/>
          </a:ln>
        </p:spPr>
        <p:txBody>
          <a:bodyPr wrap="square">
            <a:spAutoFit/>
          </a:bodyPr>
          <a:lstStyle/>
          <a:p>
            <a:pPr algn="ctr"/>
            <a:r>
              <a:rPr lang="en-US" sz="2200" b="0" i="0" kern="0" dirty="0" err="1">
                <a:effectLst/>
                <a:latin typeface="Times New Roman" panose="02020603050405020304" pitchFamily="18" charset="0"/>
                <a:cs typeface="Times New Roman" panose="02020603050405020304" pitchFamily="18" charset="0"/>
              </a:rPr>
              <a:t>Cá</a:t>
            </a:r>
            <a:r>
              <a:rPr lang="en-US" sz="2200" b="0" i="0" kern="0" dirty="0">
                <a:effectLst/>
                <a:latin typeface="Times New Roman" panose="02020603050405020304" pitchFamily="18" charset="0"/>
                <a:cs typeface="Times New Roman" panose="02020603050405020304" pitchFamily="18" charset="0"/>
              </a:rPr>
              <a:t> </a:t>
            </a:r>
            <a:r>
              <a:rPr lang="en-US" sz="2200" b="0" i="0" kern="0" dirty="0" err="1">
                <a:effectLst/>
                <a:latin typeface="Times New Roman" panose="02020603050405020304" pitchFamily="18" charset="0"/>
                <a:cs typeface="Times New Roman" panose="02020603050405020304" pitchFamily="18" charset="0"/>
              </a:rPr>
              <a:t>chết</a:t>
            </a:r>
            <a:r>
              <a:rPr lang="en-US" sz="2200" b="0" i="0" kern="0" dirty="0">
                <a:effectLst/>
                <a:latin typeface="Times New Roman" panose="02020603050405020304" pitchFamily="18" charset="0"/>
                <a:cs typeface="Times New Roman" panose="02020603050405020304" pitchFamily="18" charset="0"/>
              </a:rPr>
              <a:t> </a:t>
            </a:r>
            <a:r>
              <a:rPr lang="en-US" sz="2200" b="0" i="0" kern="0" dirty="0" err="1">
                <a:effectLst/>
                <a:latin typeface="Times New Roman" panose="02020603050405020304" pitchFamily="18" charset="0"/>
                <a:cs typeface="Times New Roman" panose="02020603050405020304" pitchFamily="18" charset="0"/>
              </a:rPr>
              <a:t>hàng</a:t>
            </a:r>
            <a:r>
              <a:rPr lang="en-US" sz="2200" b="0" i="0" kern="0" dirty="0">
                <a:effectLst/>
                <a:latin typeface="Times New Roman" panose="02020603050405020304" pitchFamily="18" charset="0"/>
                <a:cs typeface="Times New Roman" panose="02020603050405020304" pitchFamily="18" charset="0"/>
              </a:rPr>
              <a:t> </a:t>
            </a:r>
            <a:r>
              <a:rPr lang="en-US" sz="2200" b="0" i="0" kern="0" dirty="0" err="1">
                <a:effectLst/>
                <a:latin typeface="Times New Roman" panose="02020603050405020304" pitchFamily="18" charset="0"/>
                <a:cs typeface="Times New Roman" panose="02020603050405020304" pitchFamily="18" charset="0"/>
              </a:rPr>
              <a:t>loạt</a:t>
            </a:r>
            <a:endParaRPr lang="en-US" sz="2200" b="0" i="0" kern="0" dirty="0">
              <a:effectLst/>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39D38E14-E7C6-4188-B09D-D0E1E9AF6458}"/>
              </a:ext>
            </a:extLst>
          </p:cNvPr>
          <p:cNvSpPr txBox="1"/>
          <p:nvPr/>
        </p:nvSpPr>
        <p:spPr>
          <a:xfrm>
            <a:off x="11045544" y="5907101"/>
            <a:ext cx="750857" cy="769441"/>
          </a:xfrm>
          <a:prstGeom prst="rect">
            <a:avLst/>
          </a:prstGeom>
          <a:noFill/>
          <a:ln>
            <a:noFill/>
          </a:ln>
        </p:spPr>
        <p:txBody>
          <a:bodyPr wrap="square">
            <a:spAutoFit/>
          </a:bodyPr>
          <a:lstStyle/>
          <a:p>
            <a:r>
              <a:rPr lang="en-US" sz="2200" b="0" i="0" kern="0" dirty="0" err="1">
                <a:effectLst/>
                <a:latin typeface="Times New Roman" panose="02020603050405020304" pitchFamily="18" charset="0"/>
                <a:cs typeface="Times New Roman" panose="02020603050405020304" pitchFamily="18" charset="0"/>
              </a:rPr>
              <a:t>Hạn</a:t>
            </a:r>
            <a:r>
              <a:rPr lang="en-US" sz="2200" b="0" i="0" kern="0" dirty="0">
                <a:effectLst/>
                <a:latin typeface="Times New Roman" panose="02020603050405020304" pitchFamily="18" charset="0"/>
                <a:cs typeface="Times New Roman" panose="02020603050405020304" pitchFamily="18" charset="0"/>
              </a:rPr>
              <a:t> </a:t>
            </a:r>
            <a:r>
              <a:rPr lang="en-US" sz="2200" b="0" i="0" kern="0" dirty="0" err="1">
                <a:effectLst/>
                <a:latin typeface="Times New Roman" panose="02020603050405020304" pitchFamily="18" charset="0"/>
                <a:cs typeface="Times New Roman" panose="02020603050405020304" pitchFamily="18" charset="0"/>
              </a:rPr>
              <a:t>hán</a:t>
            </a:r>
            <a:endParaRPr lang="en-US" sz="2200" b="0" i="0" kern="0" dirty="0">
              <a:effectLst/>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8958007A-7DD9-4B88-8F61-24734BB8FF62}"/>
              </a:ext>
            </a:extLst>
          </p:cNvPr>
          <p:cNvSpPr txBox="1"/>
          <p:nvPr/>
        </p:nvSpPr>
        <p:spPr>
          <a:xfrm>
            <a:off x="10958029" y="3196679"/>
            <a:ext cx="896556" cy="769441"/>
          </a:xfrm>
          <a:prstGeom prst="rect">
            <a:avLst/>
          </a:prstGeom>
          <a:noFill/>
          <a:ln>
            <a:noFill/>
          </a:ln>
        </p:spPr>
        <p:txBody>
          <a:bodyPr wrap="square">
            <a:spAutoFit/>
          </a:bodyPr>
          <a:lstStyle/>
          <a:p>
            <a:pPr algn="ctr"/>
            <a:r>
              <a:rPr lang="en-US" sz="2200" b="0" i="0" kern="0" dirty="0" err="1">
                <a:effectLst/>
                <a:latin typeface="Times New Roman" panose="02020603050405020304" pitchFamily="18" charset="0"/>
                <a:cs typeface="Times New Roman" panose="02020603050405020304" pitchFamily="18" charset="0"/>
              </a:rPr>
              <a:t>Ngập</a:t>
            </a:r>
            <a:r>
              <a:rPr lang="en-US" sz="2200" b="0" i="0" kern="0" dirty="0">
                <a:effectLst/>
                <a:latin typeface="Times New Roman" panose="02020603050405020304" pitchFamily="18" charset="0"/>
                <a:cs typeface="Times New Roman" panose="02020603050405020304" pitchFamily="18" charset="0"/>
              </a:rPr>
              <a:t> </a:t>
            </a:r>
            <a:r>
              <a:rPr lang="en-US" sz="2200" b="0" i="0" kern="0" dirty="0" err="1">
                <a:effectLst/>
                <a:latin typeface="Times New Roman" panose="02020603050405020304" pitchFamily="18" charset="0"/>
                <a:cs typeface="Times New Roman" panose="02020603050405020304" pitchFamily="18" charset="0"/>
              </a:rPr>
              <a:t>lụt</a:t>
            </a:r>
            <a:endParaRPr lang="en-US" sz="2200" b="0" i="0" kern="0" dirty="0">
              <a:effectLst/>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5B41212D-2248-4F74-A818-2807D4660A88}"/>
              </a:ext>
            </a:extLst>
          </p:cNvPr>
          <p:cNvSpPr txBox="1"/>
          <p:nvPr/>
        </p:nvSpPr>
        <p:spPr>
          <a:xfrm>
            <a:off x="1321489" y="118019"/>
            <a:ext cx="9724055" cy="1200329"/>
          </a:xfrm>
          <a:prstGeom prst="rect">
            <a:avLst/>
          </a:prstGeom>
          <a:solidFill>
            <a:schemeClr val="accent6">
              <a:lumMod val="40000"/>
              <a:lumOff val="60000"/>
            </a:schemeClr>
          </a:solidFill>
          <a:ln>
            <a:solidFill>
              <a:srgbClr val="00B050"/>
            </a:solidFill>
          </a:ln>
        </p:spPr>
        <p:txBody>
          <a:bodyPr wrap="square">
            <a:spAutoFit/>
          </a:bodyPr>
          <a:lstStyle/>
          <a:p>
            <a:r>
              <a:rPr lang="en-US" sz="2400" b="1" dirty="0" err="1">
                <a:solidFill>
                  <a:srgbClr val="0000FF"/>
                </a:solidFill>
                <a:latin typeface="Times New Roman" panose="02020603050405020304" pitchFamily="18" charset="0"/>
                <a:cs typeface="Times New Roman" panose="02020603050405020304" pitchFamily="18" charset="0"/>
              </a:rPr>
              <a:t>Mở</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đầu</a:t>
            </a:r>
            <a:endParaRPr lang="en-US" sz="2400" b="1" dirty="0">
              <a:solidFill>
                <a:srgbClr val="0000FF"/>
              </a:solidFill>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Em hãy mô tả một số hậu quả do không bảo vệ môi trường trong hình 4.1 và nêu thêm một số hậu quả khác tương tự mà em biết.</a:t>
            </a:r>
            <a:endParaRPr lang="en-US" sz="2400" dirty="0">
              <a:latin typeface="Times New Roman" panose="02020603050405020304" pitchFamily="18" charset="0"/>
              <a:cs typeface="Times New Roman" panose="02020603050405020304" pitchFamily="18" charset="0"/>
            </a:endParaRPr>
          </a:p>
        </p:txBody>
      </p:sp>
      <p:pic>
        <p:nvPicPr>
          <p:cNvPr id="21" name="image4.png">
            <a:extLst>
              <a:ext uri="{FF2B5EF4-FFF2-40B4-BE49-F238E27FC236}">
                <a16:creationId xmlns:a16="http://schemas.microsoft.com/office/drawing/2014/main" id="{F3199F2B-464D-49D9-8C4F-1A2CF8AA9CDF}"/>
              </a:ext>
            </a:extLst>
          </p:cNvPr>
          <p:cNvPicPr>
            <a:picLocks noChangeAspect="1"/>
          </p:cNvPicPr>
          <p:nvPr/>
        </p:nvPicPr>
        <p:blipFill>
          <a:blip r:embed="rId7" cstate="print"/>
          <a:stretch>
            <a:fillRect/>
          </a:stretch>
        </p:blipFill>
        <p:spPr>
          <a:xfrm>
            <a:off x="25259" y="-5836"/>
            <a:ext cx="590190" cy="559401"/>
          </a:xfrm>
          <a:prstGeom prst="rect">
            <a:avLst/>
          </a:prstGeom>
        </p:spPr>
      </p:pic>
      <p:grpSp>
        <p:nvGrpSpPr>
          <p:cNvPr id="22" name="Group 11">
            <a:extLst>
              <a:ext uri="{FF2B5EF4-FFF2-40B4-BE49-F238E27FC236}">
                <a16:creationId xmlns:a16="http://schemas.microsoft.com/office/drawing/2014/main" id="{91AA3B00-EF5D-45A1-B86E-CCA0D6CF0F47}"/>
              </a:ext>
            </a:extLst>
          </p:cNvPr>
          <p:cNvGrpSpPr>
            <a:grpSpLocks/>
          </p:cNvGrpSpPr>
          <p:nvPr/>
        </p:nvGrpSpPr>
        <p:grpSpPr bwMode="auto">
          <a:xfrm>
            <a:off x="641575" y="51793"/>
            <a:ext cx="590189" cy="495737"/>
            <a:chOff x="0" y="0"/>
            <a:chExt cx="666" cy="559"/>
          </a:xfrm>
        </p:grpSpPr>
        <p:sp>
          <p:nvSpPr>
            <p:cNvPr id="23" name="Freeform 12">
              <a:extLst>
                <a:ext uri="{FF2B5EF4-FFF2-40B4-BE49-F238E27FC236}">
                  <a16:creationId xmlns:a16="http://schemas.microsoft.com/office/drawing/2014/main" id="{E1D3D33C-255A-4F37-ABFF-8A92606D141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extBox 1">
            <a:extLst>
              <a:ext uri="{FF2B5EF4-FFF2-40B4-BE49-F238E27FC236}">
                <a16:creationId xmlns:a16="http://schemas.microsoft.com/office/drawing/2014/main" id="{8CC95F38-1AF7-1A59-B39A-DCF5EB4DA8DB}"/>
              </a:ext>
            </a:extLst>
          </p:cNvPr>
          <p:cNvSpPr txBox="1"/>
          <p:nvPr/>
        </p:nvSpPr>
        <p:spPr>
          <a:xfrm>
            <a:off x="349293" y="2417027"/>
            <a:ext cx="813565" cy="769441"/>
          </a:xfrm>
          <a:prstGeom prst="rect">
            <a:avLst/>
          </a:prstGeom>
          <a:noFill/>
          <a:ln>
            <a:solidFill>
              <a:srgbClr val="00B050"/>
            </a:solidFill>
          </a:ln>
        </p:spPr>
        <p:txBody>
          <a:bodyPr wrap="square">
            <a:spAutoFit/>
          </a:bodyPr>
          <a:lstStyle/>
          <a:p>
            <a:pPr algn="r"/>
            <a:r>
              <a:rPr lang="vi-VN" sz="2200" kern="0" dirty="0">
                <a:latin typeface="Times New Roman" panose="02020603050405020304" pitchFamily="18" charset="0"/>
                <a:cs typeface="Times New Roman" panose="02020603050405020304" pitchFamily="18" charset="0"/>
              </a:rPr>
              <a:t>Hình 4.1a</a:t>
            </a:r>
            <a:endParaRPr lang="en-US" sz="2200" b="0" i="0" kern="0" dirty="0">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8B5F23C1-D200-2956-D802-6A130EA26D7E}"/>
              </a:ext>
            </a:extLst>
          </p:cNvPr>
          <p:cNvSpPr txBox="1"/>
          <p:nvPr/>
        </p:nvSpPr>
        <p:spPr>
          <a:xfrm>
            <a:off x="11043283" y="2383102"/>
            <a:ext cx="813565" cy="769441"/>
          </a:xfrm>
          <a:prstGeom prst="rect">
            <a:avLst/>
          </a:prstGeom>
          <a:noFill/>
          <a:ln>
            <a:solidFill>
              <a:srgbClr val="00B050"/>
            </a:solidFill>
          </a:ln>
        </p:spPr>
        <p:txBody>
          <a:bodyPr wrap="square">
            <a:spAutoFit/>
          </a:bodyPr>
          <a:lstStyle/>
          <a:p>
            <a:pPr algn="r"/>
            <a:r>
              <a:rPr lang="vi-VN" sz="2200" kern="0" dirty="0">
                <a:latin typeface="Times New Roman" panose="02020603050405020304" pitchFamily="18" charset="0"/>
                <a:cs typeface="Times New Roman" panose="02020603050405020304" pitchFamily="18" charset="0"/>
              </a:rPr>
              <a:t>Hình 4.1b</a:t>
            </a:r>
            <a:endParaRPr lang="en-US" sz="2200" b="0" i="0" kern="0" dirty="0">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7A2D2DE-4376-E753-7EB1-727D000B5CF6}"/>
              </a:ext>
            </a:extLst>
          </p:cNvPr>
          <p:cNvSpPr txBox="1"/>
          <p:nvPr/>
        </p:nvSpPr>
        <p:spPr>
          <a:xfrm>
            <a:off x="327642" y="4786472"/>
            <a:ext cx="813565" cy="769441"/>
          </a:xfrm>
          <a:prstGeom prst="rect">
            <a:avLst/>
          </a:prstGeom>
          <a:noFill/>
          <a:ln>
            <a:solidFill>
              <a:srgbClr val="00B050"/>
            </a:solidFill>
          </a:ln>
        </p:spPr>
        <p:txBody>
          <a:bodyPr wrap="square">
            <a:spAutoFit/>
          </a:bodyPr>
          <a:lstStyle/>
          <a:p>
            <a:pPr algn="r"/>
            <a:r>
              <a:rPr lang="vi-VN" sz="2200" kern="0" dirty="0">
                <a:latin typeface="Times New Roman" panose="02020603050405020304" pitchFamily="18" charset="0"/>
                <a:cs typeface="Times New Roman" panose="02020603050405020304" pitchFamily="18" charset="0"/>
              </a:rPr>
              <a:t>Hình 4.1c</a:t>
            </a:r>
            <a:endParaRPr lang="en-US" sz="2200" b="0" i="0" kern="0" dirty="0">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8D988A8-63DE-F64E-21F7-C95560BF0237}"/>
              </a:ext>
            </a:extLst>
          </p:cNvPr>
          <p:cNvSpPr txBox="1"/>
          <p:nvPr/>
        </p:nvSpPr>
        <p:spPr>
          <a:xfrm>
            <a:off x="11050793" y="5040719"/>
            <a:ext cx="813565" cy="769441"/>
          </a:xfrm>
          <a:prstGeom prst="rect">
            <a:avLst/>
          </a:prstGeom>
          <a:noFill/>
          <a:ln>
            <a:solidFill>
              <a:srgbClr val="00B050"/>
            </a:solidFill>
          </a:ln>
        </p:spPr>
        <p:txBody>
          <a:bodyPr wrap="square">
            <a:spAutoFit/>
          </a:bodyPr>
          <a:lstStyle/>
          <a:p>
            <a:pPr algn="r"/>
            <a:r>
              <a:rPr lang="vi-VN" sz="2200" kern="0" dirty="0">
                <a:latin typeface="Times New Roman" panose="02020603050405020304" pitchFamily="18" charset="0"/>
                <a:cs typeface="Times New Roman" panose="02020603050405020304" pitchFamily="18" charset="0"/>
              </a:rPr>
              <a:t>Hình 4.1d</a:t>
            </a:r>
            <a:endParaRPr lang="en-US" sz="2200" b="0" i="0" kern="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433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par>
                                <p:cTn id="18" presetID="31"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par>
                                <p:cTn id="24" presetID="31"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style.rotation</p:attrName>
                                        </p:attrNameLst>
                                      </p:cBhvr>
                                      <p:tavLst>
                                        <p:tav tm="0">
                                          <p:val>
                                            <p:fltVal val="90"/>
                                          </p:val>
                                        </p:tav>
                                        <p:tav tm="100000">
                                          <p:val>
                                            <p:fltVal val="0"/>
                                          </p:val>
                                        </p:tav>
                                      </p:tavLst>
                                    </p:anim>
                                    <p:animEffect transition="in" filter="fade">
                                      <p:cBhvr>
                                        <p:cTn id="29" dur="1000"/>
                                        <p:tgtEl>
                                          <p:spTgt spid="7"/>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1000" fill="hold"/>
                                        <p:tgtEl>
                                          <p:spTgt spid="3"/>
                                        </p:tgtEl>
                                        <p:attrNameLst>
                                          <p:attrName>ppt_w</p:attrName>
                                        </p:attrNameLst>
                                      </p:cBhvr>
                                      <p:tavLst>
                                        <p:tav tm="0">
                                          <p:val>
                                            <p:fltVal val="0"/>
                                          </p:val>
                                        </p:tav>
                                        <p:tav tm="100000">
                                          <p:val>
                                            <p:strVal val="#ppt_w"/>
                                          </p:val>
                                        </p:tav>
                                      </p:tavLst>
                                    </p:anim>
                                    <p:anim calcmode="lin" valueType="num">
                                      <p:cBhvr>
                                        <p:cTn id="33" dur="1000" fill="hold"/>
                                        <p:tgtEl>
                                          <p:spTgt spid="3"/>
                                        </p:tgtEl>
                                        <p:attrNameLst>
                                          <p:attrName>ppt_h</p:attrName>
                                        </p:attrNameLst>
                                      </p:cBhvr>
                                      <p:tavLst>
                                        <p:tav tm="0">
                                          <p:val>
                                            <p:fltVal val="0"/>
                                          </p:val>
                                        </p:tav>
                                        <p:tav tm="100000">
                                          <p:val>
                                            <p:strVal val="#ppt_h"/>
                                          </p:val>
                                        </p:tav>
                                      </p:tavLst>
                                    </p:anim>
                                    <p:anim calcmode="lin" valueType="num">
                                      <p:cBhvr>
                                        <p:cTn id="34" dur="1000" fill="hold"/>
                                        <p:tgtEl>
                                          <p:spTgt spid="3"/>
                                        </p:tgtEl>
                                        <p:attrNameLst>
                                          <p:attrName>style.rotation</p:attrName>
                                        </p:attrNameLst>
                                      </p:cBhvr>
                                      <p:tavLst>
                                        <p:tav tm="0">
                                          <p:val>
                                            <p:fltVal val="90"/>
                                          </p:val>
                                        </p:tav>
                                        <p:tav tm="100000">
                                          <p:val>
                                            <p:fltVal val="0"/>
                                          </p:val>
                                        </p:tav>
                                      </p:tavLst>
                                    </p:anim>
                                    <p:animEffect transition="in" filter="fade">
                                      <p:cBhvr>
                                        <p:cTn id="35" dur="1000"/>
                                        <p:tgtEl>
                                          <p:spTgt spid="3"/>
                                        </p:tgtEl>
                                      </p:cBhvr>
                                    </p:animEffect>
                                  </p:childTnLst>
                                </p:cTn>
                              </p:par>
                              <p:par>
                                <p:cTn id="36" presetID="31" presetClass="entr" presetSubtype="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1000" fill="hold"/>
                                        <p:tgtEl>
                                          <p:spTgt spid="9"/>
                                        </p:tgtEl>
                                        <p:attrNameLst>
                                          <p:attrName>ppt_w</p:attrName>
                                        </p:attrNameLst>
                                      </p:cBhvr>
                                      <p:tavLst>
                                        <p:tav tm="0">
                                          <p:val>
                                            <p:fltVal val="0"/>
                                          </p:val>
                                        </p:tav>
                                        <p:tav tm="100000">
                                          <p:val>
                                            <p:strVal val="#ppt_w"/>
                                          </p:val>
                                        </p:tav>
                                      </p:tavLst>
                                    </p:anim>
                                    <p:anim calcmode="lin" valueType="num">
                                      <p:cBhvr>
                                        <p:cTn id="39" dur="1000" fill="hold"/>
                                        <p:tgtEl>
                                          <p:spTgt spid="9"/>
                                        </p:tgtEl>
                                        <p:attrNameLst>
                                          <p:attrName>ppt_h</p:attrName>
                                        </p:attrNameLst>
                                      </p:cBhvr>
                                      <p:tavLst>
                                        <p:tav tm="0">
                                          <p:val>
                                            <p:fltVal val="0"/>
                                          </p:val>
                                        </p:tav>
                                        <p:tav tm="100000">
                                          <p:val>
                                            <p:strVal val="#ppt_h"/>
                                          </p:val>
                                        </p:tav>
                                      </p:tavLst>
                                    </p:anim>
                                    <p:anim calcmode="lin" valueType="num">
                                      <p:cBhvr>
                                        <p:cTn id="40" dur="1000" fill="hold"/>
                                        <p:tgtEl>
                                          <p:spTgt spid="9"/>
                                        </p:tgtEl>
                                        <p:attrNameLst>
                                          <p:attrName>style.rotation</p:attrName>
                                        </p:attrNameLst>
                                      </p:cBhvr>
                                      <p:tavLst>
                                        <p:tav tm="0">
                                          <p:val>
                                            <p:fltVal val="90"/>
                                          </p:val>
                                        </p:tav>
                                        <p:tav tm="100000">
                                          <p:val>
                                            <p:fltVal val="0"/>
                                          </p:val>
                                        </p:tav>
                                      </p:tavLst>
                                    </p:anim>
                                    <p:animEffect transition="in" filter="fade">
                                      <p:cBhvr>
                                        <p:cTn id="41" dur="1000"/>
                                        <p:tgtEl>
                                          <p:spTgt spid="9"/>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000" fill="hold"/>
                                        <p:tgtEl>
                                          <p:spTgt spid="5"/>
                                        </p:tgtEl>
                                        <p:attrNameLst>
                                          <p:attrName>ppt_w</p:attrName>
                                        </p:attrNameLst>
                                      </p:cBhvr>
                                      <p:tavLst>
                                        <p:tav tm="0">
                                          <p:val>
                                            <p:fltVal val="0"/>
                                          </p:val>
                                        </p:tav>
                                        <p:tav tm="100000">
                                          <p:val>
                                            <p:strVal val="#ppt_w"/>
                                          </p:val>
                                        </p:tav>
                                      </p:tavLst>
                                    </p:anim>
                                    <p:anim calcmode="lin" valueType="num">
                                      <p:cBhvr>
                                        <p:cTn id="45" dur="1000" fill="hold"/>
                                        <p:tgtEl>
                                          <p:spTgt spid="5"/>
                                        </p:tgtEl>
                                        <p:attrNameLst>
                                          <p:attrName>ppt_h</p:attrName>
                                        </p:attrNameLst>
                                      </p:cBhvr>
                                      <p:tavLst>
                                        <p:tav tm="0">
                                          <p:val>
                                            <p:fltVal val="0"/>
                                          </p:val>
                                        </p:tav>
                                        <p:tav tm="100000">
                                          <p:val>
                                            <p:strVal val="#ppt_h"/>
                                          </p:val>
                                        </p:tav>
                                      </p:tavLst>
                                    </p:anim>
                                    <p:anim calcmode="lin" valueType="num">
                                      <p:cBhvr>
                                        <p:cTn id="46" dur="1000" fill="hold"/>
                                        <p:tgtEl>
                                          <p:spTgt spid="5"/>
                                        </p:tgtEl>
                                        <p:attrNameLst>
                                          <p:attrName>style.rotation</p:attrName>
                                        </p:attrNameLst>
                                      </p:cBhvr>
                                      <p:tavLst>
                                        <p:tav tm="0">
                                          <p:val>
                                            <p:fltVal val="90"/>
                                          </p:val>
                                        </p:tav>
                                        <p:tav tm="100000">
                                          <p:val>
                                            <p:fltVal val="0"/>
                                          </p:val>
                                        </p:tav>
                                      </p:tavLst>
                                    </p:anim>
                                    <p:animEffect transition="in" filter="fade">
                                      <p:cBhvr>
                                        <p:cTn id="47" dur="1000"/>
                                        <p:tgtEl>
                                          <p:spTgt spid="5"/>
                                        </p:tgtEl>
                                      </p:cBhvr>
                                    </p:animEffect>
                                  </p:childTnLst>
                                </p:cTn>
                              </p:par>
                              <p:par>
                                <p:cTn id="48" presetID="31" presetClass="entr" presetSubtype="0"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1000" fill="hold"/>
                                        <p:tgtEl>
                                          <p:spTgt spid="11"/>
                                        </p:tgtEl>
                                        <p:attrNameLst>
                                          <p:attrName>ppt_w</p:attrName>
                                        </p:attrNameLst>
                                      </p:cBhvr>
                                      <p:tavLst>
                                        <p:tav tm="0">
                                          <p:val>
                                            <p:fltVal val="0"/>
                                          </p:val>
                                        </p:tav>
                                        <p:tav tm="100000">
                                          <p:val>
                                            <p:strVal val="#ppt_w"/>
                                          </p:val>
                                        </p:tav>
                                      </p:tavLst>
                                    </p:anim>
                                    <p:anim calcmode="lin" valueType="num">
                                      <p:cBhvr>
                                        <p:cTn id="51" dur="1000" fill="hold"/>
                                        <p:tgtEl>
                                          <p:spTgt spid="11"/>
                                        </p:tgtEl>
                                        <p:attrNameLst>
                                          <p:attrName>ppt_h</p:attrName>
                                        </p:attrNameLst>
                                      </p:cBhvr>
                                      <p:tavLst>
                                        <p:tav tm="0">
                                          <p:val>
                                            <p:fltVal val="0"/>
                                          </p:val>
                                        </p:tav>
                                        <p:tav tm="100000">
                                          <p:val>
                                            <p:strVal val="#ppt_h"/>
                                          </p:val>
                                        </p:tav>
                                      </p:tavLst>
                                    </p:anim>
                                    <p:anim calcmode="lin" valueType="num">
                                      <p:cBhvr>
                                        <p:cTn id="52" dur="1000" fill="hold"/>
                                        <p:tgtEl>
                                          <p:spTgt spid="11"/>
                                        </p:tgtEl>
                                        <p:attrNameLst>
                                          <p:attrName>style.rotation</p:attrName>
                                        </p:attrNameLst>
                                      </p:cBhvr>
                                      <p:tavLst>
                                        <p:tav tm="0">
                                          <p:val>
                                            <p:fltVal val="90"/>
                                          </p:val>
                                        </p:tav>
                                        <p:tav tm="100000">
                                          <p:val>
                                            <p:fltVal val="0"/>
                                          </p:val>
                                        </p:tav>
                                      </p:tavLst>
                                    </p:anim>
                                    <p:animEffect transition="in" filter="fade">
                                      <p:cBhvr>
                                        <p:cTn id="53" dur="1000"/>
                                        <p:tgtEl>
                                          <p:spTgt spid="11"/>
                                        </p:tgtEl>
                                      </p:cBhvr>
                                    </p:animEffect>
                                  </p:childTnLst>
                                </p:cTn>
                              </p:par>
                              <p:par>
                                <p:cTn id="54" presetID="31" presetClass="entr" presetSubtype="0"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1000" fill="hold"/>
                                        <p:tgtEl>
                                          <p:spTgt spid="6"/>
                                        </p:tgtEl>
                                        <p:attrNameLst>
                                          <p:attrName>ppt_w</p:attrName>
                                        </p:attrNameLst>
                                      </p:cBhvr>
                                      <p:tavLst>
                                        <p:tav tm="0">
                                          <p:val>
                                            <p:fltVal val="0"/>
                                          </p:val>
                                        </p:tav>
                                        <p:tav tm="100000">
                                          <p:val>
                                            <p:strVal val="#ppt_w"/>
                                          </p:val>
                                        </p:tav>
                                      </p:tavLst>
                                    </p:anim>
                                    <p:anim calcmode="lin" valueType="num">
                                      <p:cBhvr>
                                        <p:cTn id="57" dur="1000" fill="hold"/>
                                        <p:tgtEl>
                                          <p:spTgt spid="6"/>
                                        </p:tgtEl>
                                        <p:attrNameLst>
                                          <p:attrName>ppt_h</p:attrName>
                                        </p:attrNameLst>
                                      </p:cBhvr>
                                      <p:tavLst>
                                        <p:tav tm="0">
                                          <p:val>
                                            <p:fltVal val="0"/>
                                          </p:val>
                                        </p:tav>
                                        <p:tav tm="100000">
                                          <p:val>
                                            <p:strVal val="#ppt_h"/>
                                          </p:val>
                                        </p:tav>
                                      </p:tavLst>
                                    </p:anim>
                                    <p:anim calcmode="lin" valueType="num">
                                      <p:cBhvr>
                                        <p:cTn id="58" dur="1000" fill="hold"/>
                                        <p:tgtEl>
                                          <p:spTgt spid="6"/>
                                        </p:tgtEl>
                                        <p:attrNameLst>
                                          <p:attrName>style.rotation</p:attrName>
                                        </p:attrNameLst>
                                      </p:cBhvr>
                                      <p:tavLst>
                                        <p:tav tm="0">
                                          <p:val>
                                            <p:fltVal val="90"/>
                                          </p:val>
                                        </p:tav>
                                        <p:tav tm="100000">
                                          <p:val>
                                            <p:fltVal val="0"/>
                                          </p:val>
                                        </p:tav>
                                      </p:tavLst>
                                    </p:anim>
                                    <p:animEffect transition="in" filter="fade">
                                      <p:cBhvr>
                                        <p:cTn id="59" dur="10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1000"/>
                                        <p:tgtEl>
                                          <p:spTgt spid="15"/>
                                        </p:tgtEl>
                                      </p:cBhvr>
                                    </p:animEffect>
                                    <p:anim calcmode="lin" valueType="num">
                                      <p:cBhvr>
                                        <p:cTn id="65" dur="1000" fill="hold"/>
                                        <p:tgtEl>
                                          <p:spTgt spid="15"/>
                                        </p:tgtEl>
                                        <p:attrNameLst>
                                          <p:attrName>ppt_x</p:attrName>
                                        </p:attrNameLst>
                                      </p:cBhvr>
                                      <p:tavLst>
                                        <p:tav tm="0">
                                          <p:val>
                                            <p:strVal val="#ppt_x"/>
                                          </p:val>
                                        </p:tav>
                                        <p:tav tm="100000">
                                          <p:val>
                                            <p:strVal val="#ppt_x"/>
                                          </p:val>
                                        </p:tav>
                                      </p:tavLst>
                                    </p:anim>
                                    <p:anim calcmode="lin" valueType="num">
                                      <p:cBhvr>
                                        <p:cTn id="66" dur="1000" fill="hold"/>
                                        <p:tgtEl>
                                          <p:spTgt spid="15"/>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1000"/>
                                        <p:tgtEl>
                                          <p:spTgt spid="18"/>
                                        </p:tgtEl>
                                      </p:cBhvr>
                                    </p:animEffect>
                                    <p:anim calcmode="lin" valueType="num">
                                      <p:cBhvr>
                                        <p:cTn id="70" dur="1000" fill="hold"/>
                                        <p:tgtEl>
                                          <p:spTgt spid="18"/>
                                        </p:tgtEl>
                                        <p:attrNameLst>
                                          <p:attrName>ppt_x</p:attrName>
                                        </p:attrNameLst>
                                      </p:cBhvr>
                                      <p:tavLst>
                                        <p:tav tm="0">
                                          <p:val>
                                            <p:strVal val="#ppt_x"/>
                                          </p:val>
                                        </p:tav>
                                        <p:tav tm="100000">
                                          <p:val>
                                            <p:strVal val="#ppt_x"/>
                                          </p:val>
                                        </p:tav>
                                      </p:tavLst>
                                    </p:anim>
                                    <p:anim calcmode="lin" valueType="num">
                                      <p:cBhvr>
                                        <p:cTn id="71" dur="1000" fill="hold"/>
                                        <p:tgtEl>
                                          <p:spTgt spid="18"/>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1000"/>
                                        <p:tgtEl>
                                          <p:spTgt spid="16"/>
                                        </p:tgtEl>
                                      </p:cBhvr>
                                    </p:animEffect>
                                    <p:anim calcmode="lin" valueType="num">
                                      <p:cBhvr>
                                        <p:cTn id="75" dur="1000" fill="hold"/>
                                        <p:tgtEl>
                                          <p:spTgt spid="16"/>
                                        </p:tgtEl>
                                        <p:attrNameLst>
                                          <p:attrName>ppt_x</p:attrName>
                                        </p:attrNameLst>
                                      </p:cBhvr>
                                      <p:tavLst>
                                        <p:tav tm="0">
                                          <p:val>
                                            <p:strVal val="#ppt_x"/>
                                          </p:val>
                                        </p:tav>
                                        <p:tav tm="100000">
                                          <p:val>
                                            <p:strVal val="#ppt_x"/>
                                          </p:val>
                                        </p:tav>
                                      </p:tavLst>
                                    </p:anim>
                                    <p:anim calcmode="lin" valueType="num">
                                      <p:cBhvr>
                                        <p:cTn id="76" dur="1000" fill="hold"/>
                                        <p:tgtEl>
                                          <p:spTgt spid="16"/>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1000"/>
                                        <p:tgtEl>
                                          <p:spTgt spid="17"/>
                                        </p:tgtEl>
                                      </p:cBhvr>
                                    </p:animEffect>
                                    <p:anim calcmode="lin" valueType="num">
                                      <p:cBhvr>
                                        <p:cTn id="80" dur="1000" fill="hold"/>
                                        <p:tgtEl>
                                          <p:spTgt spid="17"/>
                                        </p:tgtEl>
                                        <p:attrNameLst>
                                          <p:attrName>ppt_x</p:attrName>
                                        </p:attrNameLst>
                                      </p:cBhvr>
                                      <p:tavLst>
                                        <p:tav tm="0">
                                          <p:val>
                                            <p:strVal val="#ppt_x"/>
                                          </p:val>
                                        </p:tav>
                                        <p:tav tm="100000">
                                          <p:val>
                                            <p:strVal val="#ppt_x"/>
                                          </p:val>
                                        </p:tav>
                                      </p:tavLst>
                                    </p:anim>
                                    <p:anim calcmode="lin" valueType="num">
                                      <p:cBhvr>
                                        <p:cTn id="8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0" grpId="0" animBg="1"/>
      <p:bldP spid="2" grpId="0" animBg="1"/>
      <p:bldP spid="3" grpId="0" animBg="1"/>
      <p:bldP spid="5" grpId="0" animBg="1"/>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99218"/>
            <a:ext cx="8766927" cy="91530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79973"/>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pitchFamily="34" charset="0"/>
              </a:rPr>
              <a:t>Nơi bắt đầu, nơi phát sinh ra hoặc nơi có thể cung cấp</a:t>
            </a:r>
            <a:endParaRPr lang="vi-VN" sz="10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1081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4707104" y="274854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4777757" y="281600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G</a:t>
            </a:r>
            <a:endParaRPr lang="en-US" sz="4000" b="1" dirty="0">
              <a:solidFill>
                <a:srgbClr val="FF0000"/>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348378" y="567589"/>
            <a:ext cx="1066806"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UTM Avo" panose="02040603050506020204" pitchFamily="18" charset="0"/>
              </a:rPr>
              <a:t>14</a:t>
            </a:r>
            <a:endParaRPr lang="en-US" sz="32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2" name="Rectangle 11">
            <a:extLst>
              <a:ext uri="{FF2B5EF4-FFF2-40B4-BE49-F238E27FC236}">
                <a16:creationId xmlns:a16="http://schemas.microsoft.com/office/drawing/2014/main" id="{A7485D24-EDE9-59C3-14E4-50BD6A40FF58}"/>
              </a:ext>
            </a:extLst>
          </p:cNvPr>
          <p:cNvSpPr/>
          <p:nvPr/>
        </p:nvSpPr>
        <p:spPr>
          <a:xfrm>
            <a:off x="5515234"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5573181"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06290" y="3782136"/>
            <a:ext cx="10513342" cy="1569660"/>
          </a:xfrm>
          <a:prstGeom prst="rect">
            <a:avLst/>
          </a:prstGeom>
          <a:solidFill>
            <a:schemeClr val="accent4">
              <a:lumMod val="20000"/>
              <a:lumOff val="80000"/>
            </a:schemeClr>
          </a:solidFill>
        </p:spPr>
        <p:txBody>
          <a:bodyPr wrap="square">
            <a:spAutoFit/>
          </a:bodyPr>
          <a:lstStyle/>
          <a:p>
            <a:pPr algn="just"/>
            <a:r>
              <a:rPr lang="en-GB" sz="2300" b="0" i="0" err="1">
                <a:solidFill>
                  <a:srgbClr val="00B050"/>
                </a:solidFill>
                <a:effectLst/>
                <a:latin typeface="Arial" panose="020B0604020202020204" pitchFamily="34" charset="0"/>
                <a:cs typeface="Arial" panose="020B0604020202020204" pitchFamily="34" charset="0"/>
              </a:rPr>
              <a:t>Mục</a:t>
            </a:r>
            <a:r>
              <a:rPr lang="en-GB" sz="2300" b="0" i="0">
                <a:solidFill>
                  <a:srgbClr val="00B050"/>
                </a:solidFill>
                <a:effectLst/>
                <a:latin typeface="Arial" panose="020B0604020202020204" pitchFamily="34" charset="0"/>
                <a:cs typeface="Arial" panose="020B0604020202020204" pitchFamily="34" charset="0"/>
              </a:rPr>
              <a:t> I</a:t>
            </a:r>
            <a:r>
              <a:rPr lang="en-GB" sz="2300">
                <a:solidFill>
                  <a:srgbClr val="00B050"/>
                </a:solidFill>
                <a:latin typeface="Arial" panose="020B0604020202020204" pitchFamily="34" charset="0"/>
                <a:cs typeface="Arial" panose="020B0604020202020204" pitchFamily="34" charset="0"/>
              </a:rPr>
              <a:t>I</a:t>
            </a:r>
            <a:r>
              <a:rPr lang="en-GB" sz="2300" b="0" i="0">
                <a:solidFill>
                  <a:srgbClr val="00B050"/>
                </a:solidFill>
                <a:effectLst/>
                <a:latin typeface="Arial" panose="020B0604020202020204" pitchFamily="34" charset="0"/>
                <a:cs typeface="Arial" panose="020B0604020202020204" pitchFamily="34" charset="0"/>
              </a:rPr>
              <a:t> </a:t>
            </a:r>
            <a:r>
              <a:rPr lang="en-GB" sz="2300" b="0" i="0" err="1">
                <a:solidFill>
                  <a:srgbClr val="00B050"/>
                </a:solidFill>
                <a:effectLst/>
                <a:latin typeface="Arial" panose="020B0604020202020204" pitchFamily="34" charset="0"/>
                <a:cs typeface="Arial" panose="020B0604020202020204" pitchFamily="34" charset="0"/>
              </a:rPr>
              <a:t>Bài</a:t>
            </a:r>
            <a:r>
              <a:rPr lang="en-GB" sz="2300" b="0" i="0">
                <a:solidFill>
                  <a:srgbClr val="00B050"/>
                </a:solidFill>
                <a:effectLst/>
                <a:latin typeface="Arial" panose="020B0604020202020204" pitchFamily="34" charset="0"/>
                <a:cs typeface="Arial" panose="020B0604020202020204" pitchFamily="34" charset="0"/>
              </a:rPr>
              <a:t> 4 </a:t>
            </a:r>
            <a:r>
              <a:rPr lang="en-GB" sz="2300" b="0" i="0" dirty="0">
                <a:solidFill>
                  <a:srgbClr val="00B050"/>
                </a:solidFill>
                <a:effectLst/>
                <a:latin typeface="Arial" panose="020B0604020202020204" pitchFamily="34" charset="0"/>
                <a:cs typeface="Arial" panose="020B0604020202020204" pitchFamily="34" charset="0"/>
              </a:rPr>
              <a:t>SGK</a:t>
            </a:r>
            <a:r>
              <a:rPr lang="en-GB" sz="2300" b="0" i="0">
                <a:solidFill>
                  <a:srgbClr val="00B050"/>
                </a:solidFill>
                <a:effectLst/>
                <a:latin typeface="Arial" panose="020B0604020202020204" pitchFamily="34" charset="0"/>
                <a:cs typeface="Arial" panose="020B0604020202020204" pitchFamily="34" charset="0"/>
              </a:rPr>
              <a:t>: </a:t>
            </a:r>
            <a:r>
              <a:rPr lang="en-GB" sz="23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Bảo vệ môi trường nước biển: kiểm soát các </a:t>
            </a:r>
            <a:r>
              <a:rPr lang="en-GB" sz="2400">
                <a:solidFill>
                  <a:srgbClr val="FF0000"/>
                </a:solidFill>
                <a:latin typeface="Arial" panose="020B0604020202020204" pitchFamily="34" charset="0"/>
                <a:cs typeface="Arial" panose="020B0604020202020204" pitchFamily="34" charset="0"/>
              </a:rPr>
              <a:t>nguồn</a:t>
            </a:r>
            <a:r>
              <a:rPr lang="en-GB" sz="2400">
                <a:latin typeface="Arial" panose="020B0604020202020204" pitchFamily="34" charset="0"/>
                <a:cs typeface="Arial" panose="020B0604020202020204" pitchFamily="34" charset="0"/>
              </a:rPr>
              <a:t> thải vào môi trường nước biển. Khi khai thác </a:t>
            </a:r>
            <a:r>
              <a:rPr lang="en-GB" sz="2400">
                <a:solidFill>
                  <a:srgbClr val="FF0000"/>
                </a:solidFill>
                <a:latin typeface="Arial" panose="020B0604020202020204" pitchFamily="34" charset="0"/>
                <a:cs typeface="Arial" panose="020B0604020202020204" pitchFamily="34" charset="0"/>
              </a:rPr>
              <a:t>nguồn</a:t>
            </a:r>
            <a:r>
              <a:rPr lang="en-GB" sz="2400">
                <a:latin typeface="Arial" panose="020B0604020202020204" pitchFamily="34" charset="0"/>
                <a:cs typeface="Arial" panose="020B0604020202020204" pitchFamily="34" charset="0"/>
              </a:rPr>
              <a:t> lợi từ biển và tiến hành các hoạt động kinh tế, xã hội khác phải bảo đảm yêu cầu bảo vệ môi trường nước biển.</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01157B3E-DD3E-E72F-1E53-A64BD35982EF}"/>
              </a:ext>
            </a:extLst>
          </p:cNvPr>
          <p:cNvSpPr/>
          <p:nvPr/>
        </p:nvSpPr>
        <p:spPr>
          <a:xfrm>
            <a:off x="6322745"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FFF14BEA-D92D-AC42-6A06-B6FFA1A92A68}"/>
              </a:ext>
            </a:extLst>
          </p:cNvPr>
          <p:cNvSpPr/>
          <p:nvPr/>
        </p:nvSpPr>
        <p:spPr>
          <a:xfrm>
            <a:off x="6380692"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Ồ</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91AF2BA5-D139-3BD4-3D50-057AA8FFEE8F}"/>
              </a:ext>
            </a:extLst>
          </p:cNvPr>
          <p:cNvSpPr/>
          <p:nvPr/>
        </p:nvSpPr>
        <p:spPr>
          <a:xfrm>
            <a:off x="7130875"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557D8BE2-7078-E8DC-C0ED-43589D19FA4D}"/>
              </a:ext>
            </a:extLst>
          </p:cNvPr>
          <p:cNvSpPr/>
          <p:nvPr/>
        </p:nvSpPr>
        <p:spPr>
          <a:xfrm>
            <a:off x="7188822"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0A9CA32A-CFB3-EBAC-D1A8-3EAADA10FE99}"/>
              </a:ext>
            </a:extLst>
          </p:cNvPr>
          <p:cNvSpPr/>
          <p:nvPr/>
        </p:nvSpPr>
        <p:spPr>
          <a:xfrm>
            <a:off x="3898974"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94D6553D-B4C2-C443-799D-AF2CA36C759A}"/>
              </a:ext>
            </a:extLst>
          </p:cNvPr>
          <p:cNvSpPr/>
          <p:nvPr/>
        </p:nvSpPr>
        <p:spPr>
          <a:xfrm>
            <a:off x="3956921"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6709101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par>
                          <p:cTn id="22" fill="hold">
                            <p:stCondLst>
                              <p:cond delay="500"/>
                            </p:stCondLst>
                            <p:childTnLst>
                              <p:par>
                                <p:cTn id="23" presetID="1" presetClass="mediacall" presetSubtype="0" fill="hold" nodeType="afterEffect">
                                  <p:stCondLst>
                                    <p:cond delay="0"/>
                                  </p:stCondLst>
                                  <p:childTnLst>
                                    <p:cmd type="call" cmd="playFrom(0.0)">
                                      <p:cBhvr>
                                        <p:cTn id="24"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5" fill="hold" display="0">
                  <p:stCondLst>
                    <p:cond delay="indefinite"/>
                  </p:stCondLst>
                  <p:endCondLst>
                    <p:cond evt="onStopAudio" delay="0">
                      <p:tgtEl>
                        <p:sldTgt/>
                      </p:tgtEl>
                    </p:cond>
                  </p:endCondLst>
                </p:cTn>
                <p:tgtEl>
                  <p:spTgt spid="11"/>
                </p:tgtEl>
              </p:cMediaNode>
            </p:audio>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2000"/>
                            </p:stCondLst>
                            <p:childTnLst>
                              <p:par>
                                <p:cTn id="35" presetID="1" presetClass="entr" presetSubtype="0" fill="hold" grpId="0" nodeType="afterEffect">
                                  <p:stCondLst>
                                    <p:cond delay="0"/>
                                  </p:stCondLst>
                                  <p:childTnLst>
                                    <p:set>
                                      <p:cBhvr>
                                        <p:cTn id="3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3000"/>
                            </p:stCondLst>
                            <p:childTnLst>
                              <p:par>
                                <p:cTn id="38" presetID="1" presetClass="entr" presetSubtype="0" fill="hold" grpId="0" nodeType="afterEffect">
                                  <p:stCondLst>
                                    <p:cond delay="0"/>
                                  </p:stCondLst>
                                  <p:childTnLst>
                                    <p:set>
                                      <p:cBhvr>
                                        <p:cTn id="3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4000"/>
                            </p:stCondLst>
                            <p:childTnLst>
                              <p:par>
                                <p:cTn id="41" presetID="1" presetClass="entr" presetSubtype="0" fill="hold" grpId="0" nodeType="afterEffect">
                                  <p:stCondLst>
                                    <p:cond delay="0"/>
                                  </p:stCondLst>
                                  <p:childTnLst>
                                    <p:set>
                                      <p:cBhvr>
                                        <p:cTn id="42"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5000"/>
                            </p:stCondLst>
                            <p:childTnLst>
                              <p:par>
                                <p:cTn id="44" presetID="1" presetClass="entr" presetSubtype="0" fill="hold" grpId="0" nodeType="afterEffect">
                                  <p:stCondLst>
                                    <p:cond delay="0"/>
                                  </p:stCondLst>
                                  <p:childTnLst>
                                    <p:set>
                                      <p:cBhvr>
                                        <p:cTn id="45"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6000"/>
                            </p:stCondLst>
                            <p:childTnLst>
                              <p:par>
                                <p:cTn id="47" presetID="1" presetClass="entr" presetSubtype="0" fill="hold" grpId="0" nodeType="afterEffect">
                                  <p:stCondLst>
                                    <p:cond delay="0"/>
                                  </p:stCondLst>
                                  <p:childTnLst>
                                    <p:set>
                                      <p:cBhvr>
                                        <p:cTn id="48"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7000"/>
                            </p:stCondLst>
                            <p:childTnLst>
                              <p:par>
                                <p:cTn id="50" presetID="1" presetClass="entr" presetSubtype="0" fill="hold" grpId="0" nodeType="afterEffect">
                                  <p:stCondLst>
                                    <p:cond delay="0"/>
                                  </p:stCondLst>
                                  <p:childTnLst>
                                    <p:set>
                                      <p:cBhvr>
                                        <p:cTn id="51"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8000"/>
                            </p:stCondLst>
                            <p:childTnLst>
                              <p:par>
                                <p:cTn id="53" presetID="1" presetClass="entr" presetSubtype="0" fill="hold" grpId="0" nodeType="afterEffect">
                                  <p:stCondLst>
                                    <p:cond delay="0"/>
                                  </p:stCondLst>
                                  <p:childTnLst>
                                    <p:set>
                                      <p:cBhvr>
                                        <p:cTn id="54"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9000"/>
                            </p:stCondLst>
                            <p:childTnLst>
                              <p:par>
                                <p:cTn id="56" presetID="1" presetClass="entr" presetSubtype="0" fill="hold" grpId="0" nodeType="afterEffect">
                                  <p:stCondLst>
                                    <p:cond delay="0"/>
                                  </p:stCondLst>
                                  <p:childTnLst>
                                    <p:set>
                                      <p:cBhvr>
                                        <p:cTn id="57"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0000"/>
                            </p:stCondLst>
                            <p:childTnLst>
                              <p:par>
                                <p:cTn id="59" presetID="1" presetClass="entr" presetSubtype="0" fill="hold" grpId="0" nodeType="afterEffect">
                                  <p:stCondLst>
                                    <p:cond delay="0"/>
                                  </p:stCondLst>
                                  <p:childTnLst>
                                    <p:set>
                                      <p:cBhvr>
                                        <p:cTn id="60"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1000"/>
                            </p:stCondLst>
                            <p:childTnLst>
                              <p:par>
                                <p:cTn id="62" presetID="1" presetClass="entr" presetSubtype="0" fill="hold" grpId="0" nodeType="afterEffect">
                                  <p:stCondLst>
                                    <p:cond delay="0"/>
                                  </p:stCondLst>
                                  <p:childTnLst>
                                    <p:set>
                                      <p:cBhvr>
                                        <p:cTn id="63"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2000"/>
                            </p:stCondLst>
                            <p:childTnLst>
                              <p:par>
                                <p:cTn id="65" presetID="1" presetClass="entr" presetSubtype="0" fill="hold" grpId="0" nodeType="afterEffect">
                                  <p:stCondLst>
                                    <p:cond delay="0"/>
                                  </p:stCondLst>
                                  <p:childTnLst>
                                    <p:set>
                                      <p:cBhvr>
                                        <p:cTn id="66"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3000"/>
                            </p:stCondLst>
                            <p:childTnLst>
                              <p:par>
                                <p:cTn id="68" presetID="1" presetClass="entr" presetSubtype="0" fill="hold" grpId="0" nodeType="afterEffect">
                                  <p:stCondLst>
                                    <p:cond delay="0"/>
                                  </p:stCondLst>
                                  <p:childTnLst>
                                    <p:set>
                                      <p:cBhvr>
                                        <p:cTn id="69"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4000"/>
                            </p:stCondLst>
                            <p:childTnLst>
                              <p:par>
                                <p:cTn id="71" presetID="1" presetClass="entr" presetSubtype="0" fill="hold" grpId="0" nodeType="afterEffect">
                                  <p:stCondLst>
                                    <p:cond delay="0"/>
                                  </p:stCondLst>
                                  <p:childTnLst>
                                    <p:set>
                                      <p:cBhvr>
                                        <p:cTn id="72"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id="{39A27E35-0917-4F19-AF04-DA6CC557188B}"/>
              </a:ext>
            </a:extLst>
          </p:cNvPr>
          <p:cNvSpPr txBox="1"/>
          <p:nvPr/>
        </p:nvSpPr>
        <p:spPr>
          <a:xfrm>
            <a:off x="1614700" y="6148088"/>
            <a:ext cx="10219954" cy="412934"/>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a:t>
            </a:r>
            <a:r>
              <a:rPr lang="en-US" sz="2400" dirty="0">
                <a:latin typeface="Times New Roman" panose="02020603050405020304" pitchFamily="18" charset="0"/>
                <a:cs typeface="Times New Roman" panose="02020603050405020304" pitchFamily="18" charset="0"/>
              </a:rPr>
              <a:t>:</a:t>
            </a:r>
            <a:r>
              <a:rPr lang="en-US" sz="2400" i="1" dirty="0">
                <a:solidFill>
                  <a:srgbClr val="FF0000"/>
                </a:solidFill>
                <a:latin typeface="Times New Roman" panose="02020603050405020304" pitchFamily="18" charset="0"/>
                <a:cs typeface="Times New Roman" panose="02020603050405020304" pitchFamily="18" charset="0"/>
              </a:rPr>
              <a:t>“</a:t>
            </a:r>
            <a:r>
              <a:rPr lang="en-GB" sz="2400" i="1" dirty="0" err="1">
                <a:solidFill>
                  <a:srgbClr val="ED0000"/>
                </a:solidFill>
                <a:effectLst/>
                <a:latin typeface="Times New Roman" panose="02020603050405020304" pitchFamily="18" charset="0"/>
                <a:ea typeface="Calibri" panose="020F0502020204030204" pitchFamily="34" charset="0"/>
              </a:rPr>
              <a:t>Bảo</a:t>
            </a:r>
            <a:r>
              <a:rPr lang="en-GB" sz="2400" i="1" dirty="0">
                <a:solidFill>
                  <a:srgbClr val="ED0000"/>
                </a:solidFill>
                <a:effectLst/>
                <a:latin typeface="Times New Roman" panose="02020603050405020304" pitchFamily="18" charset="0"/>
                <a:ea typeface="Calibri" panose="020F0502020204030204" pitchFamily="34" charset="0"/>
              </a:rPr>
              <a:t> </a:t>
            </a:r>
            <a:r>
              <a:rPr lang="en-GB" sz="2400" i="1" dirty="0" err="1">
                <a:solidFill>
                  <a:srgbClr val="ED0000"/>
                </a:solidFill>
                <a:effectLst/>
                <a:latin typeface="Times New Roman" panose="02020603050405020304" pitchFamily="18" charset="0"/>
                <a:ea typeface="Calibri" panose="020F0502020204030204" pitchFamily="34" charset="0"/>
              </a:rPr>
              <a:t>vệ</a:t>
            </a:r>
            <a:r>
              <a:rPr lang="en-GB" sz="2400" i="1" dirty="0">
                <a:solidFill>
                  <a:srgbClr val="ED0000"/>
                </a:solidFill>
                <a:effectLst/>
                <a:latin typeface="Times New Roman" panose="02020603050405020304" pitchFamily="18" charset="0"/>
                <a:ea typeface="Calibri" panose="020F0502020204030204" pitchFamily="34" charset="0"/>
              </a:rPr>
              <a:t> </a:t>
            </a:r>
            <a:r>
              <a:rPr lang="en-GB" sz="2400" i="1" dirty="0" err="1">
                <a:solidFill>
                  <a:srgbClr val="ED0000"/>
                </a:solidFill>
                <a:effectLst/>
                <a:latin typeface="Times New Roman" panose="02020603050405020304" pitchFamily="18" charset="0"/>
                <a:ea typeface="Calibri" panose="020F0502020204030204" pitchFamily="34" charset="0"/>
              </a:rPr>
              <a:t>môi</a:t>
            </a:r>
            <a:r>
              <a:rPr lang="en-GB" sz="2400" i="1" dirty="0">
                <a:solidFill>
                  <a:srgbClr val="ED0000"/>
                </a:solidFill>
                <a:effectLst/>
                <a:latin typeface="Times New Roman" panose="02020603050405020304" pitchFamily="18" charset="0"/>
                <a:ea typeface="Calibri" panose="020F0502020204030204" pitchFamily="34" charset="0"/>
              </a:rPr>
              <a:t> </a:t>
            </a:r>
            <a:r>
              <a:rPr lang="en-GB" sz="2400" i="1" dirty="0" err="1">
                <a:solidFill>
                  <a:srgbClr val="ED0000"/>
                </a:solidFill>
                <a:effectLst/>
                <a:latin typeface="Times New Roman" panose="02020603050405020304" pitchFamily="18" charset="0"/>
                <a:ea typeface="Calibri" panose="020F0502020204030204" pitchFamily="34" charset="0"/>
              </a:rPr>
              <a:t>trường</a:t>
            </a:r>
            <a:r>
              <a:rPr lang="en-GB" sz="2400" i="1" dirty="0">
                <a:solidFill>
                  <a:srgbClr val="ED0000"/>
                </a:solidFill>
                <a:effectLst/>
                <a:latin typeface="Times New Roman" panose="02020603050405020304" pitchFamily="18" charset="0"/>
                <a:ea typeface="Calibri" panose="020F0502020204030204" pitchFamily="34" charset="0"/>
              </a:rPr>
              <a:t>, </a:t>
            </a:r>
            <a:r>
              <a:rPr lang="en-GB" sz="2400" i="1" dirty="0" err="1">
                <a:solidFill>
                  <a:srgbClr val="ED0000"/>
                </a:solidFill>
                <a:effectLst/>
                <a:latin typeface="Times New Roman" panose="02020603050405020304" pitchFamily="18" charset="0"/>
                <a:ea typeface="Calibri" panose="020F0502020204030204" pitchFamily="34" charset="0"/>
              </a:rPr>
              <a:t>hãy</a:t>
            </a:r>
            <a:r>
              <a:rPr lang="en-GB" sz="2400" i="1" dirty="0">
                <a:solidFill>
                  <a:srgbClr val="ED0000"/>
                </a:solidFill>
                <a:effectLst/>
                <a:latin typeface="Times New Roman" panose="02020603050405020304" pitchFamily="18" charset="0"/>
                <a:ea typeface="Calibri" panose="020F0502020204030204" pitchFamily="34" charset="0"/>
              </a:rPr>
              <a:t> </a:t>
            </a:r>
            <a:r>
              <a:rPr lang="en-GB" sz="2400" i="1" dirty="0" err="1">
                <a:solidFill>
                  <a:srgbClr val="ED0000"/>
                </a:solidFill>
                <a:effectLst/>
                <a:latin typeface="Times New Roman" panose="02020603050405020304" pitchFamily="18" charset="0"/>
                <a:ea typeface="Calibri" panose="020F0502020204030204" pitchFamily="34" charset="0"/>
              </a:rPr>
              <a:t>bắt</a:t>
            </a:r>
            <a:r>
              <a:rPr lang="en-GB" sz="2400" i="1" dirty="0">
                <a:solidFill>
                  <a:srgbClr val="ED0000"/>
                </a:solidFill>
                <a:effectLst/>
                <a:latin typeface="Times New Roman" panose="02020603050405020304" pitchFamily="18" charset="0"/>
                <a:ea typeface="Calibri" panose="020F0502020204030204" pitchFamily="34" charset="0"/>
              </a:rPr>
              <a:t> </a:t>
            </a:r>
            <a:r>
              <a:rPr lang="en-GB" sz="2400" i="1" dirty="0" err="1">
                <a:solidFill>
                  <a:srgbClr val="ED0000"/>
                </a:solidFill>
                <a:effectLst/>
                <a:latin typeface="Times New Roman" panose="02020603050405020304" pitchFamily="18" charset="0"/>
                <a:ea typeface="Calibri" panose="020F0502020204030204" pitchFamily="34" charset="0"/>
              </a:rPr>
              <a:t>đầu</a:t>
            </a:r>
            <a:r>
              <a:rPr lang="en-GB" sz="2400" i="1" dirty="0">
                <a:solidFill>
                  <a:srgbClr val="ED0000"/>
                </a:solidFill>
                <a:effectLst/>
                <a:latin typeface="Times New Roman" panose="02020603050405020304" pitchFamily="18" charset="0"/>
                <a:ea typeface="Calibri" panose="020F0502020204030204" pitchFamily="34" charset="0"/>
              </a:rPr>
              <a:t> </a:t>
            </a:r>
            <a:r>
              <a:rPr lang="en-GB" sz="2400" i="1" dirty="0" err="1">
                <a:solidFill>
                  <a:srgbClr val="ED0000"/>
                </a:solidFill>
                <a:effectLst/>
                <a:latin typeface="Times New Roman" panose="02020603050405020304" pitchFamily="18" charset="0"/>
                <a:ea typeface="Calibri" panose="020F0502020204030204" pitchFamily="34" charset="0"/>
              </a:rPr>
              <a:t>ngay</a:t>
            </a:r>
            <a:r>
              <a:rPr lang="en-GB" sz="2400" i="1" dirty="0">
                <a:solidFill>
                  <a:srgbClr val="ED0000"/>
                </a:solidFill>
                <a:effectLst/>
                <a:latin typeface="Times New Roman" panose="02020603050405020304" pitchFamily="18" charset="0"/>
                <a:ea typeface="Calibri" panose="020F0502020204030204" pitchFamily="34" charset="0"/>
              </a:rPr>
              <a:t> </a:t>
            </a:r>
            <a:r>
              <a:rPr lang="en-GB" sz="2400" i="1" dirty="0" err="1">
                <a:solidFill>
                  <a:srgbClr val="ED0000"/>
                </a:solidFill>
                <a:effectLst/>
                <a:latin typeface="Times New Roman" panose="02020603050405020304" pitchFamily="18" charset="0"/>
                <a:ea typeface="Calibri" panose="020F0502020204030204" pitchFamily="34" charset="0"/>
              </a:rPr>
              <a:t>từ</a:t>
            </a:r>
            <a:r>
              <a:rPr lang="en-GB" sz="2400" i="1" dirty="0">
                <a:solidFill>
                  <a:srgbClr val="ED0000"/>
                </a:solidFill>
                <a:effectLst/>
                <a:latin typeface="Times New Roman" panose="02020603050405020304" pitchFamily="18" charset="0"/>
                <a:ea typeface="Calibri" panose="020F0502020204030204" pitchFamily="34" charset="0"/>
              </a:rPr>
              <a:t> </a:t>
            </a:r>
            <a:r>
              <a:rPr lang="en-GB" sz="2400" i="1" dirty="0" err="1">
                <a:solidFill>
                  <a:srgbClr val="ED0000"/>
                </a:solidFill>
                <a:effectLst/>
                <a:latin typeface="Times New Roman" panose="02020603050405020304" pitchFamily="18" charset="0"/>
                <a:ea typeface="Calibri" panose="020F0502020204030204" pitchFamily="34" charset="0"/>
              </a:rPr>
              <a:t>bây</a:t>
            </a:r>
            <a:r>
              <a:rPr lang="en-GB" sz="2400" i="1" dirty="0">
                <a:solidFill>
                  <a:srgbClr val="ED0000"/>
                </a:solidFill>
                <a:effectLst/>
                <a:latin typeface="Times New Roman" panose="02020603050405020304" pitchFamily="18" charset="0"/>
                <a:ea typeface="Calibri" panose="020F0502020204030204" pitchFamily="34" charset="0"/>
              </a:rPr>
              <a:t> </a:t>
            </a:r>
            <a:r>
              <a:rPr lang="en-GB" sz="2400" i="1" dirty="0" err="1">
                <a:solidFill>
                  <a:srgbClr val="ED0000"/>
                </a:solidFill>
                <a:effectLst/>
                <a:latin typeface="Times New Roman" panose="02020603050405020304" pitchFamily="18" charset="0"/>
                <a:ea typeface="Calibri" panose="020F0502020204030204" pitchFamily="34" charset="0"/>
              </a:rPr>
              <a:t>giờ</a:t>
            </a:r>
            <a:r>
              <a:rPr lang="en-GB" sz="2400" i="1" dirty="0">
                <a:solidFill>
                  <a:srgbClr val="FF0000"/>
                </a:solidFill>
                <a:effectLst/>
                <a:latin typeface="Times New Roman" panose="02020603050405020304" pitchFamily="18" charset="0"/>
                <a:ea typeface="Calibri" panose="020F0502020204030204" pitchFamily="34" charset="0"/>
              </a:rPr>
              <a:t>.</a:t>
            </a:r>
            <a:r>
              <a:rPr lang="vi-VN" sz="2400" i="1" dirty="0">
                <a:solidFill>
                  <a:srgbClr val="FF0000"/>
                </a:solidFill>
                <a:latin typeface="Times New Roman" panose="02020603050405020304" pitchFamily="18" charset="0"/>
                <a:cs typeface="Times New Roman" panose="02020603050405020304" pitchFamily="18" charset="0"/>
              </a:rPr>
              <a:t>”</a:t>
            </a:r>
            <a:endParaRPr lang="en-US" sz="2400" i="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CD6042C-3D0D-415F-8C2C-7DEF056162DA}"/>
              </a:ext>
            </a:extLst>
          </p:cNvPr>
          <p:cNvSpPr txBox="1"/>
          <p:nvPr/>
        </p:nvSpPr>
        <p:spPr>
          <a:xfrm>
            <a:off x="4180604" y="296978"/>
            <a:ext cx="4075890"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 2”</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3088DF3-B5DD-D897-0E83-58BF4A0A50BE}"/>
              </a:ext>
            </a:extLst>
          </p:cNvPr>
          <p:cNvPicPr>
            <a:picLocks noChangeAspect="1"/>
          </p:cNvPicPr>
          <p:nvPr/>
        </p:nvPicPr>
        <p:blipFill>
          <a:blip r:embed="rId4"/>
          <a:stretch>
            <a:fillRect/>
          </a:stretch>
        </p:blipFill>
        <p:spPr>
          <a:xfrm>
            <a:off x="2727076" y="1082184"/>
            <a:ext cx="8408120" cy="4768946"/>
          </a:xfrm>
          <a:prstGeom prst="rect">
            <a:avLst/>
          </a:prstGeom>
          <a:ln>
            <a:solidFill>
              <a:srgbClr val="00B050"/>
            </a:solidFill>
          </a:ln>
        </p:spPr>
      </p:pic>
      <p:sp>
        <p:nvSpPr>
          <p:cNvPr id="10" name="TextBox 9">
            <a:extLst>
              <a:ext uri="{FF2B5EF4-FFF2-40B4-BE49-F238E27FC236}">
                <a16:creationId xmlns:a16="http://schemas.microsoft.com/office/drawing/2014/main" id="{D139060D-13D5-46A0-9E62-C13BDD221AD5}"/>
              </a:ext>
            </a:extLst>
          </p:cNvPr>
          <p:cNvSpPr txBox="1"/>
          <p:nvPr/>
        </p:nvSpPr>
        <p:spPr>
          <a:xfrm>
            <a:off x="290197" y="1082184"/>
            <a:ext cx="2282138" cy="1054135"/>
          </a:xfrm>
          <a:prstGeom prst="rect">
            <a:avLst/>
          </a:prstGeom>
          <a:solidFill>
            <a:schemeClr val="accent2">
              <a:lumMod val="40000"/>
              <a:lumOff val="60000"/>
            </a:schemeClr>
          </a:solidFill>
          <a:ln>
            <a:solidFill>
              <a:srgbClr val="00B050"/>
            </a:solidFill>
          </a:ln>
        </p:spPr>
        <p:txBody>
          <a:bodyPr wrap="square">
            <a:spAutoFit/>
          </a:bodyPr>
          <a:lstStyle/>
          <a:p>
            <a:pPr marL="342900" indent="-342900" algn="just">
              <a:lnSpc>
                <a:spcPts val="2500"/>
              </a:lnSpc>
              <a:spcBef>
                <a:spcPts val="600"/>
              </a:spcBef>
              <a:spcAft>
                <a:spcPts val="600"/>
              </a:spcAft>
              <a:buFont typeface="Wingdings" panose="05000000000000000000" pitchFamily="2" charset="2"/>
              <a:buChar char="Ø"/>
            </a:pPr>
            <a:r>
              <a:rPr lang="vi-VN" sz="2400" spc="-50" dirty="0">
                <a:latin typeface="Times New Roman" panose="02020603050405020304" pitchFamily="18" charset="0"/>
                <a:cs typeface="Times New Roman" panose="02020603050405020304" pitchFamily="18" charset="0"/>
              </a:rPr>
              <a:t>Các nhóm nêu </a:t>
            </a:r>
            <a:r>
              <a:rPr lang="en-US" sz="2400" spc="-50" dirty="0" err="1">
                <a:latin typeface="Times New Roman" panose="02020603050405020304" pitchFamily="18" charset="0"/>
                <a:cs typeface="Times New Roman" panose="02020603050405020304" pitchFamily="18" charset="0"/>
              </a:rPr>
              <a:t>thông</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điệp</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của</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từ</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khoá</a:t>
            </a:r>
            <a:r>
              <a:rPr lang="vi-VN" sz="2400" spc="-50" dirty="0">
                <a:latin typeface="Times New Roman" panose="02020603050405020304" pitchFamily="18" charset="0"/>
                <a:cs typeface="Times New Roman" panose="02020603050405020304" pitchFamily="18" charset="0"/>
              </a:rPr>
              <a:t>.</a:t>
            </a:r>
            <a:endParaRPr lang="en-US" sz="2400" i="1" spc="-5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563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anim calcmode="lin" valueType="num">
                                      <p:cBhvr>
                                        <p:cTn id="20" dur="2000" fill="hold"/>
                                        <p:tgtEl>
                                          <p:spTgt spid="10"/>
                                        </p:tgtEl>
                                        <p:attrNameLst>
                                          <p:attrName>ppt_w</p:attrName>
                                        </p:attrNameLst>
                                      </p:cBhvr>
                                      <p:tavLst>
                                        <p:tav tm="0" fmla="#ppt_w*sin(2.5*pi*$)">
                                          <p:val>
                                            <p:fltVal val="0"/>
                                          </p:val>
                                        </p:tav>
                                        <p:tav tm="100000">
                                          <p:val>
                                            <p:fltVal val="1"/>
                                          </p:val>
                                        </p:tav>
                                      </p:tavLst>
                                    </p:anim>
                                    <p:anim calcmode="lin" valueType="num">
                                      <p:cBhvr>
                                        <p:cTn id="21"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79A0A182-6A05-50CB-AA92-92010C13EB45}"/>
              </a:ext>
            </a:extLst>
          </p:cNvPr>
          <p:cNvSpPr txBox="1"/>
          <p:nvPr/>
        </p:nvSpPr>
        <p:spPr>
          <a:xfrm>
            <a:off x="1772276" y="97702"/>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II</a:t>
            </a:r>
            <a:r>
              <a:rPr lang="en-US" sz="2400" b="1" dirty="0">
                <a:solidFill>
                  <a:srgbClr val="FF0000"/>
                </a:solidFill>
                <a:latin typeface="TimesNewRomanPSMT"/>
              </a:rPr>
              <a:t> (PA2)             </a:t>
            </a:r>
          </a:p>
          <a:p>
            <a:pPr algn="ctr">
              <a:lnSpc>
                <a:spcPts val="2880"/>
              </a:lnSpc>
              <a:spcBef>
                <a:spcPts val="300"/>
              </a:spcBef>
              <a:spcAft>
                <a:spcPts val="300"/>
              </a:spcAft>
            </a:pP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Trò</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chơi</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“CHIẾC NÓN KÌ DIỆU </a:t>
            </a:r>
            <a:r>
              <a:rPr lang="en-GB" sz="2400" b="1" dirty="0">
                <a:ln w="9525">
                  <a:solidFill>
                    <a:srgbClr val="0070C0"/>
                  </a:solidFill>
                  <a:prstDash val="solid"/>
                </a:ln>
                <a:solidFill>
                  <a:srgbClr val="FF0000"/>
                </a:solidFill>
                <a:effectLst>
                  <a:outerShdw blurRad="12700" dist="38100" dir="2700000" algn="tl" rotWithShape="0">
                    <a:schemeClr val="accent5">
                      <a:lumMod val="60000"/>
                      <a:lumOff val="40000"/>
                    </a:schemeClr>
                  </a:outerShdw>
                </a:effectLst>
                <a:latin typeface="TimesNewRomanPSMT"/>
              </a:rPr>
              <a:t>2</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p>
        </p:txBody>
      </p:sp>
      <p:sp>
        <p:nvSpPr>
          <p:cNvPr id="7" name="TextBox 6">
            <a:extLst>
              <a:ext uri="{FF2B5EF4-FFF2-40B4-BE49-F238E27FC236}">
                <a16:creationId xmlns:a16="http://schemas.microsoft.com/office/drawing/2014/main" id="{24FC99A4-0D89-CE83-B34C-1C0A7F702AEA}"/>
              </a:ext>
            </a:extLst>
          </p:cNvPr>
          <p:cNvSpPr txBox="1"/>
          <p:nvPr/>
        </p:nvSpPr>
        <p:spPr>
          <a:xfrm>
            <a:off x="1678940" y="6360188"/>
            <a:ext cx="1516357" cy="400110"/>
          </a:xfrm>
          <a:prstGeom prst="rect">
            <a:avLst/>
          </a:prstGeom>
          <a:noFill/>
        </p:spPr>
        <p:txBody>
          <a:bodyPr wrap="square">
            <a:spAutoFit/>
          </a:bodyPr>
          <a:lstStyle/>
          <a:p>
            <a:pPr algn="r"/>
            <a:r>
              <a:rPr lang="en-US" sz="2000" b="1" dirty="0" err="1">
                <a:latin typeface="TimesNewRomanPSMT"/>
              </a:rPr>
              <a:t>Bảng</a:t>
            </a:r>
            <a:r>
              <a:rPr lang="en-US" sz="2000" b="1" dirty="0">
                <a:latin typeface="TimesNewRomanPSMT"/>
              </a:rPr>
              <a:t> ô </a:t>
            </a:r>
            <a:r>
              <a:rPr lang="en-US" sz="2000" b="1" dirty="0" err="1">
                <a:latin typeface="TimesNewRomanPSMT"/>
              </a:rPr>
              <a:t>chữ</a:t>
            </a:r>
            <a:endParaRPr lang="en-VN" sz="2000" b="1" dirty="0"/>
          </a:p>
        </p:txBody>
      </p:sp>
      <p:sp>
        <p:nvSpPr>
          <p:cNvPr id="10" name="TextBox 9">
            <a:extLst>
              <a:ext uri="{FF2B5EF4-FFF2-40B4-BE49-F238E27FC236}">
                <a16:creationId xmlns:a16="http://schemas.microsoft.com/office/drawing/2014/main" id="{E8803EE0-7835-3C26-1482-188A813C455B}"/>
              </a:ext>
            </a:extLst>
          </p:cNvPr>
          <p:cNvSpPr txBox="1"/>
          <p:nvPr/>
        </p:nvSpPr>
        <p:spPr>
          <a:xfrm>
            <a:off x="117512" y="1081651"/>
            <a:ext cx="11875566" cy="1264129"/>
          </a:xfrm>
          <a:prstGeom prst="rect">
            <a:avLst/>
          </a:prstGeom>
          <a:solidFill>
            <a:schemeClr val="accent2">
              <a:lumMod val="40000"/>
              <a:lumOff val="60000"/>
            </a:schemeClr>
          </a:solidFill>
          <a:ln>
            <a:no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a:latin typeface="TimesNewRomanPSMT"/>
              </a:rPr>
              <a:t>Tìm</a:t>
            </a:r>
            <a:r>
              <a:rPr lang="vi-VN" sz="2400">
                <a:effectLst/>
                <a:latin typeface="TimesNewRomanPSMT"/>
              </a:rPr>
              <a:t> </a:t>
            </a:r>
            <a:r>
              <a:rPr lang="en-US" sz="2400">
                <a:solidFill>
                  <a:srgbClr val="00A23A"/>
                </a:solidFill>
                <a:effectLst/>
                <a:latin typeface="TimesNewRomanPSMT"/>
              </a:rPr>
              <a:t>14 </a:t>
            </a:r>
            <a:r>
              <a:rPr lang="vi-VN" sz="2400">
                <a:effectLst/>
                <a:latin typeface="TimesNewRomanPSMT"/>
              </a:rPr>
              <a:t>từ </a:t>
            </a:r>
            <a:r>
              <a:rPr lang="vi-VN" sz="2400" dirty="0">
                <a:effectLst/>
                <a:latin typeface="TimesNewRomanPSMT"/>
              </a:rPr>
              <a:t>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a:solidFill>
                  <a:srgbClr val="00A23A"/>
                </a:solidFill>
                <a:effectLst/>
                <a:latin typeface="TimesNewRomanPSMT"/>
              </a:rPr>
              <a:t>mục I</a:t>
            </a:r>
            <a:r>
              <a:rPr lang="en-US" sz="2400">
                <a:solidFill>
                  <a:srgbClr val="00A23A"/>
                </a:solidFill>
                <a:latin typeface="TimesNewRomanPSMT"/>
              </a:rPr>
              <a:t>I</a:t>
            </a:r>
            <a:r>
              <a:rPr lang="vi-VN" sz="2400">
                <a:solidFill>
                  <a:srgbClr val="00A23A"/>
                </a:solidFill>
                <a:effectLst/>
                <a:latin typeface="TimesNewRomanPSMT"/>
              </a:rPr>
              <a:t> Bài </a:t>
            </a:r>
            <a:r>
              <a:rPr lang="en-GB" sz="2400">
                <a:solidFill>
                  <a:srgbClr val="00A23A"/>
                </a:solidFill>
                <a:latin typeface="TimesNewRomanPSMT"/>
              </a:rPr>
              <a:t>4</a:t>
            </a:r>
            <a:r>
              <a:rPr lang="vi-VN" sz="2400">
                <a:solidFill>
                  <a:srgbClr val="00A23A"/>
                </a:solidFill>
                <a:effectLst/>
                <a:latin typeface="TimesNewRomanPSMT"/>
              </a:rPr>
              <a:t> </a:t>
            </a:r>
            <a:r>
              <a:rPr lang="vi-VN" sz="2400" dirty="0">
                <a:solidFill>
                  <a:srgbClr val="00A23A"/>
                </a:solidFill>
                <a:effectLst/>
                <a:latin typeface="TimesNewRomanPSMT"/>
              </a:rPr>
              <a:t>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sp>
        <p:nvSpPr>
          <p:cNvPr id="11" name="TextBox 10">
            <a:extLst>
              <a:ext uri="{FF2B5EF4-FFF2-40B4-BE49-F238E27FC236}">
                <a16:creationId xmlns:a16="http://schemas.microsoft.com/office/drawing/2014/main" id="{1AA0A3F2-57E9-4865-80F9-984A6B639A0E}"/>
              </a:ext>
            </a:extLst>
          </p:cNvPr>
          <p:cNvSpPr txBox="1"/>
          <p:nvPr/>
        </p:nvSpPr>
        <p:spPr>
          <a:xfrm>
            <a:off x="5063811" y="6360188"/>
            <a:ext cx="2392995" cy="400110"/>
          </a:xfrm>
          <a:prstGeom prst="rect">
            <a:avLst/>
          </a:prstGeom>
          <a:noFill/>
        </p:spPr>
        <p:txBody>
          <a:bodyPr wrap="square">
            <a:spAutoFit/>
          </a:bodyPr>
          <a:lstStyle/>
          <a:p>
            <a:pPr algn="r"/>
            <a:r>
              <a:rPr lang="en-US" sz="2000" b="1" dirty="0" err="1">
                <a:latin typeface="TimesNewRomanPSMT"/>
              </a:rPr>
              <a:t>Chiếc</a:t>
            </a:r>
            <a:r>
              <a:rPr lang="en-US" sz="2000" b="1" dirty="0">
                <a:latin typeface="TimesNewRomanPSMT"/>
              </a:rPr>
              <a:t> </a:t>
            </a:r>
            <a:r>
              <a:rPr lang="en-US" sz="2000" b="1" dirty="0" err="1">
                <a:latin typeface="TimesNewRomanPSMT"/>
              </a:rPr>
              <a:t>nón</a:t>
            </a:r>
            <a:r>
              <a:rPr lang="en-US" sz="2000" b="1" dirty="0">
                <a:latin typeface="TimesNewRomanPSMT"/>
              </a:rPr>
              <a:t> </a:t>
            </a:r>
            <a:r>
              <a:rPr lang="en-US" sz="2000" b="1" dirty="0" err="1">
                <a:latin typeface="TimesNewRomanPSMT"/>
              </a:rPr>
              <a:t>kì</a:t>
            </a:r>
            <a:r>
              <a:rPr lang="en-US" sz="2000" b="1" dirty="0">
                <a:latin typeface="TimesNewRomanPSMT"/>
              </a:rPr>
              <a:t> </a:t>
            </a:r>
            <a:r>
              <a:rPr lang="en-US" sz="2000" b="1" dirty="0" err="1">
                <a:latin typeface="TimesNewRomanPSMT"/>
              </a:rPr>
              <a:t>diệu</a:t>
            </a:r>
            <a:endParaRPr lang="en-VN" sz="2000" b="1" dirty="0"/>
          </a:p>
        </p:txBody>
      </p:sp>
      <p:sp>
        <p:nvSpPr>
          <p:cNvPr id="14" name="TextBox 13">
            <a:extLst>
              <a:ext uri="{FF2B5EF4-FFF2-40B4-BE49-F238E27FC236}">
                <a16:creationId xmlns:a16="http://schemas.microsoft.com/office/drawing/2014/main" id="{DC532FB2-DF6D-4CF4-A7B2-BDE016E2769E}"/>
              </a:ext>
            </a:extLst>
          </p:cNvPr>
          <p:cNvSpPr txBox="1"/>
          <p:nvPr/>
        </p:nvSpPr>
        <p:spPr>
          <a:xfrm>
            <a:off x="7947259" y="2416659"/>
            <a:ext cx="4127229" cy="4016484"/>
          </a:xfrm>
          <a:prstGeom prst="rect">
            <a:avLst/>
          </a:prstGeom>
          <a:noFill/>
        </p:spPr>
        <p:txBody>
          <a:bodyPr wrap="square">
            <a:spAutoFit/>
          </a:bodyPr>
          <a:lstStyle/>
          <a:p>
            <a:pPr marL="342900" indent="-342900" algn="just">
              <a:lnSpc>
                <a:spcPts val="2500"/>
              </a:lnSpc>
              <a:spcBef>
                <a:spcPts val="300"/>
              </a:spcBef>
              <a:spcAft>
                <a:spcPts val="300"/>
              </a:spcAft>
              <a:buFont typeface="Wingdings" pitchFamily="2" charset="2"/>
              <a:buChar char="ü"/>
            </a:pPr>
            <a:r>
              <a:rPr lang="en-GB" sz="2200" dirty="0">
                <a:latin typeface="TimesNewRomanPSMT"/>
              </a:rPr>
              <a:t>V</a:t>
            </a:r>
            <a:r>
              <a:rPr lang="vi-VN" sz="2200" dirty="0">
                <a:latin typeface="TimesNewRomanPSMT"/>
              </a:rPr>
              <a:t>òng ngoài ghi các </a:t>
            </a:r>
            <a:r>
              <a:rPr lang="vi-VN" sz="2200" dirty="0">
                <a:solidFill>
                  <a:srgbClr val="00B050"/>
                </a:solidFill>
                <a:latin typeface="TimesNewRomanPSMT"/>
              </a:rPr>
              <a:t>nhóm 1, 2, 3, 4</a:t>
            </a:r>
            <a:r>
              <a:rPr lang="vi-VN" sz="2200" dirty="0">
                <a:latin typeface="TimesNewRomanPSMT"/>
              </a:rPr>
              <a:t>; vòng trong ghi các câu </a:t>
            </a:r>
            <a:r>
              <a:rPr lang="vi-VN" sz="2200" dirty="0">
                <a:solidFill>
                  <a:srgbClr val="00B050"/>
                </a:solidFill>
                <a:latin typeface="TimesNewRomanPSMT"/>
              </a:rPr>
              <a:t>từ 1-</a:t>
            </a:r>
            <a:r>
              <a:rPr lang="en-US" sz="2200" dirty="0">
                <a:solidFill>
                  <a:srgbClr val="00B050"/>
                </a:solidFill>
                <a:latin typeface="TimesNewRomanPSMT"/>
              </a:rPr>
              <a:t>14</a:t>
            </a:r>
            <a:r>
              <a:rPr lang="vi-VN" sz="2200" dirty="0">
                <a:solidFill>
                  <a:srgbClr val="00B050"/>
                </a:solidFill>
                <a:latin typeface="TimesNewRomanPSMT"/>
              </a:rPr>
              <a:t> tương ứng với </a:t>
            </a:r>
            <a:r>
              <a:rPr lang="en-US" sz="2200" dirty="0">
                <a:solidFill>
                  <a:srgbClr val="00B050"/>
                </a:solidFill>
                <a:latin typeface="TimesNewRomanPSMT"/>
              </a:rPr>
              <a:t>14</a:t>
            </a:r>
            <a:r>
              <a:rPr lang="vi-VN" sz="2200" dirty="0">
                <a:solidFill>
                  <a:srgbClr val="00B050"/>
                </a:solidFill>
                <a:latin typeface="TimesNewRomanPSMT"/>
              </a:rPr>
              <a:t> từ ngữ hàng ngang</a:t>
            </a:r>
            <a:r>
              <a:rPr lang="vi-VN" sz="2200" dirty="0">
                <a:latin typeface="TimesNewRomanPSMT"/>
              </a:rPr>
              <a:t> cần tìm</a:t>
            </a:r>
            <a:r>
              <a:rPr lang="en-GB" sz="2200" dirty="0">
                <a:latin typeface="TimesNewRomanPSMT"/>
              </a:rPr>
              <a:t>.</a:t>
            </a:r>
          </a:p>
          <a:p>
            <a:pPr marL="342900" indent="-342900" algn="just">
              <a:lnSpc>
                <a:spcPts val="2500"/>
              </a:lnSpc>
              <a:spcBef>
                <a:spcPts val="300"/>
              </a:spcBef>
              <a:spcAft>
                <a:spcPts val="300"/>
              </a:spcAft>
              <a:buFont typeface="Wingdings" pitchFamily="2" charset="2"/>
              <a:buChar char="ü"/>
            </a:pPr>
            <a:r>
              <a:rPr lang="en-GB" sz="2200" dirty="0">
                <a:latin typeface="TimesNewRomanPSMT"/>
              </a:rPr>
              <a:t>C</a:t>
            </a:r>
            <a:r>
              <a:rPr lang="vi-VN" sz="2200" dirty="0">
                <a:latin typeface="TimesNewRomanPSMT"/>
              </a:rPr>
              <a:t>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1</a:t>
            </a:r>
            <a:r>
              <a:rPr lang="en-US" sz="2200" dirty="0">
                <a:latin typeface="TimesNewRomanPSMT"/>
              </a:rPr>
              <a:t> </a:t>
            </a:r>
            <a:r>
              <a:rPr lang="en-US" sz="2200" dirty="0" err="1">
                <a:latin typeface="TimesNewRomanPSMT"/>
              </a:rPr>
              <a:t>vào</a:t>
            </a:r>
            <a:r>
              <a:rPr lang="en-US" sz="2200" dirty="0">
                <a:latin typeface="TimesNewRomanPSMT"/>
              </a:rPr>
              <a:t> </a:t>
            </a:r>
            <a:r>
              <a:rPr lang="en-US" sz="2200" dirty="0" err="1">
                <a:latin typeface="TimesNewRomanPSMT"/>
              </a:rPr>
              <a:t>kim</a:t>
            </a:r>
            <a:r>
              <a:rPr lang="en-US" sz="2200" dirty="0">
                <a:latin typeface="TimesNewRomanPSMT"/>
              </a:rPr>
              <a:t> </a:t>
            </a:r>
            <a:r>
              <a:rPr lang="en-US" sz="2200" dirty="0" err="1">
                <a:latin typeface="TimesNewRomanPSMT"/>
              </a:rPr>
              <a:t>màu</a:t>
            </a:r>
            <a:r>
              <a:rPr lang="en-US" sz="2200" dirty="0">
                <a:latin typeface="TimesNewRomanPSMT"/>
              </a:rPr>
              <a:t> </a:t>
            </a:r>
            <a:r>
              <a:rPr lang="en-US" sz="2200" dirty="0" err="1">
                <a:latin typeface="TimesNewRomanPSMT"/>
              </a:rPr>
              <a:t>vàng</a:t>
            </a:r>
            <a:r>
              <a:rPr lang="vi-VN" sz="2200" dirty="0">
                <a:latin typeface="TimesNewRomanPSMT"/>
              </a:rPr>
              <a:t>, hai vòng quay ngược chiều nhau, cli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2</a:t>
            </a:r>
            <a:r>
              <a:rPr lang="vi-VN" sz="2200" dirty="0">
                <a:latin typeface="TimesNewRomanPSMT"/>
              </a:rPr>
              <a:t>, hai vòng dừng lại, nhóm và từ ngữ nhóm cần tìm được xác định </a:t>
            </a:r>
            <a:r>
              <a:rPr lang="vi-VN" sz="2200" dirty="0">
                <a:solidFill>
                  <a:srgbClr val="00B050"/>
                </a:solidFill>
                <a:latin typeface="TimesNewRomanPSMT"/>
              </a:rPr>
              <a:t>ngẫu nhiên</a:t>
            </a:r>
            <a:r>
              <a:rPr lang="vi-VN" sz="2200" dirty="0">
                <a:latin typeface="TimesNewRomanPSMT"/>
              </a:rPr>
              <a:t>.</a:t>
            </a:r>
            <a:r>
              <a:rPr lang="en-GB" sz="2200" dirty="0">
                <a:latin typeface="TimesNewRomanPSMT"/>
              </a:rPr>
              <a:t> Click </a:t>
            </a:r>
            <a:r>
              <a:rPr lang="en-GB" sz="2200" dirty="0" err="1">
                <a:latin typeface="TimesNewRomanPSMT"/>
              </a:rPr>
              <a:t>vào</a:t>
            </a:r>
            <a:r>
              <a:rPr lang="en-GB" sz="2200" dirty="0">
                <a:latin typeface="TimesNewRomanPSMT"/>
              </a:rPr>
              <a:t> </a:t>
            </a:r>
            <a:r>
              <a:rPr lang="en-GB" sz="2200" dirty="0" err="1">
                <a:latin typeface="TimesNewRomanPSMT"/>
              </a:rPr>
              <a:t>câu</a:t>
            </a:r>
            <a:r>
              <a:rPr lang="en-GB" sz="2200" dirty="0">
                <a:latin typeface="TimesNewRomanPSMT"/>
              </a:rPr>
              <a:t> </a:t>
            </a:r>
            <a:r>
              <a:rPr lang="en-GB" sz="2200" dirty="0" err="1">
                <a:latin typeface="TimesNewRomanPSMT"/>
              </a:rPr>
              <a:t>được</a:t>
            </a:r>
            <a:r>
              <a:rPr lang="en-GB" sz="2200" dirty="0">
                <a:latin typeface="TimesNewRomanPSMT"/>
              </a:rPr>
              <a:t> </a:t>
            </a:r>
            <a:r>
              <a:rPr lang="en-GB" sz="2200" dirty="0" err="1">
                <a:latin typeface="TimesNewRomanPSMT"/>
              </a:rPr>
              <a:t>xác</a:t>
            </a:r>
            <a:r>
              <a:rPr lang="en-GB" sz="2200" dirty="0">
                <a:latin typeface="TimesNewRomanPSMT"/>
              </a:rPr>
              <a:t> </a:t>
            </a:r>
            <a:r>
              <a:rPr lang="en-GB" sz="2200" dirty="0" err="1">
                <a:latin typeface="TimesNewRomanPSMT"/>
              </a:rPr>
              <a:t>định</a:t>
            </a:r>
            <a:r>
              <a:rPr lang="en-GB" sz="2200" dirty="0">
                <a:latin typeface="TimesNewRomanPSMT"/>
              </a:rPr>
              <a:t> </a:t>
            </a:r>
            <a:r>
              <a:rPr lang="en-GB" sz="2200" dirty="0" err="1">
                <a:latin typeface="TimesNewRomanPSMT"/>
              </a:rPr>
              <a:t>ngẫu</a:t>
            </a:r>
            <a:r>
              <a:rPr lang="en-GB" sz="2200" dirty="0">
                <a:latin typeface="TimesNewRomanPSMT"/>
              </a:rPr>
              <a:t> </a:t>
            </a:r>
            <a:r>
              <a:rPr lang="en-GB" sz="2200" dirty="0" err="1">
                <a:latin typeface="TimesNewRomanPSMT"/>
              </a:rPr>
              <a:t>nhiên</a:t>
            </a:r>
            <a:r>
              <a:rPr lang="en-GB" sz="2200" dirty="0">
                <a:latin typeface="TimesNewRomanPSMT"/>
              </a:rPr>
              <a:t> </a:t>
            </a:r>
            <a:r>
              <a:rPr lang="en-GB" sz="2200" dirty="0" err="1">
                <a:latin typeface="TimesNewRomanPSMT"/>
              </a:rPr>
              <a:t>để</a:t>
            </a:r>
            <a:r>
              <a:rPr lang="en-GB" sz="2200" dirty="0">
                <a:latin typeface="TimesNewRomanPSMT"/>
              </a:rPr>
              <a:t> </a:t>
            </a:r>
            <a:r>
              <a:rPr lang="en-GB" sz="2200" dirty="0" err="1">
                <a:latin typeface="TimesNewRomanPSMT"/>
              </a:rPr>
              <a:t>đến</a:t>
            </a:r>
            <a:r>
              <a:rPr lang="en-GB" sz="2200" dirty="0">
                <a:latin typeface="TimesNewRomanPSMT"/>
              </a:rPr>
              <a:t> slide </a:t>
            </a:r>
            <a:r>
              <a:rPr lang="en-GB" sz="2200" dirty="0" err="1">
                <a:latin typeface="TimesNewRomanPSMT"/>
              </a:rPr>
              <a:t>có</a:t>
            </a:r>
            <a:r>
              <a:rPr lang="en-GB" sz="2200" dirty="0">
                <a:latin typeface="TimesNewRomanPSMT"/>
              </a:rPr>
              <a:t> </a:t>
            </a:r>
            <a:r>
              <a:rPr lang="en-GB" sz="2200" dirty="0" err="1">
                <a:solidFill>
                  <a:srgbClr val="00B050"/>
                </a:solidFill>
                <a:latin typeface="TimesNewRomanPSMT"/>
              </a:rPr>
              <a:t>gợi</a:t>
            </a:r>
            <a:r>
              <a:rPr lang="en-GB" sz="2200" dirty="0">
                <a:solidFill>
                  <a:srgbClr val="00B050"/>
                </a:solidFill>
                <a:latin typeface="TimesNewRomanPSMT"/>
              </a:rPr>
              <a:t> ý</a:t>
            </a:r>
            <a:r>
              <a:rPr lang="en-GB" sz="2200" dirty="0">
                <a:latin typeface="TimesNewRomanPSMT"/>
              </a:rPr>
              <a:t> </a:t>
            </a:r>
            <a:r>
              <a:rPr lang="en-GB" sz="2200" dirty="0" err="1">
                <a:latin typeface="TimesNewRomanPSMT"/>
              </a:rPr>
              <a:t>từ</a:t>
            </a:r>
            <a:r>
              <a:rPr lang="en-GB" sz="2200" dirty="0">
                <a:latin typeface="TimesNewRomanPSMT"/>
              </a:rPr>
              <a:t> </a:t>
            </a:r>
            <a:r>
              <a:rPr lang="en-GB" sz="2200" dirty="0" err="1">
                <a:latin typeface="TimesNewRomanPSMT"/>
              </a:rPr>
              <a:t>ngữ</a:t>
            </a:r>
            <a:r>
              <a:rPr lang="en-GB" sz="2200" dirty="0">
                <a:latin typeface="TimesNewRomanPSMT"/>
              </a:rPr>
              <a:t> </a:t>
            </a:r>
            <a:r>
              <a:rPr lang="en-GB" sz="2200" dirty="0" err="1">
                <a:latin typeface="TimesNewRomanPSMT"/>
              </a:rPr>
              <a:t>cần</a:t>
            </a:r>
            <a:r>
              <a:rPr lang="en-GB" sz="2200" dirty="0">
                <a:latin typeface="TimesNewRomanPSMT"/>
              </a:rPr>
              <a:t> </a:t>
            </a:r>
            <a:r>
              <a:rPr lang="en-GB" sz="2200" dirty="0" err="1">
                <a:latin typeface="TimesNewRomanPSMT"/>
              </a:rPr>
              <a:t>tìm</a:t>
            </a:r>
            <a:r>
              <a:rPr lang="en-GB" sz="2200" dirty="0">
                <a:latin typeface="TimesNewRomanPSMT"/>
              </a:rPr>
              <a:t>.</a:t>
            </a:r>
          </a:p>
        </p:txBody>
      </p:sp>
      <p:pic>
        <p:nvPicPr>
          <p:cNvPr id="3" name="Picture 2">
            <a:extLst>
              <a:ext uri="{FF2B5EF4-FFF2-40B4-BE49-F238E27FC236}">
                <a16:creationId xmlns:a16="http://schemas.microsoft.com/office/drawing/2014/main" id="{801C4E8B-F0CD-6482-5C2C-B7E7ADF34A2B}"/>
              </a:ext>
            </a:extLst>
          </p:cNvPr>
          <p:cNvPicPr>
            <a:picLocks noChangeAspect="1"/>
          </p:cNvPicPr>
          <p:nvPr/>
        </p:nvPicPr>
        <p:blipFill>
          <a:blip r:embed="rId4"/>
          <a:stretch>
            <a:fillRect/>
          </a:stretch>
        </p:blipFill>
        <p:spPr>
          <a:xfrm>
            <a:off x="128525" y="2567109"/>
            <a:ext cx="4617189" cy="3722786"/>
          </a:xfrm>
          <a:prstGeom prst="rect">
            <a:avLst/>
          </a:prstGeom>
          <a:ln>
            <a:solidFill>
              <a:srgbClr val="00B050"/>
            </a:solidFill>
          </a:ln>
        </p:spPr>
      </p:pic>
      <p:pic>
        <p:nvPicPr>
          <p:cNvPr id="12" name="Picture 11">
            <a:extLst>
              <a:ext uri="{FF2B5EF4-FFF2-40B4-BE49-F238E27FC236}">
                <a16:creationId xmlns:a16="http://schemas.microsoft.com/office/drawing/2014/main" id="{A0D666C9-A2AA-BB5F-0624-5DE747F1A89D}"/>
              </a:ext>
            </a:extLst>
          </p:cNvPr>
          <p:cNvPicPr>
            <a:picLocks noChangeAspect="1"/>
          </p:cNvPicPr>
          <p:nvPr/>
        </p:nvPicPr>
        <p:blipFill>
          <a:blip r:embed="rId5"/>
          <a:stretch>
            <a:fillRect/>
          </a:stretch>
        </p:blipFill>
        <p:spPr>
          <a:xfrm>
            <a:off x="4882247" y="2561649"/>
            <a:ext cx="3097312" cy="3728246"/>
          </a:xfrm>
          <a:prstGeom prst="rect">
            <a:avLst/>
          </a:prstGeom>
        </p:spPr>
      </p:pic>
    </p:spTree>
    <p:extLst>
      <p:ext uri="{BB962C8B-B14F-4D97-AF65-F5344CB8AC3E}">
        <p14:creationId xmlns:p14="http://schemas.microsoft.com/office/powerpoint/2010/main" val="1870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heel(1)">
                                      <p:cBhvr>
                                        <p:cTn id="31" dur="2000"/>
                                        <p:tgtEl>
                                          <p:spTgt spid="12"/>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heel(1)">
                                      <p:cBhvr>
                                        <p:cTn id="34" dur="2000"/>
                                        <p:tgtEl>
                                          <p:spTgt spid="11"/>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heel(1)">
                                      <p:cBhvr>
                                        <p:cTn id="3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0" grpId="0" animBg="1"/>
      <p:bldP spid="11" grpId="0"/>
      <p:bldP spid="1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extBox 6">
            <a:extLst>
              <a:ext uri="{FF2B5EF4-FFF2-40B4-BE49-F238E27FC236}">
                <a16:creationId xmlns:a16="http://schemas.microsoft.com/office/drawing/2014/main" id="{01C01532-390B-47A0-AD61-82D9CAC14917}"/>
              </a:ext>
            </a:extLst>
          </p:cNvPr>
          <p:cNvSpPr txBox="1"/>
          <p:nvPr/>
        </p:nvSpPr>
        <p:spPr>
          <a:xfrm>
            <a:off x="1787689" y="709912"/>
            <a:ext cx="9464244" cy="5816272"/>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xác</a:t>
            </a:r>
            <a:r>
              <a:rPr lang="en-GB" sz="2400" dirty="0">
                <a:latin typeface="TimesNewRomanPSMT"/>
              </a:rPr>
              <a:t> </a:t>
            </a:r>
            <a:r>
              <a:rPr lang="en-GB" sz="2400" dirty="0" err="1">
                <a:latin typeface="TimesNewRomanPSMT"/>
              </a:rPr>
              <a:t>định</a:t>
            </a:r>
            <a:r>
              <a:rPr lang="en-GB" sz="2400" dirty="0">
                <a:latin typeface="TimesNewRomanPSMT"/>
              </a:rPr>
              <a:t> </a:t>
            </a:r>
            <a:r>
              <a:rPr lang="en-GB" sz="2400" dirty="0" err="1">
                <a:latin typeface="TimesNewRomanPSMT"/>
              </a:rPr>
              <a:t>ngẫu</a:t>
            </a:r>
            <a:r>
              <a:rPr lang="en-GB" sz="2400" dirty="0">
                <a:latin typeface="TimesNewRomanPSMT"/>
              </a:rPr>
              <a:t> </a:t>
            </a:r>
            <a:r>
              <a:rPr lang="en-GB" sz="2400" dirty="0" err="1">
                <a:latin typeface="TimesNewRomanPSMT"/>
              </a:rPr>
              <a:t>nhiên</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a:t>
            </a:r>
            <a:r>
              <a:rPr lang="en-GB" sz="2400" dirty="0" err="1">
                <a:latin typeface="TimesNewRomanPSMT"/>
              </a:rPr>
              <a:t>không</a:t>
            </a:r>
            <a:r>
              <a:rPr lang="en-GB" sz="2400" dirty="0">
                <a:latin typeface="TimesNewRomanPSMT"/>
              </a:rPr>
              <a:t> </a:t>
            </a:r>
            <a:r>
              <a:rPr lang="en-GB" sz="2400" dirty="0" err="1">
                <a:latin typeface="TimesNewRomanPSMT"/>
              </a:rPr>
              <a:t>quá</a:t>
            </a:r>
            <a:r>
              <a:rPr lang="en-GB" sz="2400" dirty="0">
                <a:latin typeface="TimesNewRomanPSMT"/>
              </a:rPr>
              <a:t> </a:t>
            </a:r>
            <a:r>
              <a:rPr lang="en-GB" sz="2400" dirty="0">
                <a:solidFill>
                  <a:srgbClr val="00B050"/>
                </a:solidFill>
                <a:latin typeface="TimesNewRomanPSMT"/>
              </a:rPr>
              <a:t>3</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thứ</a:t>
            </a:r>
            <a:r>
              <a:rPr lang="en-GB" sz="2400" dirty="0">
                <a:latin typeface="TimesNewRomanPSMT"/>
              </a:rPr>
              <a:t> </a:t>
            </a:r>
            <a:r>
              <a:rPr lang="en-GB" sz="2400" dirty="0">
                <a:solidFill>
                  <a:srgbClr val="00B050"/>
                </a:solidFill>
                <a:latin typeface="TimesNewRomanPSMT"/>
              </a:rPr>
              <a:t>4</a:t>
            </a:r>
            <a:r>
              <a:rPr lang="en-GB" sz="2400" dirty="0">
                <a:latin typeface="TimesNewRomanPSMT"/>
              </a:rPr>
              <a:t> </a:t>
            </a:r>
            <a:r>
              <a:rPr lang="en-GB" sz="2400" dirty="0" err="1">
                <a:latin typeface="TimesNewRomanPSMT"/>
              </a:rPr>
              <a:t>trở</a:t>
            </a:r>
            <a:r>
              <a:rPr lang="en-GB" sz="2400" dirty="0">
                <a:latin typeface="TimesNewRomanPSMT"/>
              </a:rPr>
              <a:t> </a:t>
            </a:r>
            <a:r>
              <a:rPr lang="en-GB" sz="2400" dirty="0" err="1">
                <a:latin typeface="TimesNewRomanPSMT"/>
              </a:rPr>
              <a:t>đi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do GV </a:t>
            </a:r>
            <a:r>
              <a:rPr lang="en-GB" sz="2400" dirty="0" err="1">
                <a:latin typeface="TimesNewRomanPSMT"/>
              </a:rPr>
              <a:t>quyết</a:t>
            </a:r>
            <a:r>
              <a:rPr lang="en-GB" sz="2400" dirty="0">
                <a:latin typeface="TimesNewRomanPSMT"/>
              </a:rPr>
              <a:t> </a:t>
            </a:r>
            <a:r>
              <a:rPr lang="en-GB" sz="2400" dirty="0" err="1">
                <a:latin typeface="TimesNewRomanPSMT"/>
              </a:rPr>
              <a:t>định</a:t>
            </a:r>
            <a:r>
              <a:rPr lang="en-GB" sz="2400" dirty="0">
                <a:latin typeface="TimesNewRomanPSMT"/>
              </a:rPr>
              <a:t>. </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trả</a:t>
            </a:r>
            <a:r>
              <a:rPr lang="en-US" sz="2400" dirty="0">
                <a:latin typeface="TimesNewRomanPSMT"/>
              </a:rPr>
              <a:t> </a:t>
            </a:r>
            <a:r>
              <a:rPr lang="en-US" sz="2400" dirty="0" err="1">
                <a:latin typeface="TimesNewRomanPSMT"/>
              </a:rPr>
              <a:t>lời</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extLst>
      <p:ext uri="{BB962C8B-B14F-4D97-AF65-F5344CB8AC3E}">
        <p14:creationId xmlns:p14="http://schemas.microsoft.com/office/powerpoint/2010/main" val="12755688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Shape 60">
            <a:extLst>
              <a:ext uri="{FF2B5EF4-FFF2-40B4-BE49-F238E27FC236}">
                <a16:creationId xmlns:a16="http://schemas.microsoft.com/office/drawing/2014/main" id="{2111BCF4-D01A-402F-9B7A-BC3C5F2A16F0}"/>
              </a:ext>
            </a:extLst>
          </p:cNvPr>
          <p:cNvSpPr/>
          <p:nvPr/>
        </p:nvSpPr>
        <p:spPr>
          <a:xfrm>
            <a:off x="3643085" y="5324364"/>
            <a:ext cx="4891314" cy="1462319"/>
          </a:xfrm>
          <a:custGeom>
            <a:avLst/>
            <a:gdLst>
              <a:gd name="connsiteX0" fmla="*/ 1219480 w 4891314"/>
              <a:gd name="connsiteY0" fmla="*/ 0 h 1462319"/>
              <a:gd name="connsiteX1" fmla="*/ 3671835 w 4891314"/>
              <a:gd name="connsiteY1" fmla="*/ 0 h 1462319"/>
              <a:gd name="connsiteX2" fmla="*/ 3930869 w 4891314"/>
              <a:gd name="connsiteY2" fmla="*/ 1036136 h 1462319"/>
              <a:gd name="connsiteX3" fmla="*/ 4820282 w 4891314"/>
              <a:gd name="connsiteY3" fmla="*/ 1036136 h 1462319"/>
              <a:gd name="connsiteX4" fmla="*/ 4891314 w 4891314"/>
              <a:gd name="connsiteY4" fmla="*/ 1107168 h 1462319"/>
              <a:gd name="connsiteX5" fmla="*/ 4891314 w 4891314"/>
              <a:gd name="connsiteY5" fmla="*/ 1391287 h 1462319"/>
              <a:gd name="connsiteX6" fmla="*/ 4820282 w 4891314"/>
              <a:gd name="connsiteY6" fmla="*/ 1462319 h 1462319"/>
              <a:gd name="connsiteX7" fmla="*/ 71032 w 4891314"/>
              <a:gd name="connsiteY7" fmla="*/ 1462319 h 1462319"/>
              <a:gd name="connsiteX8" fmla="*/ 0 w 4891314"/>
              <a:gd name="connsiteY8" fmla="*/ 1391287 h 1462319"/>
              <a:gd name="connsiteX9" fmla="*/ 0 w 4891314"/>
              <a:gd name="connsiteY9" fmla="*/ 1107168 h 1462319"/>
              <a:gd name="connsiteX10" fmla="*/ 71032 w 4891314"/>
              <a:gd name="connsiteY10" fmla="*/ 1036136 h 1462319"/>
              <a:gd name="connsiteX11" fmla="*/ 960446 w 4891314"/>
              <a:gd name="connsiteY11" fmla="*/ 1036136 h 146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1314" h="1462319">
                <a:moveTo>
                  <a:pt x="1219480" y="0"/>
                </a:moveTo>
                <a:lnTo>
                  <a:pt x="3671835" y="0"/>
                </a:lnTo>
                <a:lnTo>
                  <a:pt x="3930869" y="1036136"/>
                </a:lnTo>
                <a:lnTo>
                  <a:pt x="4820282" y="1036136"/>
                </a:lnTo>
                <a:cubicBezTo>
                  <a:pt x="4859512" y="1036136"/>
                  <a:pt x="4891314" y="1067938"/>
                  <a:pt x="4891314" y="1107168"/>
                </a:cubicBezTo>
                <a:lnTo>
                  <a:pt x="4891314" y="1391287"/>
                </a:lnTo>
                <a:cubicBezTo>
                  <a:pt x="4891314" y="1430517"/>
                  <a:pt x="4859512" y="1462319"/>
                  <a:pt x="4820282" y="1462319"/>
                </a:cubicBezTo>
                <a:lnTo>
                  <a:pt x="71032" y="1462319"/>
                </a:lnTo>
                <a:cubicBezTo>
                  <a:pt x="31802" y="1462319"/>
                  <a:pt x="0" y="1430517"/>
                  <a:pt x="0" y="1391287"/>
                </a:cubicBezTo>
                <a:lnTo>
                  <a:pt x="0" y="1107168"/>
                </a:lnTo>
                <a:cubicBezTo>
                  <a:pt x="0" y="1067938"/>
                  <a:pt x="31802" y="1036136"/>
                  <a:pt x="71032" y="1036136"/>
                </a:cubicBezTo>
                <a:lnTo>
                  <a:pt x="960446" y="1036136"/>
                </a:lnTo>
                <a:close/>
              </a:path>
            </a:pathLst>
          </a:cu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1" name="Chart 30">
            <a:extLst>
              <a:ext uri="{FF2B5EF4-FFF2-40B4-BE49-F238E27FC236}">
                <a16:creationId xmlns:a16="http://schemas.microsoft.com/office/drawing/2014/main" id="{86499B0A-871C-6E98-29F2-466A539E6214}"/>
              </a:ext>
            </a:extLst>
          </p:cNvPr>
          <p:cNvGraphicFramePr/>
          <p:nvPr/>
        </p:nvGraphicFramePr>
        <p:xfrm>
          <a:off x="1909222" y="484473"/>
          <a:ext cx="8401168" cy="5657929"/>
        </p:xfrm>
        <a:graphic>
          <a:graphicData uri="http://schemas.openxmlformats.org/drawingml/2006/chart">
            <c:chart xmlns:c="http://schemas.openxmlformats.org/drawingml/2006/chart" xmlns:r="http://schemas.openxmlformats.org/officeDocument/2006/relationships" r:id="rId4"/>
          </a:graphicData>
        </a:graphic>
      </p:graphicFrame>
      <p:sp>
        <p:nvSpPr>
          <p:cNvPr id="20" name="Freeform: Shape 19">
            <a:extLst>
              <a:ext uri="{FF2B5EF4-FFF2-40B4-BE49-F238E27FC236}">
                <a16:creationId xmlns:a16="http://schemas.microsoft.com/office/drawing/2014/main" id="{A15615E3-19A9-9DE8-FD71-1061966F3E83}"/>
              </a:ext>
            </a:extLst>
          </p:cNvPr>
          <p:cNvSpPr/>
          <p:nvPr/>
        </p:nvSpPr>
        <p:spPr>
          <a:xfrm>
            <a:off x="3594876" y="838200"/>
            <a:ext cx="4987730" cy="4987730"/>
          </a:xfrm>
          <a:custGeom>
            <a:avLst/>
            <a:gdLst>
              <a:gd name="connsiteX0" fmla="*/ 3016845 w 6003986"/>
              <a:gd name="connsiteY0" fmla="*/ 214358 h 6003986"/>
              <a:gd name="connsiteX1" fmla="*/ 229211 w 6003986"/>
              <a:gd name="connsiteY1" fmla="*/ 3001992 h 6003986"/>
              <a:gd name="connsiteX2" fmla="*/ 3016845 w 6003986"/>
              <a:gd name="connsiteY2" fmla="*/ 5789626 h 6003986"/>
              <a:gd name="connsiteX3" fmla="*/ 5804479 w 6003986"/>
              <a:gd name="connsiteY3" fmla="*/ 3001992 h 6003986"/>
              <a:gd name="connsiteX4" fmla="*/ 3016845 w 6003986"/>
              <a:gd name="connsiteY4" fmla="*/ 214358 h 6003986"/>
              <a:gd name="connsiteX5" fmla="*/ 3001993 w 6003986"/>
              <a:gd name="connsiteY5" fmla="*/ 0 h 6003986"/>
              <a:gd name="connsiteX6" fmla="*/ 6003986 w 6003986"/>
              <a:gd name="connsiteY6" fmla="*/ 3001993 h 6003986"/>
              <a:gd name="connsiteX7" fmla="*/ 3001993 w 6003986"/>
              <a:gd name="connsiteY7" fmla="*/ 6003986 h 6003986"/>
              <a:gd name="connsiteX8" fmla="*/ 0 w 6003986"/>
              <a:gd name="connsiteY8" fmla="*/ 3001993 h 6003986"/>
              <a:gd name="connsiteX9" fmla="*/ 3001993 w 6003986"/>
              <a:gd name="connsiteY9" fmla="*/ 0 h 600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3986" h="6003986">
                <a:moveTo>
                  <a:pt x="3016845" y="214358"/>
                </a:moveTo>
                <a:cubicBezTo>
                  <a:pt x="1477277" y="214358"/>
                  <a:pt x="229211" y="1462424"/>
                  <a:pt x="229211" y="3001992"/>
                </a:cubicBezTo>
                <a:cubicBezTo>
                  <a:pt x="229211" y="4541560"/>
                  <a:pt x="1477277" y="5789626"/>
                  <a:pt x="3016845" y="5789626"/>
                </a:cubicBezTo>
                <a:cubicBezTo>
                  <a:pt x="4556413" y="5789626"/>
                  <a:pt x="5804479" y="4541560"/>
                  <a:pt x="5804479" y="3001992"/>
                </a:cubicBezTo>
                <a:cubicBezTo>
                  <a:pt x="5804479" y="1462424"/>
                  <a:pt x="4556413" y="214358"/>
                  <a:pt x="3016845" y="214358"/>
                </a:cubicBezTo>
                <a:close/>
                <a:moveTo>
                  <a:pt x="3001993" y="0"/>
                </a:moveTo>
                <a:cubicBezTo>
                  <a:pt x="4659948" y="0"/>
                  <a:pt x="6003986" y="1344038"/>
                  <a:pt x="6003986" y="3001993"/>
                </a:cubicBezTo>
                <a:cubicBezTo>
                  <a:pt x="6003986" y="4659948"/>
                  <a:pt x="4659948" y="6003986"/>
                  <a:pt x="3001993" y="6003986"/>
                </a:cubicBezTo>
                <a:cubicBezTo>
                  <a:pt x="1344038" y="6003986"/>
                  <a:pt x="0" y="4659948"/>
                  <a:pt x="0" y="3001993"/>
                </a:cubicBezTo>
                <a:cubicBezTo>
                  <a:pt x="0" y="1344038"/>
                  <a:pt x="1344038" y="0"/>
                  <a:pt x="3001993" y="0"/>
                </a:cubicBezTo>
                <a:close/>
              </a:path>
            </a:pathLst>
          </a:cu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8F2B030E-EE1D-4C13-83E1-057024D71677}"/>
              </a:ext>
            </a:extLst>
          </p:cNvPr>
          <p:cNvSpPr/>
          <p:nvPr/>
        </p:nvSpPr>
        <p:spPr>
          <a:xfrm>
            <a:off x="5968960" y="3206112"/>
            <a:ext cx="241360" cy="241360"/>
          </a:xfrm>
          <a:prstGeom prst="ellipse">
            <a:avLst/>
          </a:prstGeom>
          <a:gradFill flip="none" rotWithShape="1">
            <a:gsLst>
              <a:gs pos="40000">
                <a:srgbClr val="D6B700"/>
              </a:gs>
              <a:gs pos="0">
                <a:srgbClr val="FFFF00"/>
              </a:gs>
              <a:gs pos="100000">
                <a:schemeClr val="accent4">
                  <a:lumMod val="75000"/>
                </a:schemeClr>
              </a:gs>
            </a:gsLst>
            <a:path path="circle">
              <a:fillToRect l="50000" t="50000" r="50000" b="50000"/>
            </a:path>
            <a:tileRect/>
          </a:gradFill>
          <a:ln>
            <a:noFill/>
          </a:ln>
          <a:scene3d>
            <a:camera prst="orthographicFront"/>
            <a:lightRig rig="threePt" dir="t"/>
          </a:scene3d>
          <a:sp3d>
            <a:bevelT w="273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C4275C7B-A5AC-45C0-BD10-1E51B5716A03}"/>
              </a:ext>
            </a:extLst>
          </p:cNvPr>
          <p:cNvSpPr/>
          <p:nvPr/>
        </p:nvSpPr>
        <p:spPr>
          <a:xfrm>
            <a:off x="8342063"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0324510B-9606-42FA-A719-8D0E5B52DFC4}"/>
              </a:ext>
            </a:extLst>
          </p:cNvPr>
          <p:cNvSpPr/>
          <p:nvPr/>
        </p:nvSpPr>
        <p:spPr>
          <a:xfrm>
            <a:off x="8350671" y="3880079"/>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3C008CD5-8A00-4A7A-8B9E-A72461471E9D}"/>
              </a:ext>
            </a:extLst>
          </p:cNvPr>
          <p:cNvSpPr/>
          <p:nvPr/>
        </p:nvSpPr>
        <p:spPr>
          <a:xfrm>
            <a:off x="7691728" y="4962708"/>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5A51B806-11EC-422C-BAC6-D68511EA6FD3}"/>
              </a:ext>
            </a:extLst>
          </p:cNvPr>
          <p:cNvSpPr/>
          <p:nvPr/>
        </p:nvSpPr>
        <p:spPr>
          <a:xfrm>
            <a:off x="6632702" y="557283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33D5348B-0A7D-4F3D-A050-01FFBEA4809D}"/>
              </a:ext>
            </a:extLst>
          </p:cNvPr>
          <p:cNvSpPr/>
          <p:nvPr/>
        </p:nvSpPr>
        <p:spPr>
          <a:xfrm>
            <a:off x="5369964" y="556407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3AB213B6-BD8D-46B3-BB1E-A8C0E0031AA4}"/>
              </a:ext>
            </a:extLst>
          </p:cNvPr>
          <p:cNvSpPr/>
          <p:nvPr/>
        </p:nvSpPr>
        <p:spPr>
          <a:xfrm>
            <a:off x="4359924" y="498750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F7221059-27F5-4AC1-A56C-C29A7F56E43C}"/>
              </a:ext>
            </a:extLst>
          </p:cNvPr>
          <p:cNvSpPr/>
          <p:nvPr/>
        </p:nvSpPr>
        <p:spPr>
          <a:xfrm>
            <a:off x="3685296" y="387505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3DB28833-0117-40AE-BBA4-E477CD2E3BB3}"/>
              </a:ext>
            </a:extLst>
          </p:cNvPr>
          <p:cNvSpPr/>
          <p:nvPr/>
        </p:nvSpPr>
        <p:spPr>
          <a:xfrm>
            <a:off x="3685296"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1876F61F-60FC-4562-A3AD-841BF86B5453}"/>
              </a:ext>
            </a:extLst>
          </p:cNvPr>
          <p:cNvSpPr/>
          <p:nvPr/>
        </p:nvSpPr>
        <p:spPr>
          <a:xfrm>
            <a:off x="4364396" y="15044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1EF837C3-483C-4470-8FE9-077D460ACCD6}"/>
              </a:ext>
            </a:extLst>
          </p:cNvPr>
          <p:cNvSpPr/>
          <p:nvPr/>
        </p:nvSpPr>
        <p:spPr>
          <a:xfrm>
            <a:off x="5369964" y="9336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AB812D6B-9290-43D0-87EE-7203A0FE581E}"/>
              </a:ext>
            </a:extLst>
          </p:cNvPr>
          <p:cNvSpPr/>
          <p:nvPr/>
        </p:nvSpPr>
        <p:spPr>
          <a:xfrm>
            <a:off x="6587987" y="91726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260451D4-2785-43D7-BE13-47FDB2CA7707}"/>
              </a:ext>
            </a:extLst>
          </p:cNvPr>
          <p:cNvSpPr/>
          <p:nvPr/>
        </p:nvSpPr>
        <p:spPr>
          <a:xfrm>
            <a:off x="7691728" y="152392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y2mate.com - VTV3Nhạc các vòng quay của Chiếc nón kì diệu 2013">
            <a:hlinkClick r:id="" action="ppaction://media"/>
            <a:extLst>
              <a:ext uri="{FF2B5EF4-FFF2-40B4-BE49-F238E27FC236}">
                <a16:creationId xmlns:a16="http://schemas.microsoft.com/office/drawing/2014/main" id="{6DC2A584-E81B-4E0C-436D-369683FF4A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6300" y="6248400"/>
            <a:ext cx="609600" cy="609600"/>
          </a:xfrm>
          <a:prstGeom prst="rect">
            <a:avLst/>
          </a:prstGeom>
        </p:spPr>
      </p:pic>
      <p:grpSp>
        <p:nvGrpSpPr>
          <p:cNvPr id="22" name="Group 21">
            <a:extLst>
              <a:ext uri="{FF2B5EF4-FFF2-40B4-BE49-F238E27FC236}">
                <a16:creationId xmlns:a16="http://schemas.microsoft.com/office/drawing/2014/main" id="{18F86810-AED6-5485-3E91-ABCA4D39E65A}"/>
              </a:ext>
            </a:extLst>
          </p:cNvPr>
          <p:cNvGrpSpPr/>
          <p:nvPr/>
        </p:nvGrpSpPr>
        <p:grpSpPr>
          <a:xfrm>
            <a:off x="2730751" y="1310197"/>
            <a:ext cx="6715980" cy="4051928"/>
            <a:chOff x="2730751" y="1310197"/>
            <a:chExt cx="6715980" cy="4051928"/>
          </a:xfrm>
          <a:noFill/>
        </p:grpSpPr>
        <p:graphicFrame>
          <p:nvGraphicFramePr>
            <p:cNvPr id="8" name="Chart 7">
              <a:extLst>
                <a:ext uri="{FF2B5EF4-FFF2-40B4-BE49-F238E27FC236}">
                  <a16:creationId xmlns:a16="http://schemas.microsoft.com/office/drawing/2014/main" id="{1172F66F-9146-F444-0087-637D507D1FED}"/>
                </a:ext>
              </a:extLst>
            </p:cNvPr>
            <p:cNvGraphicFramePr/>
            <p:nvPr/>
          </p:nvGraphicFramePr>
          <p:xfrm>
            <a:off x="2730751" y="1310197"/>
            <a:ext cx="6715980" cy="4051928"/>
          </p:xfrm>
          <a:graphic>
            <a:graphicData uri="http://schemas.openxmlformats.org/drawingml/2006/chart">
              <c:chart xmlns:c="http://schemas.openxmlformats.org/drawingml/2006/chart" xmlns:r="http://schemas.openxmlformats.org/officeDocument/2006/relationships" r:id="rId6"/>
            </a:graphicData>
          </a:graphic>
        </p:graphicFrame>
        <p:sp>
          <p:nvSpPr>
            <p:cNvPr id="5" name="TextBox 4">
              <a:hlinkClick r:id="rId7" action="ppaction://hlinksldjump"/>
              <a:extLst>
                <a:ext uri="{FF2B5EF4-FFF2-40B4-BE49-F238E27FC236}">
                  <a16:creationId xmlns:a16="http://schemas.microsoft.com/office/drawing/2014/main" id="{B99049AC-7C13-A4E3-0928-F6EB5C403BEA}"/>
                </a:ext>
              </a:extLst>
            </p:cNvPr>
            <p:cNvSpPr txBox="1"/>
            <p:nvPr/>
          </p:nvSpPr>
          <p:spPr>
            <a:xfrm rot="6155581">
              <a:off x="6011979" y="1996321"/>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1</a:t>
              </a:r>
            </a:p>
          </p:txBody>
        </p:sp>
        <p:sp>
          <p:nvSpPr>
            <p:cNvPr id="6" name="TextBox 5">
              <a:hlinkClick r:id="rId8" action="ppaction://hlinksldjump"/>
              <a:extLst>
                <a:ext uri="{FF2B5EF4-FFF2-40B4-BE49-F238E27FC236}">
                  <a16:creationId xmlns:a16="http://schemas.microsoft.com/office/drawing/2014/main" id="{8154E400-92E8-2B5D-9595-0F09D9450B4C}"/>
                </a:ext>
              </a:extLst>
            </p:cNvPr>
            <p:cNvSpPr txBox="1"/>
            <p:nvPr/>
          </p:nvSpPr>
          <p:spPr>
            <a:xfrm rot="7735936">
              <a:off x="6517616" y="2200242"/>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2</a:t>
              </a:r>
            </a:p>
          </p:txBody>
        </p:sp>
        <p:sp>
          <p:nvSpPr>
            <p:cNvPr id="7" name="TextBox 6">
              <a:hlinkClick r:id="rId9" action="ppaction://hlinksldjump"/>
              <a:extLst>
                <a:ext uri="{FF2B5EF4-FFF2-40B4-BE49-F238E27FC236}">
                  <a16:creationId xmlns:a16="http://schemas.microsoft.com/office/drawing/2014/main" id="{666A1BED-7835-74C1-58F0-7A953EC6BFDF}"/>
                </a:ext>
              </a:extLst>
            </p:cNvPr>
            <p:cNvSpPr txBox="1"/>
            <p:nvPr/>
          </p:nvSpPr>
          <p:spPr>
            <a:xfrm rot="9336391">
              <a:off x="6832119" y="2627229"/>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3</a:t>
              </a:r>
            </a:p>
          </p:txBody>
        </p:sp>
        <p:sp>
          <p:nvSpPr>
            <p:cNvPr id="9" name="TextBox 8">
              <a:hlinkClick r:id="rId10" action="ppaction://hlinksldjump"/>
              <a:extLst>
                <a:ext uri="{FF2B5EF4-FFF2-40B4-BE49-F238E27FC236}">
                  <a16:creationId xmlns:a16="http://schemas.microsoft.com/office/drawing/2014/main" id="{9E38D5F1-A910-B96B-18A8-757CDB1981E7}"/>
                </a:ext>
              </a:extLst>
            </p:cNvPr>
            <p:cNvSpPr txBox="1"/>
            <p:nvPr/>
          </p:nvSpPr>
          <p:spPr>
            <a:xfrm rot="10800000">
              <a:off x="6936578" y="3148632"/>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4</a:t>
              </a:r>
            </a:p>
          </p:txBody>
        </p:sp>
        <p:sp>
          <p:nvSpPr>
            <p:cNvPr id="10" name="TextBox 9">
              <a:hlinkClick r:id="rId11" action="ppaction://hlinksldjump"/>
              <a:extLst>
                <a:ext uri="{FF2B5EF4-FFF2-40B4-BE49-F238E27FC236}">
                  <a16:creationId xmlns:a16="http://schemas.microsoft.com/office/drawing/2014/main" id="{EA5E40D9-8B5C-C2ED-63EC-F341FBB35016}"/>
                </a:ext>
              </a:extLst>
            </p:cNvPr>
            <p:cNvSpPr txBox="1"/>
            <p:nvPr/>
          </p:nvSpPr>
          <p:spPr>
            <a:xfrm rot="12231745">
              <a:off x="6823484" y="3655490"/>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5</a:t>
              </a:r>
            </a:p>
          </p:txBody>
        </p:sp>
        <p:sp>
          <p:nvSpPr>
            <p:cNvPr id="11" name="TextBox 10">
              <a:hlinkClick r:id="rId12" action="ppaction://hlinksldjump"/>
              <a:extLst>
                <a:ext uri="{FF2B5EF4-FFF2-40B4-BE49-F238E27FC236}">
                  <a16:creationId xmlns:a16="http://schemas.microsoft.com/office/drawing/2014/main" id="{B7BC9E9E-DDE2-F3C7-7B57-73D8963E169B}"/>
                </a:ext>
              </a:extLst>
            </p:cNvPr>
            <p:cNvSpPr txBox="1"/>
            <p:nvPr/>
          </p:nvSpPr>
          <p:spPr>
            <a:xfrm rot="13838551">
              <a:off x="6485651" y="4097548"/>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6</a:t>
              </a:r>
            </a:p>
          </p:txBody>
        </p:sp>
        <p:sp>
          <p:nvSpPr>
            <p:cNvPr id="13" name="TextBox 12">
              <a:hlinkClick r:id="rId13" action="ppaction://hlinksldjump"/>
              <a:extLst>
                <a:ext uri="{FF2B5EF4-FFF2-40B4-BE49-F238E27FC236}">
                  <a16:creationId xmlns:a16="http://schemas.microsoft.com/office/drawing/2014/main" id="{1C869436-B81E-7FF1-BE3C-08FCC4AA6F8D}"/>
                </a:ext>
              </a:extLst>
            </p:cNvPr>
            <p:cNvSpPr txBox="1"/>
            <p:nvPr/>
          </p:nvSpPr>
          <p:spPr>
            <a:xfrm rot="15481218">
              <a:off x="5985888" y="4299525"/>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7</a:t>
              </a:r>
            </a:p>
          </p:txBody>
        </p:sp>
        <p:sp>
          <p:nvSpPr>
            <p:cNvPr id="14" name="TextBox 13">
              <a:hlinkClick r:id="rId14" action="ppaction://hlinksldjump"/>
              <a:extLst>
                <a:ext uri="{FF2B5EF4-FFF2-40B4-BE49-F238E27FC236}">
                  <a16:creationId xmlns:a16="http://schemas.microsoft.com/office/drawing/2014/main" id="{157EA531-22D3-778B-E36E-D79D7490CDD1}"/>
                </a:ext>
              </a:extLst>
            </p:cNvPr>
            <p:cNvSpPr txBox="1"/>
            <p:nvPr/>
          </p:nvSpPr>
          <p:spPr>
            <a:xfrm rot="16748071">
              <a:off x="5487605" y="4289837"/>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8</a:t>
              </a:r>
            </a:p>
          </p:txBody>
        </p:sp>
        <p:sp>
          <p:nvSpPr>
            <p:cNvPr id="15" name="TextBox 14">
              <a:hlinkClick r:id="rId15" action="ppaction://hlinksldjump"/>
              <a:extLst>
                <a:ext uri="{FF2B5EF4-FFF2-40B4-BE49-F238E27FC236}">
                  <a16:creationId xmlns:a16="http://schemas.microsoft.com/office/drawing/2014/main" id="{245ACD87-66D4-CE58-85C8-3AC6B59B46F2}"/>
                </a:ext>
              </a:extLst>
            </p:cNvPr>
            <p:cNvSpPr txBox="1"/>
            <p:nvPr/>
          </p:nvSpPr>
          <p:spPr>
            <a:xfrm rot="18274075">
              <a:off x="5010881" y="4094118"/>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9</a:t>
              </a:r>
            </a:p>
          </p:txBody>
        </p:sp>
        <p:sp>
          <p:nvSpPr>
            <p:cNvPr id="17" name="TextBox 16">
              <a:hlinkClick r:id="rId16" action="ppaction://hlinksldjump"/>
              <a:extLst>
                <a:ext uri="{FF2B5EF4-FFF2-40B4-BE49-F238E27FC236}">
                  <a16:creationId xmlns:a16="http://schemas.microsoft.com/office/drawing/2014/main" id="{8DD11B3B-BF76-BD02-FAE1-DC1FDA03E3DE}"/>
                </a:ext>
              </a:extLst>
            </p:cNvPr>
            <p:cNvSpPr txBox="1"/>
            <p:nvPr/>
          </p:nvSpPr>
          <p:spPr>
            <a:xfrm rot="20137459">
              <a:off x="4616757" y="3647458"/>
              <a:ext cx="82747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10</a:t>
              </a:r>
            </a:p>
          </p:txBody>
        </p:sp>
        <p:sp>
          <p:nvSpPr>
            <p:cNvPr id="2" name="TextBox 1">
              <a:hlinkClick r:id="rId17" action="ppaction://hlinksldjump"/>
              <a:extLst>
                <a:ext uri="{FF2B5EF4-FFF2-40B4-BE49-F238E27FC236}">
                  <a16:creationId xmlns:a16="http://schemas.microsoft.com/office/drawing/2014/main" id="{C7C60674-10B2-1648-992B-B4E10E580198}"/>
                </a:ext>
              </a:extLst>
            </p:cNvPr>
            <p:cNvSpPr txBox="1"/>
            <p:nvPr/>
          </p:nvSpPr>
          <p:spPr>
            <a:xfrm>
              <a:off x="4525695" y="3143254"/>
              <a:ext cx="82747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11</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hlinkClick r:id="rId18" action="ppaction://hlinksldjump"/>
              <a:extLst>
                <a:ext uri="{FF2B5EF4-FFF2-40B4-BE49-F238E27FC236}">
                  <a16:creationId xmlns:a16="http://schemas.microsoft.com/office/drawing/2014/main" id="{9E38B2A3-EC83-F126-3104-983541CAE94D}"/>
                </a:ext>
              </a:extLst>
            </p:cNvPr>
            <p:cNvSpPr txBox="1"/>
            <p:nvPr/>
          </p:nvSpPr>
          <p:spPr>
            <a:xfrm rot="1394633">
              <a:off x="4616758" y="2654638"/>
              <a:ext cx="82747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12</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hlinkClick r:id="rId19" action="ppaction://hlinksldjump"/>
              <a:extLst>
                <a:ext uri="{FF2B5EF4-FFF2-40B4-BE49-F238E27FC236}">
                  <a16:creationId xmlns:a16="http://schemas.microsoft.com/office/drawing/2014/main" id="{6E6547D4-DA68-EDDB-2E88-E998FDA71011}"/>
                </a:ext>
              </a:extLst>
            </p:cNvPr>
            <p:cNvSpPr txBox="1"/>
            <p:nvPr/>
          </p:nvSpPr>
          <p:spPr>
            <a:xfrm rot="3225081">
              <a:off x="4971637" y="2247259"/>
              <a:ext cx="82747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13</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hlinkClick r:id="rId20" action="ppaction://hlinksldjump"/>
              <a:extLst>
                <a:ext uri="{FF2B5EF4-FFF2-40B4-BE49-F238E27FC236}">
                  <a16:creationId xmlns:a16="http://schemas.microsoft.com/office/drawing/2014/main" id="{3A4059CB-D914-0C60-E97A-EAA936D38AD8}"/>
                </a:ext>
              </a:extLst>
            </p:cNvPr>
            <p:cNvSpPr txBox="1"/>
            <p:nvPr/>
          </p:nvSpPr>
          <p:spPr>
            <a:xfrm rot="4934684">
              <a:off x="5439965" y="1995873"/>
              <a:ext cx="82747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14</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 name="Group 3">
            <a:extLst>
              <a:ext uri="{FF2B5EF4-FFF2-40B4-BE49-F238E27FC236}">
                <a16:creationId xmlns:a16="http://schemas.microsoft.com/office/drawing/2014/main" id="{C051463A-FF52-CF46-60AF-CDEE8FD1A178}"/>
              </a:ext>
            </a:extLst>
          </p:cNvPr>
          <p:cNvGrpSpPr/>
          <p:nvPr/>
        </p:nvGrpSpPr>
        <p:grpSpPr>
          <a:xfrm>
            <a:off x="6005736" y="4810125"/>
            <a:ext cx="167643" cy="1016627"/>
            <a:chOff x="6020022" y="4597691"/>
            <a:chExt cx="167643" cy="1016627"/>
          </a:xfrm>
        </p:grpSpPr>
        <p:sp>
          <p:nvSpPr>
            <p:cNvPr id="57" name="Freeform: Shape 56">
              <a:extLst>
                <a:ext uri="{FF2B5EF4-FFF2-40B4-BE49-F238E27FC236}">
                  <a16:creationId xmlns:a16="http://schemas.microsoft.com/office/drawing/2014/main" id="{F32E9A07-4288-4076-9003-628BE5AAFEDE}"/>
                </a:ext>
              </a:extLst>
            </p:cNvPr>
            <p:cNvSpPr/>
            <p:nvPr/>
          </p:nvSpPr>
          <p:spPr>
            <a:xfrm rot="10800000" flipV="1">
              <a:off x="6020022" y="4597691"/>
              <a:ext cx="167641" cy="920154"/>
            </a:xfrm>
            <a:custGeom>
              <a:avLst/>
              <a:gdLst>
                <a:gd name="connsiteX0" fmla="*/ 1 w 167641"/>
                <a:gd name="connsiteY0" fmla="*/ 835791 h 835791"/>
                <a:gd name="connsiteX1" fmla="*/ 167641 w 167641"/>
                <a:gd name="connsiteY1" fmla="*/ 835791 h 835791"/>
                <a:gd name="connsiteX2" fmla="*/ 167641 w 167641"/>
                <a:gd name="connsiteY2" fmla="*/ 165397 h 835791"/>
                <a:gd name="connsiteX3" fmla="*/ 83821 w 167641"/>
                <a:gd name="connsiteY3" fmla="*/ 0 h 835791"/>
                <a:gd name="connsiteX4" fmla="*/ 0 w 167641"/>
                <a:gd name="connsiteY4" fmla="*/ 165397 h 835791"/>
                <a:gd name="connsiteX5" fmla="*/ 1 w 167641"/>
                <a:gd name="connsiteY5" fmla="*/ 165397 h 83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1" h="835791">
                  <a:moveTo>
                    <a:pt x="1" y="835791"/>
                  </a:moveTo>
                  <a:lnTo>
                    <a:pt x="167641" y="835791"/>
                  </a:lnTo>
                  <a:lnTo>
                    <a:pt x="167641" y="165397"/>
                  </a:lnTo>
                  <a:lnTo>
                    <a:pt x="83821" y="0"/>
                  </a:lnTo>
                  <a:lnTo>
                    <a:pt x="0" y="165397"/>
                  </a:lnTo>
                  <a:lnTo>
                    <a:pt x="1" y="165397"/>
                  </a:lnTo>
                  <a:close/>
                </a:path>
              </a:pathLst>
            </a:custGeom>
            <a:gradFill flip="none" rotWithShape="1">
              <a:gsLst>
                <a:gs pos="40000">
                  <a:srgbClr val="D6B700"/>
                </a:gs>
                <a:gs pos="0">
                  <a:srgbClr val="FFFF00"/>
                </a:gs>
                <a:gs pos="100000">
                  <a:schemeClr val="accent4">
                    <a:lumMod val="75000"/>
                  </a:schemeClr>
                </a:gs>
              </a:gsLst>
              <a:lin ang="10800000" scaled="1"/>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3F04EA17-A3B7-4FF8-9E9F-7564078AB629}"/>
                </a:ext>
              </a:extLst>
            </p:cNvPr>
            <p:cNvSpPr/>
            <p:nvPr/>
          </p:nvSpPr>
          <p:spPr>
            <a:xfrm>
              <a:off x="6020022" y="5446675"/>
              <a:ext cx="167643" cy="167643"/>
            </a:xfrm>
            <a:prstGeom prst="ellipse">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hlinkClick r:id="rId21" action="ppaction://hlinksldjump"/>
            <a:extLst>
              <a:ext uri="{FF2B5EF4-FFF2-40B4-BE49-F238E27FC236}">
                <a16:creationId xmlns:a16="http://schemas.microsoft.com/office/drawing/2014/main" id="{60411064-BDFA-42EF-B35C-F8F0E548D8EA}"/>
              </a:ext>
            </a:extLst>
          </p:cNvPr>
          <p:cNvSpPr txBox="1"/>
          <p:nvPr/>
        </p:nvSpPr>
        <p:spPr>
          <a:xfrm>
            <a:off x="9045133" y="6070809"/>
            <a:ext cx="3076136" cy="738664"/>
          </a:xfrm>
          <a:prstGeom prst="rect">
            <a:avLst/>
          </a:prstGeom>
          <a:solidFill>
            <a:schemeClr val="bg1"/>
          </a:solidFill>
          <a:ln>
            <a:solidFill>
              <a:srgbClr val="00B050"/>
            </a:solidFill>
          </a:ln>
        </p:spPr>
        <p:txBody>
          <a:bodyPr wrap="square">
            <a:spAutoFit/>
          </a:bodyPr>
          <a:lstStyle/>
          <a:p>
            <a:pPr algn="just"/>
            <a:r>
              <a:rPr lang="en-US" sz="1400" dirty="0">
                <a:solidFill>
                  <a:srgbClr val="FF0000"/>
                </a:solidFill>
                <a:latin typeface="Arial" panose="020B0604020202020204" pitchFamily="34" charset="0"/>
                <a:cs typeface="Arial" panose="020B0604020202020204" pitchFamily="34" charset="0"/>
              </a:rPr>
              <a:t>Click </a:t>
            </a:r>
            <a:r>
              <a:rPr lang="en-US" sz="1400" dirty="0" err="1">
                <a:solidFill>
                  <a:srgbClr val="FF0000"/>
                </a:solidFill>
                <a:latin typeface="Arial" panose="020B0604020202020204" pitchFamily="34" charset="0"/>
                <a:cs typeface="Arial" panose="020B0604020202020204" pitchFamily="34" charset="0"/>
              </a:rPr>
              <a:t>vào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đây</a:t>
            </a:r>
            <a:r>
              <a:rPr lang="vi-VN" sz="1400" dirty="0">
                <a:solidFill>
                  <a:srgbClr val="FF0000"/>
                </a:solidFill>
                <a:latin typeface="Arial" panose="020B0604020202020204" pitchFamily="34" charset="0"/>
                <a:cs typeface="Arial" panose="020B0604020202020204" pitchFamily="34" charset="0"/>
              </a:rPr>
              <a:t>       </a:t>
            </a:r>
            <a:r>
              <a:rPr lang="en-US" sz="1400" dirty="0">
                <a:solidFill>
                  <a:srgbClr val="FF0000"/>
                </a:solidFill>
                <a:latin typeface="Arial" panose="020B0604020202020204" pitchFamily="34" charset="0"/>
                <a:cs typeface="Arial" panose="020B0604020202020204" pitchFamily="34" charset="0"/>
              </a:rPr>
              <a:t> </a:t>
            </a:r>
            <a:r>
              <a:rPr lang="vi-VN" sz="1400" dirty="0">
                <a:solidFill>
                  <a:srgbClr val="FF0000"/>
                </a:solidFill>
                <a:latin typeface="Arial" panose="020B0604020202020204" pitchFamily="34" charset="0"/>
                <a:cs typeface="Arial" panose="020B0604020202020204" pitchFamily="34" charset="0"/>
              </a:rPr>
              <a:t>(</a:t>
            </a:r>
            <a:r>
              <a:rPr lang="en-US" sz="1400" dirty="0" err="1">
                <a:solidFill>
                  <a:srgbClr val="FF0000"/>
                </a:solidFill>
                <a:latin typeface="Arial" panose="020B0604020202020204" pitchFamily="34" charset="0"/>
                <a:cs typeface="Arial" panose="020B0604020202020204" pitchFamily="34" charset="0"/>
              </a:rPr>
              <a:t>khi</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thư</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kí</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thông</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báo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đã</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tìm</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đủ</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đáp</a:t>
            </a:r>
            <a:r>
              <a:rPr lang="en-US" sz="1400" dirty="0">
                <a:solidFill>
                  <a:srgbClr val="FF0000"/>
                </a:solidFill>
                <a:latin typeface="Arial" panose="020B0604020202020204" pitchFamily="34" charset="0"/>
                <a:cs typeface="Arial" panose="020B0604020202020204" pitchFamily="34" charset="0"/>
              </a:rPr>
              <a:t> </a:t>
            </a:r>
            <a:r>
              <a:rPr lang="vi-VN" sz="1400" dirty="0">
                <a:solidFill>
                  <a:srgbClr val="FF0000"/>
                </a:solidFill>
                <a:latin typeface="Arial" panose="020B0604020202020204" pitchFamily="34" charset="0"/>
                <a:cs typeface="Arial" panose="020B0604020202020204" pitchFamily="34" charset="0"/>
              </a:rPr>
              <a:t>án </a:t>
            </a:r>
            <a:r>
              <a:rPr lang="en-US" sz="1400" dirty="0">
                <a:solidFill>
                  <a:srgbClr val="FF0000"/>
                </a:solidFill>
                <a:latin typeface="Arial" panose="020B0604020202020204" pitchFamily="34" charset="0"/>
                <a:cs typeface="Arial" panose="020B0604020202020204" pitchFamily="34" charset="0"/>
              </a:rPr>
              <a:t>14 </a:t>
            </a:r>
            <a:r>
              <a:rPr lang="en-US" sz="1400" dirty="0" err="1">
                <a:solidFill>
                  <a:srgbClr val="FF0000"/>
                </a:solidFill>
                <a:latin typeface="Arial" panose="020B0604020202020204" pitchFamily="34" charset="0"/>
                <a:cs typeface="Arial" panose="020B0604020202020204" pitchFamily="34" charset="0"/>
              </a:rPr>
              <a:t>câu</a:t>
            </a:r>
            <a:r>
              <a:rPr lang="vi-VN" sz="1400" dirty="0">
                <a:solidFill>
                  <a:srgbClr val="FF0000"/>
                </a:solidFill>
                <a:latin typeface="Arial" panose="020B0604020202020204" pitchFamily="34" charset="0"/>
                <a:cs typeface="Arial" panose="020B0604020202020204" pitchFamily="34" charset="0"/>
              </a:rPr>
              <a:t>) để về slide nêu thông điệp của từ khoá </a:t>
            </a:r>
            <a:endParaRPr lang="en-US" sz="1400" dirty="0">
              <a:solidFill>
                <a:srgbClr val="FF0000"/>
              </a:solidFill>
              <a:latin typeface="Arial" panose="020B0604020202020204" pitchFamily="34" charset="0"/>
              <a:cs typeface="Arial" panose="020B0604020202020204" pitchFamily="34" charset="0"/>
            </a:endParaRPr>
          </a:p>
        </p:txBody>
      </p:sp>
      <p:pic>
        <p:nvPicPr>
          <p:cNvPr id="26" name="Graphic 25" descr="Right pointing backhand index">
            <a:hlinkClick r:id="rId21" action="ppaction://hlinksldjump"/>
            <a:extLst>
              <a:ext uri="{FF2B5EF4-FFF2-40B4-BE49-F238E27FC236}">
                <a16:creationId xmlns:a16="http://schemas.microsoft.com/office/drawing/2014/main" id="{A5241310-A329-A95F-362A-C23D402E1FCB}"/>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0344734" y="6101248"/>
            <a:ext cx="264869" cy="264869"/>
          </a:xfrm>
          <a:prstGeom prst="rect">
            <a:avLst/>
          </a:prstGeom>
        </p:spPr>
      </p:pic>
      <p:pic>
        <p:nvPicPr>
          <p:cNvPr id="27" name="image4.png">
            <a:extLst>
              <a:ext uri="{FF2B5EF4-FFF2-40B4-BE49-F238E27FC236}">
                <a16:creationId xmlns:a16="http://schemas.microsoft.com/office/drawing/2014/main" id="{97AFBD54-C343-AB5D-1B40-1B89FE98DBD3}"/>
              </a:ext>
            </a:extLst>
          </p:cNvPr>
          <p:cNvPicPr>
            <a:picLocks noChangeAspect="1"/>
          </p:cNvPicPr>
          <p:nvPr/>
        </p:nvPicPr>
        <p:blipFill>
          <a:blip r:embed="rId24" cstate="print"/>
          <a:stretch>
            <a:fillRect/>
          </a:stretch>
        </p:blipFill>
        <p:spPr>
          <a:xfrm>
            <a:off x="117512" y="97702"/>
            <a:ext cx="625171" cy="612210"/>
          </a:xfrm>
          <a:prstGeom prst="rect">
            <a:avLst/>
          </a:prstGeom>
        </p:spPr>
      </p:pic>
      <p:grpSp>
        <p:nvGrpSpPr>
          <p:cNvPr id="63" name="Group 11">
            <a:extLst>
              <a:ext uri="{FF2B5EF4-FFF2-40B4-BE49-F238E27FC236}">
                <a16:creationId xmlns:a16="http://schemas.microsoft.com/office/drawing/2014/main" id="{551AA780-2775-3997-7808-87745846C952}"/>
              </a:ext>
            </a:extLst>
          </p:cNvPr>
          <p:cNvGrpSpPr>
            <a:grpSpLocks/>
          </p:cNvGrpSpPr>
          <p:nvPr/>
        </p:nvGrpSpPr>
        <p:grpSpPr bwMode="auto">
          <a:xfrm>
            <a:off x="806095" y="167994"/>
            <a:ext cx="625171" cy="541918"/>
            <a:chOff x="0" y="0"/>
            <a:chExt cx="666" cy="559"/>
          </a:xfrm>
        </p:grpSpPr>
        <p:sp>
          <p:nvSpPr>
            <p:cNvPr id="64" name="Freeform 12">
              <a:extLst>
                <a:ext uri="{FF2B5EF4-FFF2-40B4-BE49-F238E27FC236}">
                  <a16:creationId xmlns:a16="http://schemas.microsoft.com/office/drawing/2014/main" id="{8FF2386B-C870-9274-3BCD-1FBB122CD7B4}"/>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334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52"/>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53"/>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54"/>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43"/>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44"/>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45"/>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46"/>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47"/>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48"/>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49"/>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50"/>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5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8" presetClass="emph" presetSubtype="0" repeatCount="indefinite" fill="hold" grpId="0" nodeType="withEffect">
                                  <p:stCondLst>
                                    <p:cond delay="0"/>
                                  </p:stCondLst>
                                  <p:childTnLst>
                                    <p:animRot by="-21600000">
                                      <p:cBhvr>
                                        <p:cTn id="33" dur="500" fill="hold"/>
                                        <p:tgtEl>
                                          <p:spTgt spid="31"/>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1000" fill="hold"/>
                                        <p:tgtEl>
                                          <p:spTgt spid="22"/>
                                        </p:tgtEl>
                                        <p:attrNameLst>
                                          <p:attrName>r</p:attrName>
                                        </p:attrNameLst>
                                      </p:cBhvr>
                                    </p:animRot>
                                  </p:childTnLst>
                                </p:cTn>
                              </p:par>
                              <p:par>
                                <p:cTn id="36" presetID="1" presetClass="mediacall" presetSubtype="0" fill="hold" nodeType="withEffect">
                                  <p:stCondLst>
                                    <p:cond delay="0"/>
                                  </p:stCondLst>
                                  <p:childTnLst>
                                    <p:cmd type="call" cmd="playFrom(0.0)">
                                      <p:cBhvr>
                                        <p:cTn id="37" dur="19199" fill="hold"/>
                                        <p:tgtEl>
                                          <p:spTgt spid="16"/>
                                        </p:tgtEl>
                                      </p:cBhvr>
                                    </p:cmd>
                                  </p:childTnLst>
                                </p:cTn>
                              </p:par>
                            </p:childTnLst>
                          </p:cTn>
                        </p:par>
                      </p:childTnLst>
                    </p:cTn>
                  </p:par>
                  <p:par>
                    <p:cTn id="38" fill="hold">
                      <p:stCondLst>
                        <p:cond delay="indefinite"/>
                      </p:stCondLst>
                      <p:childTnLst>
                        <p:par>
                          <p:cTn id="39" fill="hold">
                            <p:stCondLst>
                              <p:cond delay="0"/>
                            </p:stCondLst>
                            <p:childTnLst>
                              <p:par>
                                <p:cTn id="40" presetID="8" presetClass="emph" presetSubtype="0" decel="100000" fill="hold" grpId="1" nodeType="clickEffect">
                                  <p:stCondLst>
                                    <p:cond delay="1000"/>
                                  </p:stCondLst>
                                  <p:childTnLst>
                                    <p:animRot by="-21600000">
                                      <p:cBhvr>
                                        <p:cTn id="41" dur="1000" fill="hold"/>
                                        <p:tgtEl>
                                          <p:spTgt spid="31"/>
                                        </p:tgtEl>
                                        <p:attrNameLst>
                                          <p:attrName>r</p:attrName>
                                        </p:attrNameLst>
                                      </p:cBhvr>
                                    </p:animRot>
                                  </p:childTnLst>
                                </p:cTn>
                              </p:par>
                            </p:childTnLst>
                          </p:cTn>
                        </p:par>
                      </p:childTnLst>
                    </p:cTn>
                  </p:par>
                </p:childTnLst>
              </p:cTn>
              <p:nextCondLst>
                <p:cond evt="onClick" delay="0">
                  <p:tgtEl>
                    <p:spTgt spid="4"/>
                  </p:tgtEl>
                </p:cond>
              </p:nextCondLst>
            </p:seq>
            <p:audio>
              <p:cMediaNode showWhenStopped="0">
                <p:cTn id="42" repeatCount="indefinite" fill="hold" display="0">
                  <p:stCondLst>
                    <p:cond delay="indefinite"/>
                  </p:stCondLst>
                  <p:endCondLst>
                    <p:cond evt="onStopAudio" delay="0">
                      <p:tgtEl>
                        <p:sldTgt/>
                      </p:tgtEl>
                    </p:cond>
                  </p:endCondLst>
                </p:cTn>
                <p:tgtEl>
                  <p:spTgt spid="16"/>
                </p:tgtEl>
              </p:cMediaNode>
            </p:audio>
          </p:childTnLst>
        </p:cTn>
      </p:par>
    </p:tnLst>
    <p:bldLst>
      <p:bldGraphic spid="31" grpId="0">
        <p:bldAsOne/>
      </p:bldGraphic>
      <p:bldGraphic spid="31" grpId="1">
        <p:bldAsOne/>
      </p:bldGraphic>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96211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160494" y="221116"/>
            <a:ext cx="8323419" cy="106067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Báo trước cho biết việc nguy cấp có thể sẽ xảy ra</a:t>
            </a:r>
            <a:endParaRPr lang="vi-VN" sz="10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204698" y="1761973"/>
            <a:ext cx="4205971" cy="106067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a:solidFill>
                  <a:schemeClr val="tx1"/>
                </a:solidFill>
                <a:latin typeface="Times New Roman" panose="02020603050405020304" pitchFamily="18" charset="0"/>
                <a:cs typeface="Times New Roman" panose="02020603050405020304" pitchFamily="18" charset="0"/>
              </a:rPr>
              <a:t>CẢNH </a:t>
            </a:r>
            <a:r>
              <a:rPr lang="en-GB" sz="3600" b="1">
                <a:solidFill>
                  <a:srgbClr val="FF0000"/>
                </a:solidFill>
                <a:latin typeface="Times New Roman" panose="02020603050405020304" pitchFamily="18" charset="0"/>
                <a:cs typeface="Times New Roman" panose="02020603050405020304" pitchFamily="18" charset="0"/>
              </a:rPr>
              <a:t>B</a:t>
            </a:r>
            <a:r>
              <a:rPr lang="en-GB" sz="3600" b="1">
                <a:solidFill>
                  <a:schemeClr val="tx1"/>
                </a:solidFill>
                <a:latin typeface="Times New Roman" panose="02020603050405020304" pitchFamily="18" charset="0"/>
                <a:cs typeface="Times New Roman" panose="02020603050405020304" pitchFamily="18" charset="0"/>
              </a:rPr>
              <a:t>ÁO</a:t>
            </a:r>
            <a:endParaRPr lang="en-US" sz="54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id="{9201DF4C-7427-7DEF-FFA2-CC7ED2C36582}"/>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id="{DA58683A-2707-51DF-2DBA-90DE02D8FA7A}"/>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id="{05E05A18-C335-E078-67CF-4C65EC0845DE}"/>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id="{0A27462E-97AD-793D-A4DC-71E777BD633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id="{6FA3278D-14E1-1919-02B8-A50AA8EAFA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id="{5F15ADCD-5FC5-5E8A-3A83-CE5ED124FE1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id="{9E75CEC1-02F6-3E5B-4439-BF9E7330B4D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id="{A9272293-F0D8-350A-D13A-B06CF731A46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id="{9C31E0F0-6704-B597-174E-FE1A493D36B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id="{22F1CF98-42A7-BAAE-8176-1762C624C4F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id="{D7848FE6-39DC-1315-5A79-F6A2B14D304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id="{E96018C3-5AC3-3580-ED4F-09368A2DCC1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id="{590FEECB-54C8-7D87-9C79-340EFD6EA7A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id="{ABDD4456-0AF2-C306-D93C-99051586740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id="{3329F7D6-70E0-94A8-6D53-90479DE2BB5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id="{E1F052CA-A5F9-4568-65B3-526CE5F05A4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id="{BEDAE3E6-6A9D-EECC-D1F0-FBE8C575869B}"/>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id="{073D144E-469A-981F-3DDF-8724592B645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id="{CD59B063-3696-12C2-8C9D-C1A817BE9F6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id="{7FA63D44-0976-08F5-8DD0-B48ADBFDB2EB}"/>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id="{BE928F8A-C807-C35D-0D00-4C3B3604D71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id="{744A824F-4001-CB28-890D-A9207F124BC3}"/>
              </a:ext>
            </a:extLst>
          </p:cNvPr>
          <p:cNvSpPr txBox="1"/>
          <p:nvPr/>
        </p:nvSpPr>
        <p:spPr>
          <a:xfrm>
            <a:off x="839329" y="3446001"/>
            <a:ext cx="10513342" cy="830997"/>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4 SGK: </a:t>
            </a:r>
            <a:r>
              <a:rPr lang="en-GB" sz="2400">
                <a:latin typeface="Arial" panose="020B0604020202020204" pitchFamily="34" charset="0"/>
                <a:cs typeface="Arial" panose="020B0604020202020204" pitchFamily="34" charset="0"/>
              </a:rPr>
              <a:t>“Thông báo và </a:t>
            </a:r>
            <a:r>
              <a:rPr lang="en-GB" sz="2400">
                <a:solidFill>
                  <a:srgbClr val="FF0000"/>
                </a:solidFill>
                <a:latin typeface="Arial" panose="020B0604020202020204" pitchFamily="34" charset="0"/>
                <a:cs typeface="Arial" panose="020B0604020202020204" pitchFamily="34" charset="0"/>
              </a:rPr>
              <a:t>cảnh báo </a:t>
            </a:r>
            <a:r>
              <a:rPr lang="en-GB" sz="2400">
                <a:latin typeface="Arial" panose="020B0604020202020204" pitchFamily="34" charset="0"/>
                <a:cs typeface="Arial" panose="020B0604020202020204" pitchFamily="34" charset="0"/>
              </a:rPr>
              <a:t>kịp thời tình trạng ô nhiễm môi trường không khí</a:t>
            </a:r>
            <a:r>
              <a:rPr lang="vi-VN" sz="2400">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550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84573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2</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097741" y="221116"/>
            <a:ext cx="8359011" cy="94429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Phương pháp giải quyết vấn đề</a:t>
            </a:r>
            <a:endParaRPr lang="en-US" sz="3600" b="1">
              <a:solidFill>
                <a:schemeClr val="tx1"/>
              </a:solidFill>
              <a:latin typeface="Times New Roman" panose="02020603050405020304" pitchFamily="18"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274631" y="1703783"/>
            <a:ext cx="4081718" cy="94429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GI</a:t>
            </a:r>
            <a:r>
              <a:rPr lang="en-GB" sz="3200" b="1">
                <a:solidFill>
                  <a:srgbClr val="FF0000"/>
                </a:solidFill>
                <a:latin typeface="Times New Roman" panose="02020603050405020304" pitchFamily="18" charset="0"/>
                <a:cs typeface="Times New Roman" panose="02020603050405020304" pitchFamily="18" charset="0"/>
              </a:rPr>
              <a:t>Ả</a:t>
            </a:r>
            <a:r>
              <a:rPr lang="en-GB" sz="3200" b="1">
                <a:solidFill>
                  <a:schemeClr val="tx1"/>
                </a:solidFill>
                <a:latin typeface="Times New Roman" panose="02020603050405020304" pitchFamily="18" charset="0"/>
                <a:cs typeface="Times New Roman" panose="02020603050405020304" pitchFamily="18" charset="0"/>
              </a:rPr>
              <a:t>I PHÁP</a:t>
            </a:r>
            <a:endParaRPr lang="en-US" sz="32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id="{E7CA663F-2C2B-00D8-9CC2-C7E5EE6F8774}"/>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id="{DF2586B4-4CE3-742F-D3FE-2C2279E29DED}"/>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id="{C296A5B8-B764-22A5-074B-87C0268A1DA8}"/>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id="{4DCD4EA0-AD31-C806-4009-5BA7B65C20D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id="{9871299F-4CCC-2064-8BBB-12405B1830B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id="{167CFA6D-AF78-660D-16F4-092E996AE0C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id="{267B6271-A74D-EB18-0713-7EE0441DD06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id="{7B4EA44E-565E-46F6-01C1-B15DF51530F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id="{F9C34E5B-FD03-C29F-D5EF-853FD630689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id="{01C6E1DC-D9E5-8E47-255D-4AF373A2987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id="{0D69549B-2979-863D-D851-CB84FC5DE74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id="{1D28E08D-9EEC-FA21-8C3B-A0944F52457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id="{EDE4A167-81DB-D7D6-FDE4-0A21C22162D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id="{026F0098-DB94-24DB-2BEB-95A12C16FA8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id="{15CB897E-D91A-1571-ACC4-F0A9A96B2CF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id="{9B25ACE0-FB97-6E6B-953D-2B19FC0E49B4}"/>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id="{952C16DC-01CB-B1A0-45E9-AE5C332570DD}"/>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id="{1C58E2B8-E1DA-2724-F78A-F8947715D343}"/>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id="{84220C18-2DE7-28AD-F212-2C2E01B34A5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id="{A2967DD4-C357-1589-6099-4C9C6FAA328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id="{7370B7C9-BB3C-C64C-DB92-E7B3310DFE26}"/>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id="{8FD60C40-FC87-3DF8-BA3E-65E846DF9A2E}"/>
              </a:ext>
            </a:extLst>
          </p:cNvPr>
          <p:cNvSpPr txBox="1"/>
          <p:nvPr/>
        </p:nvSpPr>
        <p:spPr>
          <a:xfrm>
            <a:off x="1020575" y="3413468"/>
            <a:ext cx="10513342" cy="1200329"/>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en-GB" sz="2400" dirty="0">
                <a:latin typeface="Arial" panose="020B0604020202020204" pitchFamily="34" charset="0"/>
                <a:cs typeface="Arial" panose="020B0604020202020204" pitchFamily="34" charset="0"/>
              </a:rPr>
              <a:t>“Khi </a:t>
            </a:r>
            <a:r>
              <a:rPr lang="en-GB" sz="2400" dirty="0" err="1">
                <a:latin typeface="Arial" panose="020B0604020202020204" pitchFamily="34" charset="0"/>
                <a:cs typeface="Arial" panose="020B0604020202020204" pitchFamily="34" charset="0"/>
              </a:rPr>
              <a:t>xây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dựng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hoạch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hoạch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dự</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có</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sử</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dụng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đất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xem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xét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sự</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có</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giải</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pháp</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ngừa</a:t>
            </a:r>
            <a:r>
              <a:rPr lang="en-GB" sz="2400" dirty="0">
                <a:latin typeface="Arial" panose="020B0604020202020204" pitchFamily="34" charset="0"/>
                <a:cs typeface="Arial" panose="020B0604020202020204" pitchFamily="34" charset="0"/>
              </a:rPr>
              <a:t> ô </a:t>
            </a:r>
            <a:r>
              <a:rPr lang="en-GB" sz="2400" dirty="0" err="1">
                <a:latin typeface="Arial" panose="020B0604020202020204" pitchFamily="34" charset="0"/>
                <a:cs typeface="Arial" panose="020B0604020202020204" pitchFamily="34" charset="0"/>
              </a:rPr>
              <a:t>nhiễm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suy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thoái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môi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trường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đất</a:t>
            </a:r>
            <a:r>
              <a:rPr lang="vi-VN" sz="2400" dirty="0">
                <a:cs typeface="Arial" panose="020B0604020202020204" pitchFamily="34" charset="0"/>
              </a:rPr>
              <a:t>.</a:t>
            </a:r>
            <a:r>
              <a:rPr lang="en-GB" sz="2400" dirty="0">
                <a:solidFill>
                  <a:srgbClr val="24202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2380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16808" y="188647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3</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1985805" y="276899"/>
            <a:ext cx="8507161" cy="1051485"/>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Làm cho chất lượng thay đổi về căn bản, theo hướng tốt</a:t>
            </a:r>
            <a:endParaRPr lang="vi-VN" sz="10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538684" y="1734468"/>
            <a:ext cx="3564167" cy="96440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CẢI TẠ</a:t>
            </a:r>
            <a:r>
              <a:rPr lang="en-US" sz="3200" b="1">
                <a:solidFill>
                  <a:srgbClr val="FF0000"/>
                </a:solidFill>
                <a:latin typeface="Times New Roman" panose="02020603050405020304" pitchFamily="18" charset="0"/>
                <a:cs typeface="Times New Roman" panose="02020603050405020304" pitchFamily="18" charset="0"/>
              </a:rPr>
              <a:t>O</a:t>
            </a:r>
            <a:endParaRPr lang="en-US" sz="32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id="{EA067A95-E84E-14C6-E61A-93E4B7FCAF54}"/>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id="{3DB91CED-8423-EB75-A67C-EFE89F182F01}"/>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id="{049293E9-9EEB-1E77-84F7-AE20262DA6F2}"/>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id="{1AAC14FA-049E-D450-3E2D-34AB59A1956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id="{86525E60-64CC-1B95-E390-DE1D668ECC5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id="{F35756AF-A5FD-58BD-280E-381E4FD8232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id="{5895BC2C-171B-4E20-B208-7D50C999A56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id="{0713FBCD-F32D-208F-DCB9-D72AAF102B6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id="{2DB91AAD-465F-9B39-B2F4-FCA6DE447C2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id="{6F091A5C-AB90-4226-8B23-D79558874EE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id="{FD35DCF1-8EEE-C389-30FE-550AAFA0F20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id="{160939D0-A9B9-EB9B-7014-E33DFDE0037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id="{E401363F-AD8D-3458-9A76-84FE9951774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id="{E75E079B-5C2B-222A-81B7-D7B0338CCC7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id="{B0798117-B309-C696-1CAD-E620C6A13F7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id="{435DC3C2-9678-76F5-0509-AEA7B9286D43}"/>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id="{781CB300-FB20-1841-6A1F-A1E14AA45B0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id="{7EF9F609-678D-F299-A80C-DD14D1983F5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id="{86D05AEA-EB03-BB71-D9C5-15E1AE3FDD5A}"/>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id="{DCF77FA4-F0EE-F10F-BA58-8F3CFE133AE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id="{10FDF9C2-5DA0-0007-CBAE-13D3AB59F60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id="{179B0506-BB8B-6E9D-8CE3-0D1F3769D9FC}"/>
              </a:ext>
            </a:extLst>
          </p:cNvPr>
          <p:cNvSpPr txBox="1"/>
          <p:nvPr/>
        </p:nvSpPr>
        <p:spPr>
          <a:xfrm>
            <a:off x="982714" y="3207105"/>
            <a:ext cx="10513342" cy="1569660"/>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4 SGK: </a:t>
            </a:r>
            <a:r>
              <a:rPr lang="en-GB" sz="2400">
                <a:latin typeface="Arial" panose="020B0604020202020204" pitchFamily="34" charset="0"/>
                <a:cs typeface="Arial" panose="020B0604020202020204" pitchFamily="34" charset="0"/>
              </a:rPr>
              <a:t>“Bảo vệ môi trường nước mặt: giữ sạch nguồn nước mặt, không vứt chất thải xuống các sông, suối, ao, hồ; giảm thiểu và xử lí nước thải xả vào môi trường nước mặt; xử lí, </a:t>
            </a:r>
            <a:r>
              <a:rPr lang="en-GB" sz="2400">
                <a:solidFill>
                  <a:srgbClr val="FF0000"/>
                </a:solidFill>
                <a:latin typeface="Arial" panose="020B0604020202020204" pitchFamily="34" charset="0"/>
                <a:cs typeface="Arial" panose="020B0604020202020204" pitchFamily="34" charset="0"/>
              </a:rPr>
              <a:t>cải tạo </a:t>
            </a:r>
            <a:r>
              <a:rPr lang="en-GB" sz="2400">
                <a:latin typeface="Arial" panose="020B0604020202020204" pitchFamily="34" charset="0"/>
                <a:cs typeface="Arial" panose="020B0604020202020204" pitchFamily="34" charset="0"/>
              </a:rPr>
              <a:t>và phục hồi môi trường nước mặt bị ô nhiễm,...</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553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042457"/>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4</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1917260" y="281593"/>
            <a:ext cx="8883524" cy="1144133"/>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Phần đất đai, trời biển có giới hạn rõ ràng, được vạch ra dựa trên những tính chất, đặc điểm chung nào đó về địa lí, về khí hậu,…</a:t>
            </a:r>
            <a:endParaRPr lang="vi-VN" sz="10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552754" y="1852204"/>
            <a:ext cx="3486723" cy="104090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KHU </a:t>
            </a:r>
            <a:r>
              <a:rPr lang="en-US" sz="3200" b="1">
                <a:solidFill>
                  <a:srgbClr val="FF0000"/>
                </a:solidFill>
                <a:latin typeface="Times New Roman" panose="02020603050405020304" pitchFamily="18" charset="0"/>
                <a:cs typeface="Times New Roman" panose="02020603050405020304" pitchFamily="18" charset="0"/>
              </a:rPr>
              <a:t>V</a:t>
            </a:r>
            <a:r>
              <a:rPr lang="en-US" sz="3200" b="1">
                <a:solidFill>
                  <a:schemeClr val="tx1"/>
                </a:solidFill>
                <a:latin typeface="Times New Roman" panose="02020603050405020304" pitchFamily="18" charset="0"/>
                <a:cs typeface="Times New Roman" panose="02020603050405020304" pitchFamily="18" charset="0"/>
              </a:rPr>
              <a:t>ỰC</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id="{2BED3236-D8A4-12D1-63B2-1CD323851C1A}"/>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id="{9A1AFD88-F707-A3AB-EFEE-3EDE2E9D0E31}"/>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id="{8C024A72-EAD1-0C3E-AE42-B992C63B5809}"/>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id="{D9CF0FB1-2F54-502E-F414-7DFA6BA40FB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id="{0166269A-1B61-5163-317A-2B4B77927D0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id="{1A00237D-CE34-8749-8FAA-5FE823ECE68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id="{2A908553-8857-16E4-C6B8-6FBAA96F1D4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id="{D9C7700C-F2C8-1E2B-E385-816CC5F05FA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id="{82E81958-7910-0D18-3798-67AAF525BBA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id="{23A6E6DE-6A39-D95E-386C-C274CCB0C40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id="{48E129E6-4B25-650A-9F1B-3678458D269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id="{B9BFC62B-3D22-EF8F-9354-1BB7D941014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id="{66284F69-57E5-79A5-62B1-97F475F4FA7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id="{3DE07A9F-D577-4C26-6444-2FE5ACBAEC1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id="{52E86841-1CBD-53F1-70BA-A30B3C20168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id="{774D00A7-1A63-4606-BBBC-548331AC754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id="{487794AB-E059-D232-2F2D-3495AFB04B8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id="{29C58347-7672-61E7-BC17-A084C6FC1A90}"/>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id="{AAFA0A36-9BB8-F5FE-5A82-20EBF338509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id="{311DF899-0143-917F-FB93-182AFEACCBB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id="{EEE125B2-82E5-BE84-3B26-EA580472170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id="{978F96F1-C358-60ED-78C9-32704DCA7349}"/>
              </a:ext>
            </a:extLst>
          </p:cNvPr>
          <p:cNvSpPr txBox="1"/>
          <p:nvPr/>
        </p:nvSpPr>
        <p:spPr>
          <a:xfrm>
            <a:off x="957024" y="3535859"/>
            <a:ext cx="10513342" cy="830997"/>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4 SGK: </a:t>
            </a:r>
            <a:r>
              <a:rPr lang="en-GB" sz="2400">
                <a:latin typeface="Arial" panose="020B0604020202020204" pitchFamily="34" charset="0"/>
                <a:cs typeface="Arial" panose="020B0604020202020204" pitchFamily="34" charset="0"/>
              </a:rPr>
              <a:t>“Cơ quan, tổ chức, cộng đồng dân cư, hộ gia đình và cá nhân xử lí môi trường nước ngầm đối với </a:t>
            </a:r>
            <a:r>
              <a:rPr lang="en-GB" sz="2400">
                <a:solidFill>
                  <a:srgbClr val="FF0000"/>
                </a:solidFill>
                <a:latin typeface="Arial" panose="020B0604020202020204" pitchFamily="34" charset="0"/>
                <a:cs typeface="Arial" panose="020B0604020202020204" pitchFamily="34" charset="0"/>
              </a:rPr>
              <a:t>khu vực </a:t>
            </a:r>
            <a:r>
              <a:rPr lang="en-GB" sz="2400">
                <a:latin typeface="Arial" panose="020B0604020202020204" pitchFamily="34" charset="0"/>
                <a:cs typeface="Arial" panose="020B0604020202020204" pitchFamily="34" charset="0"/>
              </a:rPr>
              <a:t>ô nhiễm do mình gây ra.</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653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9186"/>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82321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5</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090917" y="315460"/>
            <a:ext cx="9017686" cy="93810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Chống lại mọi sự huỷ hoại, xâm phạm để giữ cho được nguyên vẹn</a:t>
            </a:r>
            <a:endParaRPr lang="vi-VN" sz="10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81348" y="1684359"/>
            <a:ext cx="4654010" cy="93810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BẢO V</a:t>
            </a:r>
            <a:r>
              <a:rPr lang="en-US" sz="3200" b="1">
                <a:solidFill>
                  <a:srgbClr val="FF0000"/>
                </a:solidFill>
                <a:latin typeface="Times New Roman" panose="02020603050405020304" pitchFamily="18" charset="0"/>
                <a:cs typeface="Times New Roman" panose="02020603050405020304" pitchFamily="18" charset="0"/>
              </a:rPr>
              <a:t>Ệ</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id="{FCA4149B-A723-7CD5-53BB-2145E849C809}"/>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id="{69689228-A9CC-3695-C9C0-01A011FC6680}"/>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id="{4F3F13A3-8B97-6763-4001-85FD2D510255}"/>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id="{C30242B5-E022-C742-A41D-C80455901694}"/>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104" name="Picture 1103" descr="A blue and white alarm clock with bells&#10;&#10;Description automatically generated">
            <a:extLst>
              <a:ext uri="{FF2B5EF4-FFF2-40B4-BE49-F238E27FC236}">
                <a16:creationId xmlns:a16="http://schemas.microsoft.com/office/drawing/2014/main" id="{70F31493-7D25-CF5D-B33B-B4B2D2D91FC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105" name="Oval 1104">
            <a:extLst>
              <a:ext uri="{FF2B5EF4-FFF2-40B4-BE49-F238E27FC236}">
                <a16:creationId xmlns:a16="http://schemas.microsoft.com/office/drawing/2014/main" id="{8CFF1D58-0020-4B42-EE74-55C3F7A8B31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106" name="Oval 1105">
            <a:extLst>
              <a:ext uri="{FF2B5EF4-FFF2-40B4-BE49-F238E27FC236}">
                <a16:creationId xmlns:a16="http://schemas.microsoft.com/office/drawing/2014/main" id="{6E26BE96-6FB3-A2D0-0A6C-0CB4B29F059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107" name="Oval 1106">
            <a:extLst>
              <a:ext uri="{FF2B5EF4-FFF2-40B4-BE49-F238E27FC236}">
                <a16:creationId xmlns:a16="http://schemas.microsoft.com/office/drawing/2014/main" id="{B2AFDCDE-EF16-DE29-BC30-74E3CDEF1FA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108" name="Oval 1107">
            <a:extLst>
              <a:ext uri="{FF2B5EF4-FFF2-40B4-BE49-F238E27FC236}">
                <a16:creationId xmlns:a16="http://schemas.microsoft.com/office/drawing/2014/main" id="{89F508C5-A413-89CA-CC2A-B1FC0F25A24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109" name="Oval 1108">
            <a:extLst>
              <a:ext uri="{FF2B5EF4-FFF2-40B4-BE49-F238E27FC236}">
                <a16:creationId xmlns:a16="http://schemas.microsoft.com/office/drawing/2014/main" id="{58D7CE75-A959-3960-8178-4494DF86A16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110" name="Oval 1109">
            <a:extLst>
              <a:ext uri="{FF2B5EF4-FFF2-40B4-BE49-F238E27FC236}">
                <a16:creationId xmlns:a16="http://schemas.microsoft.com/office/drawing/2014/main" id="{DD70C808-5148-082B-AF55-BA35B74EE85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111" name="Oval 1110">
            <a:extLst>
              <a:ext uri="{FF2B5EF4-FFF2-40B4-BE49-F238E27FC236}">
                <a16:creationId xmlns:a16="http://schemas.microsoft.com/office/drawing/2014/main" id="{16DE88F0-12E6-C704-7194-4CCC4E62B70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112" name="Oval 1111">
            <a:extLst>
              <a:ext uri="{FF2B5EF4-FFF2-40B4-BE49-F238E27FC236}">
                <a16:creationId xmlns:a16="http://schemas.microsoft.com/office/drawing/2014/main" id="{3E57F3D2-E396-AFDD-0E22-99B795D44E1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113" name="Oval 1112">
            <a:extLst>
              <a:ext uri="{FF2B5EF4-FFF2-40B4-BE49-F238E27FC236}">
                <a16:creationId xmlns:a16="http://schemas.microsoft.com/office/drawing/2014/main" id="{617073B9-2B2D-0C04-9DA0-F8063A1B837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114" name="Oval 1113">
            <a:extLst>
              <a:ext uri="{FF2B5EF4-FFF2-40B4-BE49-F238E27FC236}">
                <a16:creationId xmlns:a16="http://schemas.microsoft.com/office/drawing/2014/main" id="{CA55B77C-3F98-FE11-1090-976528361CF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115" name="Oval 1114">
            <a:extLst>
              <a:ext uri="{FF2B5EF4-FFF2-40B4-BE49-F238E27FC236}">
                <a16:creationId xmlns:a16="http://schemas.microsoft.com/office/drawing/2014/main" id="{58279A1D-C65E-11D3-3A52-CFD10D4C7B6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16" name="Oval 1115">
            <a:extLst>
              <a:ext uri="{FF2B5EF4-FFF2-40B4-BE49-F238E27FC236}">
                <a16:creationId xmlns:a16="http://schemas.microsoft.com/office/drawing/2014/main" id="{38550C24-EF94-B8B9-2B3A-A62277A1703A}"/>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17" name="Oval 1116">
            <a:extLst>
              <a:ext uri="{FF2B5EF4-FFF2-40B4-BE49-F238E27FC236}">
                <a16:creationId xmlns:a16="http://schemas.microsoft.com/office/drawing/2014/main" id="{589A712F-55E1-9CCF-01B7-B09176E5319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18" name="Oval 1117">
            <a:extLst>
              <a:ext uri="{FF2B5EF4-FFF2-40B4-BE49-F238E27FC236}">
                <a16:creationId xmlns:a16="http://schemas.microsoft.com/office/drawing/2014/main" id="{C6BBE6E1-4283-404B-13CB-C186C9158692}"/>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19" name="Oval 1118">
            <a:extLst>
              <a:ext uri="{FF2B5EF4-FFF2-40B4-BE49-F238E27FC236}">
                <a16:creationId xmlns:a16="http://schemas.microsoft.com/office/drawing/2014/main" id="{5B4F720E-100A-D28C-7F43-F2BD05DDCC40}"/>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20" name="Oval 1119">
            <a:extLst>
              <a:ext uri="{FF2B5EF4-FFF2-40B4-BE49-F238E27FC236}">
                <a16:creationId xmlns:a16="http://schemas.microsoft.com/office/drawing/2014/main" id="{F9CC2E16-8321-156D-82F7-17114B0E954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21" name="TextBox 1120">
            <a:extLst>
              <a:ext uri="{FF2B5EF4-FFF2-40B4-BE49-F238E27FC236}">
                <a16:creationId xmlns:a16="http://schemas.microsoft.com/office/drawing/2014/main" id="{B6D596F4-DC3A-1691-4142-C088C81FB92B}"/>
              </a:ext>
            </a:extLst>
          </p:cNvPr>
          <p:cNvSpPr txBox="1"/>
          <p:nvPr/>
        </p:nvSpPr>
        <p:spPr>
          <a:xfrm>
            <a:off x="1261608" y="3411329"/>
            <a:ext cx="10513342" cy="830997"/>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en-GB" sz="2400" dirty="0">
                <a:latin typeface="Arial" panose="020B0604020202020204" pitchFamily="34" charset="0"/>
                <a:cs typeface="Arial" panose="020B0604020202020204" pitchFamily="34" charset="0"/>
              </a:rPr>
              <a:t>“</a:t>
            </a:r>
            <a:r>
              <a:rPr lang="en-GB" sz="2400" dirty="0" err="1">
                <a:latin typeface="Arial" panose="020B0604020202020204" pitchFamily="34" charset="0"/>
                <a:cs typeface="Arial" panose="020B0604020202020204" pitchFamily="34" charset="0"/>
              </a:rPr>
              <a:t>Cơ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tổ</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chức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đồng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sử</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dụng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đất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có</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trách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nhiệm</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bảo</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vệ</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môi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trường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đất</a:t>
            </a:r>
            <a:r>
              <a:rPr lang="en-US" sz="2400" dirty="0">
                <a:latin typeface="Arial" panose="020B0604020202020204" pitchFamily="34" charset="0"/>
                <a:cs typeface="Arial" panose="020B0604020202020204" pitchFamily="34" charset="0"/>
              </a:rPr>
              <a:t>.</a:t>
            </a:r>
            <a:r>
              <a:rPr lang="en-GB" sz="2400" dirty="0">
                <a:solidFill>
                  <a:srgbClr val="24202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3830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105"/>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106"/>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107"/>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108"/>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109"/>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110"/>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111"/>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112"/>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113"/>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114"/>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115"/>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116"/>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17"/>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18"/>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19"/>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20"/>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105"/>
                  </p:tgtEl>
                </p:cond>
              </p:nextCondLst>
            </p:seq>
          </p:childTnLst>
        </p:cTn>
      </p:par>
    </p:tnLst>
    <p:bldLst>
      <p:bldP spid="15" grpId="0" animBg="1"/>
      <p:bldP spid="1106" grpId="0" animBg="1"/>
      <p:bldP spid="1107" grpId="0" animBg="1"/>
      <p:bldP spid="1108" grpId="0" animBg="1"/>
      <p:bldP spid="1109" grpId="0" animBg="1"/>
      <p:bldP spid="1110" grpId="0" animBg="1"/>
      <p:bldP spid="1111" grpId="0" animBg="1"/>
      <p:bldP spid="1112" grpId="0" animBg="1"/>
      <p:bldP spid="1113" grpId="0" animBg="1"/>
      <p:bldP spid="1114" grpId="0" animBg="1"/>
      <p:bldP spid="1115" grpId="0" animBg="1"/>
      <p:bldP spid="1116" grpId="0" animBg="1"/>
      <p:bldP spid="1117" grpId="0" animBg="1"/>
      <p:bldP spid="1118" grpId="0" animBg="1"/>
      <p:bldP spid="1119" grpId="0" animBg="1"/>
      <p:bldP spid="1120" grpId="0" animBg="1"/>
      <p:bldP spid="11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0B304E-D6A9-48D7-880E-98F7DF8E8041}"/>
              </a:ext>
            </a:extLst>
          </p:cNvPr>
          <p:cNvPicPr>
            <a:picLocks noChangeAspect="1"/>
          </p:cNvPicPr>
          <p:nvPr/>
        </p:nvPicPr>
        <p:blipFill>
          <a:blip r:embed="rId3"/>
          <a:stretch>
            <a:fillRect/>
          </a:stretch>
        </p:blipFill>
        <p:spPr>
          <a:xfrm>
            <a:off x="1367080" y="849953"/>
            <a:ext cx="4593506" cy="2972215"/>
          </a:xfrm>
          <a:prstGeom prst="rect">
            <a:avLst/>
          </a:prstGeom>
          <a:ln>
            <a:solidFill>
              <a:srgbClr val="00B050"/>
            </a:solidFill>
          </a:ln>
        </p:spPr>
      </p:pic>
      <p:pic>
        <p:nvPicPr>
          <p:cNvPr id="7" name="Picture 6">
            <a:extLst>
              <a:ext uri="{FF2B5EF4-FFF2-40B4-BE49-F238E27FC236}">
                <a16:creationId xmlns:a16="http://schemas.microsoft.com/office/drawing/2014/main" id="{F7EC1A29-3332-422F-B87C-E348395663B3}"/>
              </a:ext>
            </a:extLst>
          </p:cNvPr>
          <p:cNvPicPr>
            <a:picLocks noChangeAspect="1"/>
          </p:cNvPicPr>
          <p:nvPr/>
        </p:nvPicPr>
        <p:blipFill>
          <a:blip r:embed="rId4"/>
          <a:stretch>
            <a:fillRect/>
          </a:stretch>
        </p:blipFill>
        <p:spPr>
          <a:xfrm>
            <a:off x="6077647" y="849953"/>
            <a:ext cx="4725059" cy="2953162"/>
          </a:xfrm>
          <a:prstGeom prst="rect">
            <a:avLst/>
          </a:prstGeom>
          <a:ln>
            <a:solidFill>
              <a:srgbClr val="00B050"/>
            </a:solidFill>
          </a:ln>
        </p:spPr>
      </p:pic>
      <p:pic>
        <p:nvPicPr>
          <p:cNvPr id="10" name="Picture 9">
            <a:extLst>
              <a:ext uri="{FF2B5EF4-FFF2-40B4-BE49-F238E27FC236}">
                <a16:creationId xmlns:a16="http://schemas.microsoft.com/office/drawing/2014/main" id="{AE8DAD47-12FF-442F-8DDB-CD7A83B427F2}"/>
              </a:ext>
            </a:extLst>
          </p:cNvPr>
          <p:cNvPicPr>
            <a:picLocks noChangeAspect="1"/>
          </p:cNvPicPr>
          <p:nvPr/>
        </p:nvPicPr>
        <p:blipFill>
          <a:blip r:embed="rId5"/>
          <a:stretch>
            <a:fillRect/>
          </a:stretch>
        </p:blipFill>
        <p:spPr>
          <a:xfrm>
            <a:off x="1367080" y="3927452"/>
            <a:ext cx="4593506" cy="2715004"/>
          </a:xfrm>
          <a:prstGeom prst="rect">
            <a:avLst/>
          </a:prstGeom>
          <a:ln>
            <a:solidFill>
              <a:srgbClr val="00B050"/>
            </a:solidFill>
          </a:ln>
        </p:spPr>
      </p:pic>
      <p:pic>
        <p:nvPicPr>
          <p:cNvPr id="13" name="Picture 12">
            <a:extLst>
              <a:ext uri="{FF2B5EF4-FFF2-40B4-BE49-F238E27FC236}">
                <a16:creationId xmlns:a16="http://schemas.microsoft.com/office/drawing/2014/main" id="{FF76A204-89F9-4DC7-82C8-5DC3DE8B31C6}"/>
              </a:ext>
            </a:extLst>
          </p:cNvPr>
          <p:cNvPicPr>
            <a:picLocks noChangeAspect="1"/>
          </p:cNvPicPr>
          <p:nvPr/>
        </p:nvPicPr>
        <p:blipFill>
          <a:blip r:embed="rId6"/>
          <a:stretch>
            <a:fillRect/>
          </a:stretch>
        </p:blipFill>
        <p:spPr>
          <a:xfrm>
            <a:off x="6077647" y="3927452"/>
            <a:ext cx="4748642" cy="2774115"/>
          </a:xfrm>
          <a:prstGeom prst="rect">
            <a:avLst/>
          </a:prstGeom>
          <a:ln>
            <a:solidFill>
              <a:srgbClr val="00B050"/>
            </a:solidFill>
          </a:ln>
        </p:spPr>
      </p:pic>
      <p:sp>
        <p:nvSpPr>
          <p:cNvPr id="17" name="TextBox 16">
            <a:extLst>
              <a:ext uri="{FF2B5EF4-FFF2-40B4-BE49-F238E27FC236}">
                <a16:creationId xmlns:a16="http://schemas.microsoft.com/office/drawing/2014/main" id="{012E687D-261E-424D-ACCF-D5AA966F6127}"/>
              </a:ext>
            </a:extLst>
          </p:cNvPr>
          <p:cNvSpPr txBox="1"/>
          <p:nvPr/>
        </p:nvSpPr>
        <p:spPr>
          <a:xfrm>
            <a:off x="307979" y="2356565"/>
            <a:ext cx="1052372" cy="1446550"/>
          </a:xfrm>
          <a:prstGeom prst="rect">
            <a:avLst/>
          </a:prstGeom>
          <a:noFill/>
          <a:ln>
            <a:noFill/>
          </a:ln>
        </p:spPr>
        <p:txBody>
          <a:bodyPr wrap="square">
            <a:spAutoFit/>
          </a:bodyPr>
          <a:lstStyle/>
          <a:p>
            <a:pPr algn="r"/>
            <a:r>
              <a:rPr lang="en-US" sz="2200" b="0" i="0" kern="0" dirty="0" err="1">
                <a:effectLst/>
                <a:latin typeface="Times New Roman" panose="02020603050405020304" pitchFamily="18" charset="0"/>
                <a:cs typeface="Times New Roman" panose="02020603050405020304" pitchFamily="18" charset="0"/>
              </a:rPr>
              <a:t>Cây</a:t>
            </a:r>
            <a:r>
              <a:rPr lang="en-US" sz="2200" b="0" i="0" kern="0" dirty="0">
                <a:effectLst/>
                <a:latin typeface="Times New Roman" panose="02020603050405020304" pitchFamily="18" charset="0"/>
                <a:cs typeface="Times New Roman" panose="02020603050405020304" pitchFamily="18" charset="0"/>
              </a:rPr>
              <a:t> </a:t>
            </a:r>
            <a:r>
              <a:rPr lang="en-US" sz="2200" b="0" i="0" kern="0" dirty="0" err="1">
                <a:effectLst/>
                <a:latin typeface="Times New Roman" panose="02020603050405020304" pitchFamily="18" charset="0"/>
                <a:cs typeface="Times New Roman" panose="02020603050405020304" pitchFamily="18" charset="0"/>
              </a:rPr>
              <a:t>cối</a:t>
            </a:r>
            <a:r>
              <a:rPr lang="en-US" sz="2200" b="0" i="0" kern="0" dirty="0">
                <a:effectLst/>
                <a:latin typeface="Times New Roman" panose="02020603050405020304" pitchFamily="18" charset="0"/>
                <a:cs typeface="Times New Roman" panose="02020603050405020304" pitchFamily="18" charset="0"/>
              </a:rPr>
              <a:t> </a:t>
            </a:r>
            <a:r>
              <a:rPr lang="en-US" sz="2200" b="0" i="0" kern="0" dirty="0" err="1">
                <a:effectLst/>
                <a:latin typeface="Times New Roman" panose="02020603050405020304" pitchFamily="18" charset="0"/>
                <a:cs typeface="Times New Roman" panose="02020603050405020304" pitchFamily="18" charset="0"/>
              </a:rPr>
              <a:t>xác</a:t>
            </a:r>
            <a:r>
              <a:rPr lang="en-US" sz="2200" b="0" i="0" kern="0" dirty="0">
                <a:effectLst/>
                <a:latin typeface="Times New Roman" panose="02020603050405020304" pitchFamily="18" charset="0"/>
                <a:cs typeface="Times New Roman" panose="02020603050405020304" pitchFamily="18" charset="0"/>
              </a:rPr>
              <a:t> </a:t>
            </a:r>
            <a:r>
              <a:rPr lang="en-US" sz="2200" b="0" i="0" kern="0" dirty="0" err="1">
                <a:effectLst/>
                <a:latin typeface="Times New Roman" panose="02020603050405020304" pitchFamily="18" charset="0"/>
                <a:cs typeface="Times New Roman" panose="02020603050405020304" pitchFamily="18" charset="0"/>
              </a:rPr>
              <a:t>xơ</a:t>
            </a:r>
            <a:r>
              <a:rPr lang="en-US" sz="2200" b="0" i="0" kern="0" dirty="0">
                <a:effectLst/>
                <a:latin typeface="Times New Roman" panose="02020603050405020304" pitchFamily="18" charset="0"/>
                <a:cs typeface="Times New Roman" panose="02020603050405020304" pitchFamily="18" charset="0"/>
              </a:rPr>
              <a:t> </a:t>
            </a:r>
            <a:r>
              <a:rPr lang="en-US" sz="2200" b="0" i="0" kern="0" dirty="0" err="1">
                <a:effectLst/>
                <a:latin typeface="Times New Roman" panose="02020603050405020304" pitchFamily="18" charset="0"/>
                <a:cs typeface="Times New Roman" panose="02020603050405020304" pitchFamily="18" charset="0"/>
              </a:rPr>
              <a:t>vì</a:t>
            </a:r>
            <a:r>
              <a:rPr lang="en-US" sz="2200" b="0" i="0" kern="0" dirty="0">
                <a:effectLst/>
                <a:latin typeface="Times New Roman" panose="02020603050405020304" pitchFamily="18" charset="0"/>
                <a:cs typeface="Times New Roman" panose="02020603050405020304" pitchFamily="18" charset="0"/>
              </a:rPr>
              <a:t> </a:t>
            </a:r>
            <a:r>
              <a:rPr lang="en-US" sz="2200" b="0" i="0" kern="0" dirty="0" err="1">
                <a:effectLst/>
                <a:latin typeface="Times New Roman" panose="02020603050405020304" pitchFamily="18" charset="0"/>
                <a:cs typeface="Times New Roman" panose="02020603050405020304" pitchFamily="18" charset="0"/>
              </a:rPr>
              <a:t>khô</a:t>
            </a:r>
            <a:r>
              <a:rPr lang="en-US" sz="2200" b="0" i="0" kern="0" dirty="0">
                <a:effectLst/>
                <a:latin typeface="Times New Roman" panose="02020603050405020304" pitchFamily="18" charset="0"/>
                <a:cs typeface="Times New Roman" panose="02020603050405020304" pitchFamily="18" charset="0"/>
              </a:rPr>
              <a:t> </a:t>
            </a:r>
            <a:r>
              <a:rPr lang="en-US" sz="2200" b="0" i="0" kern="0" dirty="0" err="1">
                <a:effectLst/>
                <a:latin typeface="Times New Roman" panose="02020603050405020304" pitchFamily="18" charset="0"/>
                <a:cs typeface="Times New Roman" panose="02020603050405020304" pitchFamily="18" charset="0"/>
              </a:rPr>
              <a:t>hạn</a:t>
            </a:r>
            <a:endParaRPr lang="en-US" sz="2200" b="0" i="0" kern="0" dirty="0">
              <a:effectLst/>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C8EB9A1D-CEBC-45F7-9723-095CC845881E}"/>
              </a:ext>
            </a:extLst>
          </p:cNvPr>
          <p:cNvSpPr txBox="1"/>
          <p:nvPr/>
        </p:nvSpPr>
        <p:spPr>
          <a:xfrm>
            <a:off x="10943350" y="4635028"/>
            <a:ext cx="1052372" cy="2123658"/>
          </a:xfrm>
          <a:prstGeom prst="rect">
            <a:avLst/>
          </a:prstGeom>
          <a:noFill/>
          <a:ln>
            <a:noFill/>
          </a:ln>
        </p:spPr>
        <p:txBody>
          <a:bodyPr wrap="square">
            <a:spAutoFit/>
          </a:bodyPr>
          <a:lstStyle/>
          <a:p>
            <a:r>
              <a:rPr lang="en-US" sz="2200" kern="0" dirty="0" err="1">
                <a:latin typeface="Times New Roman" panose="02020603050405020304" pitchFamily="18" charset="0"/>
                <a:cs typeface="Times New Roman" panose="02020603050405020304" pitchFamily="18" charset="0"/>
              </a:rPr>
              <a:t>Hệ</a:t>
            </a:r>
            <a:r>
              <a:rPr lang="en-US" sz="2200" kern="0" dirty="0">
                <a:latin typeface="Times New Roman" panose="02020603050405020304" pitchFamily="18" charset="0"/>
                <a:cs typeface="Times New Roman" panose="02020603050405020304" pitchFamily="18" charset="0"/>
              </a:rPr>
              <a:t> </a:t>
            </a:r>
            <a:r>
              <a:rPr lang="en-US" sz="2200" kern="0" dirty="0" err="1">
                <a:latin typeface="Times New Roman" panose="02020603050405020304" pitchFamily="18" charset="0"/>
                <a:cs typeface="Times New Roman" panose="02020603050405020304" pitchFamily="18" charset="0"/>
              </a:rPr>
              <a:t>thống</a:t>
            </a:r>
            <a:r>
              <a:rPr lang="en-US" sz="2200" kern="0" dirty="0">
                <a:latin typeface="Times New Roman" panose="02020603050405020304" pitchFamily="18" charset="0"/>
                <a:cs typeface="Times New Roman" panose="02020603050405020304" pitchFamily="18" charset="0"/>
              </a:rPr>
              <a:t> </a:t>
            </a:r>
            <a:r>
              <a:rPr lang="en-US" sz="2200" kern="0" dirty="0" err="1">
                <a:latin typeface="Times New Roman" panose="02020603050405020304" pitchFamily="18" charset="0"/>
                <a:cs typeface="Times New Roman" panose="02020603050405020304" pitchFamily="18" charset="0"/>
              </a:rPr>
              <a:t>thoát</a:t>
            </a:r>
            <a:r>
              <a:rPr lang="en-US" sz="2200" kern="0" dirty="0">
                <a:latin typeface="Times New Roman" panose="02020603050405020304" pitchFamily="18" charset="0"/>
                <a:cs typeface="Times New Roman" panose="02020603050405020304" pitchFamily="18" charset="0"/>
              </a:rPr>
              <a:t> </a:t>
            </a:r>
            <a:r>
              <a:rPr lang="en-US" sz="2200" kern="0" dirty="0" err="1">
                <a:latin typeface="Times New Roman" panose="02020603050405020304" pitchFamily="18" charset="0"/>
                <a:cs typeface="Times New Roman" panose="02020603050405020304" pitchFamily="18" charset="0"/>
              </a:rPr>
              <a:t>nước</a:t>
            </a:r>
            <a:r>
              <a:rPr lang="en-US" sz="2200" kern="0" dirty="0">
                <a:latin typeface="Times New Roman" panose="02020603050405020304" pitchFamily="18" charset="0"/>
                <a:cs typeface="Times New Roman" panose="02020603050405020304" pitchFamily="18" charset="0"/>
              </a:rPr>
              <a:t> </a:t>
            </a:r>
            <a:r>
              <a:rPr lang="en-US" sz="2200" kern="0" dirty="0" err="1">
                <a:latin typeface="Times New Roman" panose="02020603050405020304" pitchFamily="18" charset="0"/>
                <a:cs typeface="Times New Roman" panose="02020603050405020304" pitchFamily="18" charset="0"/>
              </a:rPr>
              <a:t>bị</a:t>
            </a:r>
            <a:r>
              <a:rPr lang="en-US" sz="2200" kern="0" dirty="0">
                <a:latin typeface="Times New Roman" panose="02020603050405020304" pitchFamily="18" charset="0"/>
                <a:cs typeface="Times New Roman" panose="02020603050405020304" pitchFamily="18" charset="0"/>
              </a:rPr>
              <a:t> </a:t>
            </a:r>
            <a:r>
              <a:rPr lang="en-US" sz="2200" kern="0" dirty="0" err="1">
                <a:latin typeface="Times New Roman" panose="02020603050405020304" pitchFamily="18" charset="0"/>
                <a:cs typeface="Times New Roman" panose="02020603050405020304" pitchFamily="18" charset="0"/>
              </a:rPr>
              <a:t>tắc</a:t>
            </a:r>
            <a:r>
              <a:rPr lang="en-US" sz="2200" kern="0" dirty="0">
                <a:latin typeface="Times New Roman" panose="02020603050405020304" pitchFamily="18" charset="0"/>
                <a:cs typeface="Times New Roman" panose="02020603050405020304" pitchFamily="18" charset="0"/>
              </a:rPr>
              <a:t> do </a:t>
            </a:r>
            <a:r>
              <a:rPr lang="en-US" sz="2200" kern="0" dirty="0" err="1">
                <a:latin typeface="Times New Roman" panose="02020603050405020304" pitchFamily="18" charset="0"/>
                <a:cs typeface="Times New Roman" panose="02020603050405020304" pitchFamily="18" charset="0"/>
              </a:rPr>
              <a:t>xả</a:t>
            </a:r>
            <a:r>
              <a:rPr lang="en-US" sz="2200" kern="0" dirty="0">
                <a:latin typeface="Times New Roman" panose="02020603050405020304" pitchFamily="18" charset="0"/>
                <a:cs typeface="Times New Roman" panose="02020603050405020304" pitchFamily="18" charset="0"/>
              </a:rPr>
              <a:t> </a:t>
            </a:r>
            <a:r>
              <a:rPr lang="en-US" sz="2200" kern="0" dirty="0" err="1">
                <a:latin typeface="Times New Roman" panose="02020603050405020304" pitchFamily="18" charset="0"/>
                <a:cs typeface="Times New Roman" panose="02020603050405020304" pitchFamily="18" charset="0"/>
              </a:rPr>
              <a:t>rác</a:t>
            </a:r>
            <a:endParaRPr lang="en-US" sz="2200" b="0" i="0" kern="0" dirty="0">
              <a:effectLst/>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CE3F292-FDBA-4AC2-9893-9D351BB90790}"/>
              </a:ext>
            </a:extLst>
          </p:cNvPr>
          <p:cNvSpPr txBox="1"/>
          <p:nvPr/>
        </p:nvSpPr>
        <p:spPr>
          <a:xfrm>
            <a:off x="10783394" y="1403070"/>
            <a:ext cx="1212328" cy="2462213"/>
          </a:xfrm>
          <a:prstGeom prst="rect">
            <a:avLst/>
          </a:prstGeom>
          <a:noFill/>
          <a:ln>
            <a:noFill/>
          </a:ln>
        </p:spPr>
        <p:txBody>
          <a:bodyPr wrap="square">
            <a:spAutoFit/>
          </a:bodyPr>
          <a:lstStyle/>
          <a:p>
            <a:r>
              <a:rPr lang="en-US" sz="2200" kern="0" dirty="0" err="1">
                <a:latin typeface="Times New Roman" panose="02020603050405020304" pitchFamily="18" charset="0"/>
                <a:cs typeface="Times New Roman" panose="02020603050405020304" pitchFamily="18" charset="0"/>
              </a:rPr>
              <a:t>Nước</a:t>
            </a:r>
            <a:r>
              <a:rPr lang="en-US" sz="2200" kern="0" dirty="0">
                <a:latin typeface="Times New Roman" panose="02020603050405020304" pitchFamily="18" charset="0"/>
                <a:cs typeface="Times New Roman" panose="02020603050405020304" pitchFamily="18" charset="0"/>
              </a:rPr>
              <a:t> </a:t>
            </a:r>
            <a:r>
              <a:rPr lang="en-US" sz="2200" kern="0" dirty="0" err="1">
                <a:latin typeface="Times New Roman" panose="02020603050405020304" pitchFamily="18" charset="0"/>
                <a:cs typeface="Times New Roman" panose="02020603050405020304" pitchFamily="18" charset="0"/>
              </a:rPr>
              <a:t>mặt</a:t>
            </a:r>
            <a:r>
              <a:rPr lang="en-US" sz="2200" kern="0" dirty="0">
                <a:latin typeface="Times New Roman" panose="02020603050405020304" pitchFamily="18" charset="0"/>
                <a:cs typeface="Times New Roman" panose="02020603050405020304" pitchFamily="18" charset="0"/>
              </a:rPr>
              <a:t> </a:t>
            </a:r>
            <a:r>
              <a:rPr lang="en-US" sz="2200" kern="0" dirty="0" err="1">
                <a:latin typeface="Times New Roman" panose="02020603050405020304" pitchFamily="18" charset="0"/>
                <a:cs typeface="Times New Roman" panose="02020603050405020304" pitchFamily="18" charset="0"/>
              </a:rPr>
              <a:t>bị</a:t>
            </a:r>
            <a:r>
              <a:rPr lang="en-US" sz="2200" kern="0" dirty="0">
                <a:latin typeface="Times New Roman" panose="02020603050405020304" pitchFamily="18" charset="0"/>
                <a:cs typeface="Times New Roman" panose="02020603050405020304" pitchFamily="18" charset="0"/>
              </a:rPr>
              <a:t> ô </a:t>
            </a:r>
            <a:r>
              <a:rPr lang="en-US" sz="2200" kern="0" dirty="0" err="1">
                <a:latin typeface="Times New Roman" panose="02020603050405020304" pitchFamily="18" charset="0"/>
                <a:cs typeface="Times New Roman" panose="02020603050405020304" pitchFamily="18" charset="0"/>
              </a:rPr>
              <a:t>nhiễm</a:t>
            </a:r>
            <a:r>
              <a:rPr lang="en-US" sz="2200" kern="0" dirty="0">
                <a:latin typeface="Times New Roman" panose="02020603050405020304" pitchFamily="18" charset="0"/>
                <a:cs typeface="Times New Roman" panose="02020603050405020304" pitchFamily="18" charset="0"/>
              </a:rPr>
              <a:t> do </a:t>
            </a:r>
            <a:r>
              <a:rPr lang="en-US" sz="2200" kern="0" dirty="0" err="1">
                <a:latin typeface="Times New Roman" panose="02020603050405020304" pitchFamily="18" charset="0"/>
                <a:cs typeface="Times New Roman" panose="02020603050405020304" pitchFamily="18" charset="0"/>
              </a:rPr>
              <a:t>xả</a:t>
            </a:r>
            <a:r>
              <a:rPr lang="en-US" sz="2200" kern="0" dirty="0">
                <a:latin typeface="Times New Roman" panose="02020603050405020304" pitchFamily="18" charset="0"/>
                <a:cs typeface="Times New Roman" panose="02020603050405020304" pitchFamily="18" charset="0"/>
              </a:rPr>
              <a:t> </a:t>
            </a:r>
            <a:r>
              <a:rPr lang="en-US" sz="2200" kern="0" dirty="0" err="1">
                <a:latin typeface="Times New Roman" panose="02020603050405020304" pitchFamily="18" charset="0"/>
                <a:cs typeface="Times New Roman" panose="02020603050405020304" pitchFamily="18" charset="0"/>
              </a:rPr>
              <a:t>chất</a:t>
            </a:r>
            <a:r>
              <a:rPr lang="en-US" sz="2200" kern="0" dirty="0">
                <a:latin typeface="Times New Roman" panose="02020603050405020304" pitchFamily="18" charset="0"/>
                <a:cs typeface="Times New Roman" panose="02020603050405020304" pitchFamily="18" charset="0"/>
              </a:rPr>
              <a:t> </a:t>
            </a:r>
            <a:r>
              <a:rPr lang="en-US" sz="2200" kern="0" dirty="0" err="1">
                <a:latin typeface="Times New Roman" panose="02020603050405020304" pitchFamily="18" charset="0"/>
                <a:cs typeface="Times New Roman" panose="02020603050405020304" pitchFamily="18" charset="0"/>
              </a:rPr>
              <a:t>thải</a:t>
            </a:r>
            <a:r>
              <a:rPr lang="en-US" sz="2200" kern="0" dirty="0">
                <a:latin typeface="Times New Roman" panose="02020603050405020304" pitchFamily="18" charset="0"/>
                <a:cs typeface="Times New Roman" panose="02020603050405020304" pitchFamily="18" charset="0"/>
              </a:rPr>
              <a:t> </a:t>
            </a:r>
            <a:r>
              <a:rPr lang="en-US" sz="2200" kern="0" dirty="0" err="1">
                <a:latin typeface="Times New Roman" panose="02020603050405020304" pitchFamily="18" charset="0"/>
                <a:cs typeface="Times New Roman" panose="02020603050405020304" pitchFamily="18" charset="0"/>
              </a:rPr>
              <a:t>chưa</a:t>
            </a:r>
            <a:r>
              <a:rPr lang="en-US" sz="2200" kern="0" dirty="0">
                <a:latin typeface="Times New Roman" panose="02020603050405020304" pitchFamily="18" charset="0"/>
                <a:cs typeface="Times New Roman" panose="02020603050405020304" pitchFamily="18" charset="0"/>
              </a:rPr>
              <a:t> </a:t>
            </a:r>
          </a:p>
          <a:p>
            <a:r>
              <a:rPr lang="en-US" sz="2200" kern="0" dirty="0" err="1">
                <a:latin typeface="Times New Roman" panose="02020603050405020304" pitchFamily="18" charset="0"/>
                <a:cs typeface="Times New Roman" panose="02020603050405020304" pitchFamily="18" charset="0"/>
              </a:rPr>
              <a:t>xử</a:t>
            </a:r>
            <a:r>
              <a:rPr lang="en-US" sz="2200" kern="0" dirty="0">
                <a:latin typeface="Times New Roman" panose="02020603050405020304" pitchFamily="18" charset="0"/>
                <a:cs typeface="Times New Roman" panose="02020603050405020304" pitchFamily="18" charset="0"/>
              </a:rPr>
              <a:t> </a:t>
            </a:r>
            <a:r>
              <a:rPr lang="en-US" sz="2200" kern="0" dirty="0" err="1">
                <a:latin typeface="Times New Roman" panose="02020603050405020304" pitchFamily="18" charset="0"/>
                <a:cs typeface="Times New Roman" panose="02020603050405020304" pitchFamily="18" charset="0"/>
              </a:rPr>
              <a:t>lí</a:t>
            </a:r>
            <a:endParaRPr lang="en-US" sz="2200" b="0" i="0" kern="0" dirty="0">
              <a:effectLst/>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BD6F75DE-4D71-4B13-BDBC-B348211C2DC8}"/>
              </a:ext>
            </a:extLst>
          </p:cNvPr>
          <p:cNvSpPr txBox="1"/>
          <p:nvPr/>
        </p:nvSpPr>
        <p:spPr>
          <a:xfrm>
            <a:off x="289609" y="4973582"/>
            <a:ext cx="1052372" cy="1785104"/>
          </a:xfrm>
          <a:prstGeom prst="rect">
            <a:avLst/>
          </a:prstGeom>
          <a:noFill/>
          <a:ln>
            <a:noFill/>
          </a:ln>
        </p:spPr>
        <p:txBody>
          <a:bodyPr wrap="square">
            <a:spAutoFit/>
          </a:bodyPr>
          <a:lstStyle/>
          <a:p>
            <a:pPr algn="r"/>
            <a:r>
              <a:rPr lang="en-US" sz="2200" kern="0" dirty="0" err="1">
                <a:latin typeface="Times New Roman" panose="02020603050405020304" pitchFamily="18" charset="0"/>
                <a:cs typeface="Times New Roman" panose="02020603050405020304" pitchFamily="18" charset="0"/>
              </a:rPr>
              <a:t>Băng</a:t>
            </a:r>
            <a:r>
              <a:rPr lang="en-US" sz="2200" kern="0" dirty="0">
                <a:latin typeface="Times New Roman" panose="02020603050405020304" pitchFamily="18" charset="0"/>
                <a:cs typeface="Times New Roman" panose="02020603050405020304" pitchFamily="18" charset="0"/>
              </a:rPr>
              <a:t> tan </a:t>
            </a:r>
            <a:r>
              <a:rPr lang="en-US" sz="2200" kern="0" dirty="0" err="1">
                <a:latin typeface="Times New Roman" panose="02020603050405020304" pitchFamily="18" charset="0"/>
                <a:cs typeface="Times New Roman" panose="02020603050405020304" pitchFamily="18" charset="0"/>
              </a:rPr>
              <a:t>vì</a:t>
            </a:r>
            <a:r>
              <a:rPr lang="en-US" sz="2200" kern="0" dirty="0">
                <a:latin typeface="Times New Roman" panose="02020603050405020304" pitchFamily="18" charset="0"/>
                <a:cs typeface="Times New Roman" panose="02020603050405020304" pitchFamily="18" charset="0"/>
              </a:rPr>
              <a:t> </a:t>
            </a:r>
            <a:r>
              <a:rPr lang="en-US" sz="2200" kern="0" dirty="0" err="1">
                <a:latin typeface="Times New Roman" panose="02020603050405020304" pitchFamily="18" charset="0"/>
                <a:cs typeface="Times New Roman" panose="02020603050405020304" pitchFamily="18" charset="0"/>
              </a:rPr>
              <a:t>biến</a:t>
            </a:r>
            <a:r>
              <a:rPr lang="en-US" sz="2200" kern="0" dirty="0">
                <a:latin typeface="Times New Roman" panose="02020603050405020304" pitchFamily="18" charset="0"/>
                <a:cs typeface="Times New Roman" panose="02020603050405020304" pitchFamily="18" charset="0"/>
              </a:rPr>
              <a:t> </a:t>
            </a:r>
            <a:r>
              <a:rPr lang="en-US" sz="2200" kern="0" dirty="0" err="1">
                <a:latin typeface="Times New Roman" panose="02020603050405020304" pitchFamily="18" charset="0"/>
                <a:cs typeface="Times New Roman" panose="02020603050405020304" pitchFamily="18" charset="0"/>
              </a:rPr>
              <a:t>đổi</a:t>
            </a:r>
            <a:r>
              <a:rPr lang="en-US" sz="2200" kern="0" dirty="0">
                <a:latin typeface="Times New Roman" panose="02020603050405020304" pitchFamily="18" charset="0"/>
                <a:cs typeface="Times New Roman" panose="02020603050405020304" pitchFamily="18" charset="0"/>
              </a:rPr>
              <a:t> </a:t>
            </a:r>
            <a:r>
              <a:rPr lang="en-US" sz="2200" kern="0" dirty="0" err="1">
                <a:latin typeface="Times New Roman" panose="02020603050405020304" pitchFamily="18" charset="0"/>
                <a:cs typeface="Times New Roman" panose="02020603050405020304" pitchFamily="18" charset="0"/>
              </a:rPr>
              <a:t>khí</a:t>
            </a:r>
            <a:r>
              <a:rPr lang="en-US" sz="2200" kern="0" dirty="0">
                <a:latin typeface="Times New Roman" panose="02020603050405020304" pitchFamily="18" charset="0"/>
                <a:cs typeface="Times New Roman" panose="02020603050405020304" pitchFamily="18" charset="0"/>
              </a:rPr>
              <a:t> </a:t>
            </a:r>
            <a:r>
              <a:rPr lang="en-US" sz="2200" kern="0" dirty="0" err="1">
                <a:latin typeface="Times New Roman" panose="02020603050405020304" pitchFamily="18" charset="0"/>
                <a:cs typeface="Times New Roman" panose="02020603050405020304" pitchFamily="18" charset="0"/>
              </a:rPr>
              <a:t>hậu</a:t>
            </a:r>
            <a:endParaRPr lang="en-US" sz="2200" b="0" i="0" kern="0" dirty="0">
              <a:effectLst/>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0AD7F4D3-F90E-4827-9D28-1A28276C327C}"/>
              </a:ext>
            </a:extLst>
          </p:cNvPr>
          <p:cNvSpPr txBox="1"/>
          <p:nvPr/>
        </p:nvSpPr>
        <p:spPr>
          <a:xfrm>
            <a:off x="3084591" y="168538"/>
            <a:ext cx="6964756" cy="461665"/>
          </a:xfrm>
          <a:prstGeom prst="rect">
            <a:avLst/>
          </a:prstGeom>
          <a:noFill/>
        </p:spPr>
        <p:txBody>
          <a:bodyPr wrap="square">
            <a:spAutoFit/>
          </a:bodyPr>
          <a:lstStyle/>
          <a:p>
            <a:r>
              <a:rPr lang="en-US" sz="2400" b="1" dirty="0">
                <a:solidFill>
                  <a:srgbClr val="00B050"/>
                </a:solidFill>
                <a:latin typeface="Times New Roman" panose="02020603050405020304" pitchFamily="18" charset="0"/>
                <a:cs typeface="Times New Roman" panose="02020603050405020304" pitchFamily="18" charset="0"/>
              </a:rPr>
              <a:t>M</a:t>
            </a:r>
            <a:r>
              <a:rPr lang="vi-VN" sz="2400" b="1" dirty="0">
                <a:solidFill>
                  <a:srgbClr val="00B050"/>
                </a:solidFill>
                <a:latin typeface="Times New Roman" panose="02020603050405020304" pitchFamily="18" charset="0"/>
                <a:cs typeface="Times New Roman" panose="02020603050405020304" pitchFamily="18" charset="0"/>
              </a:rPr>
              <a:t>ột số hậu quả khác</a:t>
            </a:r>
            <a:r>
              <a:rPr lang="en-US" sz="2400" b="1" dirty="0">
                <a:solidFill>
                  <a:srgbClr val="00B050"/>
                </a:solidFill>
                <a:latin typeface="Times New Roman" panose="02020603050405020304" pitchFamily="18" charset="0"/>
                <a:cs typeface="Times New Roman" panose="02020603050405020304" pitchFamily="18" charset="0"/>
              </a:rPr>
              <a:t> do </a:t>
            </a:r>
            <a:r>
              <a:rPr lang="en-US" sz="2400" b="1" dirty="0" err="1">
                <a:solidFill>
                  <a:srgbClr val="00B050"/>
                </a:solidFill>
                <a:latin typeface="Times New Roman" panose="02020603050405020304" pitchFamily="18" charset="0"/>
                <a:cs typeface="Times New Roman" panose="02020603050405020304" pitchFamily="18" charset="0"/>
              </a:rPr>
              <a:t>không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bảo</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vệ</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môi</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trường</a:t>
            </a:r>
            <a:endParaRPr lang="en-US" sz="2400" b="1" dirty="0">
              <a:solidFill>
                <a:srgbClr val="00B050"/>
              </a:solidFill>
            </a:endParaRPr>
          </a:p>
        </p:txBody>
      </p:sp>
      <p:pic>
        <p:nvPicPr>
          <p:cNvPr id="23" name="image4.png">
            <a:extLst>
              <a:ext uri="{FF2B5EF4-FFF2-40B4-BE49-F238E27FC236}">
                <a16:creationId xmlns:a16="http://schemas.microsoft.com/office/drawing/2014/main" id="{55BC362C-A3A1-4A7D-BBCA-040424CAECD2}"/>
              </a:ext>
            </a:extLst>
          </p:cNvPr>
          <p:cNvPicPr>
            <a:picLocks noChangeAspect="1"/>
          </p:cNvPicPr>
          <p:nvPr/>
        </p:nvPicPr>
        <p:blipFill>
          <a:blip r:embed="rId7" cstate="print"/>
          <a:stretch>
            <a:fillRect/>
          </a:stretch>
        </p:blipFill>
        <p:spPr>
          <a:xfrm>
            <a:off x="25259" y="-5836"/>
            <a:ext cx="590190" cy="559401"/>
          </a:xfrm>
          <a:prstGeom prst="rect">
            <a:avLst/>
          </a:prstGeom>
        </p:spPr>
      </p:pic>
      <p:grpSp>
        <p:nvGrpSpPr>
          <p:cNvPr id="24" name="Group 11">
            <a:extLst>
              <a:ext uri="{FF2B5EF4-FFF2-40B4-BE49-F238E27FC236}">
                <a16:creationId xmlns:a16="http://schemas.microsoft.com/office/drawing/2014/main" id="{5EA1EABF-8A0F-43C8-B822-07F2AEECA43A}"/>
              </a:ext>
            </a:extLst>
          </p:cNvPr>
          <p:cNvGrpSpPr>
            <a:grpSpLocks/>
          </p:cNvGrpSpPr>
          <p:nvPr/>
        </p:nvGrpSpPr>
        <p:grpSpPr bwMode="auto">
          <a:xfrm>
            <a:off x="641575" y="51793"/>
            <a:ext cx="590189" cy="495737"/>
            <a:chOff x="0" y="0"/>
            <a:chExt cx="666" cy="559"/>
          </a:xfrm>
        </p:grpSpPr>
        <p:sp>
          <p:nvSpPr>
            <p:cNvPr id="25" name="Freeform 12">
              <a:extLst>
                <a:ext uri="{FF2B5EF4-FFF2-40B4-BE49-F238E27FC236}">
                  <a16:creationId xmlns:a16="http://schemas.microsoft.com/office/drawing/2014/main" id="{DE3DFEC1-2C08-4D18-B1DE-1167E468794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64131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983027"/>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6</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075179" y="296691"/>
            <a:ext cx="8381574"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Nhiễm bẩn tới mức có thể gây độc hại</a:t>
            </a:r>
            <a:endParaRPr lang="vi-VN" sz="10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613049" y="1797398"/>
            <a:ext cx="3118610"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Ô NHIỄ</a:t>
            </a:r>
            <a:r>
              <a:rPr lang="en-US" sz="3200" b="1">
                <a:solidFill>
                  <a:srgbClr val="FF0000"/>
                </a:solidFill>
                <a:latin typeface="Times New Roman" panose="02020603050405020304" pitchFamily="18" charset="0"/>
                <a:cs typeface="Times New Roman" panose="02020603050405020304" pitchFamily="18" charset="0"/>
              </a:rPr>
              <a:t>M</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id="{A16D00AE-CDD3-2488-50CC-07CA48C6FF58}"/>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id="{33208F68-2E6C-7487-06A3-A4D8017C3199}"/>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id="{04803C08-C941-4C1A-9467-907C1A9C9766}"/>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id="{4DD748CA-44A2-EEB2-9B94-7B022C79987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104" name="Picture 1103" descr="A blue and white alarm clock with bells&#10;&#10;Description automatically generated">
            <a:extLst>
              <a:ext uri="{FF2B5EF4-FFF2-40B4-BE49-F238E27FC236}">
                <a16:creationId xmlns:a16="http://schemas.microsoft.com/office/drawing/2014/main" id="{9D518385-5808-1065-8DBD-E09D1389655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105" name="Oval 1104">
            <a:extLst>
              <a:ext uri="{FF2B5EF4-FFF2-40B4-BE49-F238E27FC236}">
                <a16:creationId xmlns:a16="http://schemas.microsoft.com/office/drawing/2014/main" id="{CF6654BE-EC57-ADA4-B4C5-E0B06A74B4E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106" name="Oval 1105">
            <a:extLst>
              <a:ext uri="{FF2B5EF4-FFF2-40B4-BE49-F238E27FC236}">
                <a16:creationId xmlns:a16="http://schemas.microsoft.com/office/drawing/2014/main" id="{45A9DF93-1BCF-DF79-E182-8C3B6BC2C1B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107" name="Oval 1106">
            <a:extLst>
              <a:ext uri="{FF2B5EF4-FFF2-40B4-BE49-F238E27FC236}">
                <a16:creationId xmlns:a16="http://schemas.microsoft.com/office/drawing/2014/main" id="{AA1E2082-9DF9-FA0E-BEC0-0D939256743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108" name="Oval 1107">
            <a:extLst>
              <a:ext uri="{FF2B5EF4-FFF2-40B4-BE49-F238E27FC236}">
                <a16:creationId xmlns:a16="http://schemas.microsoft.com/office/drawing/2014/main" id="{16D96D5C-A9F1-3411-09FA-27EC6EB8C17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109" name="Oval 1108">
            <a:extLst>
              <a:ext uri="{FF2B5EF4-FFF2-40B4-BE49-F238E27FC236}">
                <a16:creationId xmlns:a16="http://schemas.microsoft.com/office/drawing/2014/main" id="{517CC76B-2A93-6A89-145B-19CCD96D60C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110" name="Oval 1109">
            <a:extLst>
              <a:ext uri="{FF2B5EF4-FFF2-40B4-BE49-F238E27FC236}">
                <a16:creationId xmlns:a16="http://schemas.microsoft.com/office/drawing/2014/main" id="{390CA74D-9686-EF32-E02F-D95D6EDD670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111" name="Oval 1110">
            <a:extLst>
              <a:ext uri="{FF2B5EF4-FFF2-40B4-BE49-F238E27FC236}">
                <a16:creationId xmlns:a16="http://schemas.microsoft.com/office/drawing/2014/main" id="{FB461C85-8C88-5146-6621-5899437E7F0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112" name="Oval 1111">
            <a:extLst>
              <a:ext uri="{FF2B5EF4-FFF2-40B4-BE49-F238E27FC236}">
                <a16:creationId xmlns:a16="http://schemas.microsoft.com/office/drawing/2014/main" id="{503E35B8-CFC4-67EE-10DE-64852613A5C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113" name="Oval 1112">
            <a:extLst>
              <a:ext uri="{FF2B5EF4-FFF2-40B4-BE49-F238E27FC236}">
                <a16:creationId xmlns:a16="http://schemas.microsoft.com/office/drawing/2014/main" id="{36792204-FD2C-EE85-A082-463E3E2F8AA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114" name="Oval 1113">
            <a:extLst>
              <a:ext uri="{FF2B5EF4-FFF2-40B4-BE49-F238E27FC236}">
                <a16:creationId xmlns:a16="http://schemas.microsoft.com/office/drawing/2014/main" id="{95920168-EC38-9967-0C3C-19465B871F5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115" name="Oval 1114">
            <a:extLst>
              <a:ext uri="{FF2B5EF4-FFF2-40B4-BE49-F238E27FC236}">
                <a16:creationId xmlns:a16="http://schemas.microsoft.com/office/drawing/2014/main" id="{E4F17EF4-833A-3852-CDBC-E3B2F3FE703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16" name="Oval 1115">
            <a:extLst>
              <a:ext uri="{FF2B5EF4-FFF2-40B4-BE49-F238E27FC236}">
                <a16:creationId xmlns:a16="http://schemas.microsoft.com/office/drawing/2014/main" id="{9FB0FCAC-952C-CDF3-CC7A-91F51DD882F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17" name="Oval 1116">
            <a:extLst>
              <a:ext uri="{FF2B5EF4-FFF2-40B4-BE49-F238E27FC236}">
                <a16:creationId xmlns:a16="http://schemas.microsoft.com/office/drawing/2014/main" id="{F9829530-85E2-1661-50A0-81F8442F031A}"/>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18" name="Oval 1117">
            <a:extLst>
              <a:ext uri="{FF2B5EF4-FFF2-40B4-BE49-F238E27FC236}">
                <a16:creationId xmlns:a16="http://schemas.microsoft.com/office/drawing/2014/main" id="{F7D30F2B-FD2A-5D63-188B-5D60B1CE804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19" name="Oval 1118">
            <a:extLst>
              <a:ext uri="{FF2B5EF4-FFF2-40B4-BE49-F238E27FC236}">
                <a16:creationId xmlns:a16="http://schemas.microsoft.com/office/drawing/2014/main" id="{6B7AFE23-B7BD-08AB-4E99-47A54FC326A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20" name="Oval 1119">
            <a:extLst>
              <a:ext uri="{FF2B5EF4-FFF2-40B4-BE49-F238E27FC236}">
                <a16:creationId xmlns:a16="http://schemas.microsoft.com/office/drawing/2014/main" id="{3D4BAEAB-468A-FB50-7362-0E82301FCE4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21" name="TextBox 1120">
            <a:extLst>
              <a:ext uri="{FF2B5EF4-FFF2-40B4-BE49-F238E27FC236}">
                <a16:creationId xmlns:a16="http://schemas.microsoft.com/office/drawing/2014/main" id="{AAD5E085-1D86-8810-E049-D0A5C2A61D01}"/>
              </a:ext>
            </a:extLst>
          </p:cNvPr>
          <p:cNvSpPr txBox="1"/>
          <p:nvPr/>
        </p:nvSpPr>
        <p:spPr>
          <a:xfrm>
            <a:off x="1009295" y="3429000"/>
            <a:ext cx="10513342" cy="1200329"/>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 Bài 4 SGK: </a:t>
            </a:r>
            <a:r>
              <a:rPr lang="en-GB" sz="2400">
                <a:latin typeface="Arial" panose="020B0604020202020204" pitchFamily="34" charset="0"/>
                <a:cs typeface="Arial" panose="020B0604020202020204" pitchFamily="34" charset="0"/>
              </a:rPr>
              <a:t>“Khi khoan thăm dò, khai thác nước ngầm, khi sử dụng hoá chất độc hại, chất phóng xạ phải có biện pháp ngăn ngừa, không để rò rỉ, phát tán gây </a:t>
            </a:r>
            <a:r>
              <a:rPr lang="en-GB" sz="2400">
                <a:solidFill>
                  <a:srgbClr val="FF0000"/>
                </a:solidFill>
                <a:latin typeface="Arial" panose="020B0604020202020204" pitchFamily="34" charset="0"/>
                <a:cs typeface="Arial" panose="020B0604020202020204" pitchFamily="34" charset="0"/>
              </a:rPr>
              <a:t>ô nhiễm </a:t>
            </a:r>
            <a:r>
              <a:rPr lang="en-GB" sz="2400">
                <a:latin typeface="Arial" panose="020B0604020202020204" pitchFamily="34" charset="0"/>
                <a:cs typeface="Arial" panose="020B0604020202020204" pitchFamily="34" charset="0"/>
              </a:rPr>
              <a:t>nguồn nước ngầm.</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825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105"/>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106"/>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107"/>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108"/>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109"/>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110"/>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111"/>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112"/>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113"/>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114"/>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115"/>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116"/>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17"/>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18"/>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19"/>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20"/>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105"/>
                  </p:tgtEl>
                </p:cond>
              </p:nextCondLst>
            </p:seq>
          </p:childTnLst>
        </p:cTn>
      </p:par>
    </p:tnLst>
    <p:bldLst>
      <p:bldP spid="15" grpId="0" animBg="1"/>
      <p:bldP spid="1106" grpId="0" animBg="1"/>
      <p:bldP spid="1107" grpId="0" animBg="1"/>
      <p:bldP spid="1108" grpId="0" animBg="1"/>
      <p:bldP spid="1109" grpId="0" animBg="1"/>
      <p:bldP spid="1110" grpId="0" animBg="1"/>
      <p:bldP spid="1111" grpId="0" animBg="1"/>
      <p:bldP spid="1112" grpId="0" animBg="1"/>
      <p:bldP spid="1113" grpId="0" animBg="1"/>
      <p:bldP spid="1114" grpId="0" animBg="1"/>
      <p:bldP spid="1115" grpId="0" animBg="1"/>
      <p:bldP spid="1116" grpId="0" animBg="1"/>
      <p:bldP spid="1117" grpId="0" animBg="1"/>
      <p:bldP spid="1118" grpId="0" animBg="1"/>
      <p:bldP spid="1119" grpId="0" animBg="1"/>
      <p:bldP spid="1120" grpId="0" animBg="1"/>
      <p:bldP spid="1121"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948568"/>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7</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576902" y="364067"/>
            <a:ext cx="7843638" cy="102046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Thông báo công khai cho mọi người biết</a:t>
            </a:r>
            <a:endParaRPr lang="vi-VN" sz="3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411157" y="1813340"/>
            <a:ext cx="3872764" cy="93085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a:t>
            </a:r>
            <a:r>
              <a:rPr lang="en-US" sz="3200" b="1">
                <a:solidFill>
                  <a:srgbClr val="FF0000"/>
                </a:solidFill>
                <a:latin typeface="Times New Roman" panose="02020603050405020304" pitchFamily="18" charset="0"/>
                <a:cs typeface="Times New Roman" panose="02020603050405020304" pitchFamily="18" charset="0"/>
              </a:rPr>
              <a:t>Ô</a:t>
            </a:r>
            <a:r>
              <a:rPr lang="en-US" sz="3200" b="1">
                <a:solidFill>
                  <a:schemeClr val="tx1"/>
                </a:solidFill>
                <a:latin typeface="Times New Roman" panose="02020603050405020304" pitchFamily="18" charset="0"/>
                <a:cs typeface="Times New Roman" panose="02020603050405020304" pitchFamily="18" charset="0"/>
              </a:rPr>
              <a:t>NG BỐ</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id="{5FFE1B9C-1285-AF88-ABBC-50A58A26D4D8}"/>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id="{BB56933F-E0BD-6D1E-D79C-FFCA665733BD}"/>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id="{F7DB28F3-C67F-68A8-C3F6-7FF19EE10167}"/>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id="{EC493280-62BB-6C36-8FE5-3907BABF637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id="{0CE69DCB-592F-080D-32CE-EC0170CB8B0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id="{805F03F6-C392-BFA4-5B8F-C232EA847F9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id="{09479B2B-6CD1-1501-5101-8843ADD72FA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id="{BFD85DB2-9F0D-52E4-EADA-813636D2626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id="{A7A706C1-CACB-8D8A-E56E-C34227696DE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id="{9D29F498-19CB-75F5-A696-E4F0D560644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id="{CF36B5BD-6438-C459-6C46-9AE94AB7C1E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id="{03686B69-C0EC-C823-41B9-C041A5A4D59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id="{64A8A838-02F7-7E99-DE5D-3DBE6E95589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id="{E2CDB44C-496C-90F3-785F-B314935AA7C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id="{BB3E0B1A-9E54-B658-BBE4-BE071AF64CB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id="{867252CC-1A0E-3EB9-318E-C67BA943CB3B}"/>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id="{4027259B-F421-F3C9-C894-2109931FBDE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id="{CFF76A6E-397E-3B55-1DA3-CFC861778A0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id="{8D706AA2-4C67-3690-1B1D-285C960B11E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id="{4B4DE20E-A1A8-F360-E85B-8C39FD9EB9CD}"/>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id="{AE15C374-01C4-AAE4-8BA1-FA6C1780537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id="{BB265241-CA75-A9F6-A089-D1C8ED80BD26}"/>
              </a:ext>
            </a:extLst>
          </p:cNvPr>
          <p:cNvSpPr txBox="1"/>
          <p:nvPr/>
        </p:nvSpPr>
        <p:spPr>
          <a:xfrm>
            <a:off x="1067253" y="3429000"/>
            <a:ext cx="10513342" cy="1200329"/>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4 SGK: </a:t>
            </a:r>
            <a:r>
              <a:rPr lang="en-GB" sz="2400">
                <a:latin typeface="Arial" panose="020B0604020202020204" pitchFamily="34" charset="0"/>
                <a:cs typeface="Arial" panose="020B0604020202020204" pitchFamily="34" charset="0"/>
              </a:rPr>
              <a:t>“Quan trắc, giám sát và </a:t>
            </a:r>
            <a:r>
              <a:rPr lang="en-GB" sz="2400">
                <a:solidFill>
                  <a:srgbClr val="FF0000"/>
                </a:solidFill>
                <a:latin typeface="Arial" panose="020B0604020202020204" pitchFamily="34" charset="0"/>
                <a:cs typeface="Arial" panose="020B0604020202020204" pitchFamily="34" charset="0"/>
              </a:rPr>
              <a:t>công bố </a:t>
            </a:r>
            <a:r>
              <a:rPr lang="en-GB" sz="2400">
                <a:latin typeface="Arial" panose="020B0604020202020204" pitchFamily="34" charset="0"/>
                <a:cs typeface="Arial" panose="020B0604020202020204" pitchFamily="34" charset="0"/>
              </a:rPr>
              <a:t>chất lượng môi trường không khí; quan trắc, đánh giá và kiểm soát các nguồn phát thải bụi, khí thải theo quy định của pháp luật</a:t>
            </a:r>
            <a:r>
              <a:rPr lang="vi-VN" sz="2400">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818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067365"/>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8</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374900" y="334739"/>
            <a:ext cx="8018478" cy="1124855"/>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Giảm đến mức thấp nhất (có thể được)</a:t>
            </a:r>
            <a:endParaRPr lang="vi-VN" sz="10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428713" y="1917459"/>
            <a:ext cx="3710352" cy="960213"/>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GIẢM TH</a:t>
            </a:r>
            <a:r>
              <a:rPr lang="en-US" sz="3200" b="1">
                <a:solidFill>
                  <a:srgbClr val="FF0000"/>
                </a:solidFill>
                <a:latin typeface="Times New Roman" panose="02020603050405020304" pitchFamily="18" charset="0"/>
                <a:cs typeface="Times New Roman" panose="02020603050405020304" pitchFamily="18" charset="0"/>
              </a:rPr>
              <a:t>I</a:t>
            </a:r>
            <a:r>
              <a:rPr lang="en-US" sz="3200" b="1">
                <a:solidFill>
                  <a:schemeClr val="tx1"/>
                </a:solidFill>
                <a:latin typeface="Times New Roman" panose="02020603050405020304" pitchFamily="18" charset="0"/>
                <a:cs typeface="Times New Roman" panose="02020603050405020304" pitchFamily="18" charset="0"/>
              </a:rPr>
              <a:t>ỂU</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id="{0109497A-85EF-17BE-27EB-8B471EE7C321}"/>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id="{4082400F-FEFE-565E-E288-76899B299E50}"/>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id="{BF9C134B-FC32-C096-6038-DB01C5983EAD}"/>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id="{99DBDCC5-F979-FA15-1FBB-5F66589CDA5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id="{DB19B8DE-F9C1-ED5F-AC67-358EF17FB37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id="{0C82DDF9-F214-9021-E5FB-9DBFDF3BCE4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id="{6341533E-0A8D-68C1-6995-E439CFD7E7F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id="{4EC76655-FDC9-E8FD-9A1F-16CDF45FF5D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id="{7730FF69-A202-A907-35FD-7ADA9102255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id="{47836A3B-853A-3637-DBA1-C833D46C6B4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id="{EB5823E9-786A-8A37-A267-9A478705D4A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id="{55FC11EF-6536-8877-26F9-EDA5EE7ADBB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id="{A966E96D-78C5-4B82-48BE-C549579259E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id="{B52BCCF6-73C4-5740-EB5C-C56726A586F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id="{239D28B1-21DD-F0DE-BF2C-6DEF6402F22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id="{65341E8F-8B1B-235F-4CF8-606F5FCFB53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id="{624817BC-0DBC-4D1E-212A-E757E0BA7D06}"/>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id="{82053D89-430E-24EC-DABB-F5E0C67027B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id="{98AAA724-39CB-4C1B-2173-739C8CCD1834}"/>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id="{0E78EC7D-7EF1-3A8D-9887-58827A5024C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id="{B314012E-EB60-695A-ED6A-DAD2D9CB4F2C}"/>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id="{07DA4F0A-F390-2A9F-C340-DA0EAB263E32}"/>
              </a:ext>
            </a:extLst>
          </p:cNvPr>
          <p:cNvSpPr txBox="1"/>
          <p:nvPr/>
        </p:nvSpPr>
        <p:spPr>
          <a:xfrm>
            <a:off x="1025909" y="3485443"/>
            <a:ext cx="10716459" cy="1200329"/>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4 SGK: </a:t>
            </a:r>
            <a:r>
              <a:rPr lang="en-GB" sz="2400">
                <a:latin typeface="Arial" panose="020B0604020202020204" pitchFamily="34" charset="0"/>
                <a:cs typeface="Arial" panose="020B0604020202020204" pitchFamily="34" charset="0"/>
              </a:rPr>
              <a:t>“Tổ chức, hộ gia đình, cá nhân hoạt động sản xuất, kinh doanh, dịch vụ có phát thải bụi, khí thải tác động xấu đến môi trường có trách nhiệm </a:t>
            </a:r>
            <a:r>
              <a:rPr lang="en-GB" sz="2400">
                <a:solidFill>
                  <a:srgbClr val="FF0000"/>
                </a:solidFill>
                <a:latin typeface="Arial" panose="020B0604020202020204" pitchFamily="34" charset="0"/>
                <a:cs typeface="Arial" panose="020B0604020202020204" pitchFamily="34" charset="0"/>
              </a:rPr>
              <a:t>giảm thiểu </a:t>
            </a:r>
            <a:r>
              <a:rPr lang="en-GB" sz="2400">
                <a:latin typeface="Arial" panose="020B0604020202020204" pitchFamily="34" charset="0"/>
                <a:cs typeface="Arial" panose="020B0604020202020204" pitchFamily="34" charset="0"/>
              </a:rPr>
              <a:t>và xử lí theo quy định của pháp luật</a:t>
            </a:r>
            <a:r>
              <a:rPr lang="vi-VN" sz="2400">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219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93192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9</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227506" y="348905"/>
            <a:ext cx="9035005"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Báo</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mọi</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tức</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endParaRPr lang="vi-VN" sz="10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516380" y="1765473"/>
            <a:ext cx="4618567" cy="986692"/>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T</a:t>
            </a:r>
            <a:r>
              <a:rPr lang="en-US" sz="3200" b="1">
                <a:solidFill>
                  <a:schemeClr val="tx1"/>
                </a:solidFill>
                <a:latin typeface="Times New Roman" panose="02020603050405020304" pitchFamily="18" charset="0"/>
                <a:cs typeface="Times New Roman" panose="02020603050405020304" pitchFamily="18" charset="0"/>
              </a:rPr>
              <a:t>HÔNG BÁO</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id="{8BDC5363-9F27-E749-0BC6-694936085004}"/>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id="{81995E5A-2026-ECF8-1D4B-DF2488606313}"/>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id="{4F618CA7-0CB1-F12C-8A46-56AA32A9C7E6}"/>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id="{770ECA43-443F-4C19-8CBC-165CF03B4C2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id="{C75F5D41-7235-7A8E-63C9-710E5381493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id="{ACD93F7D-A4CE-73AD-89A7-E7D0AD34D96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id="{62429D95-4E09-5546-504E-3725AC2BE45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id="{DE6C6129-A30F-83B7-1B7E-C04C62CC192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id="{1B1F86A6-9E7F-DDB0-5167-C725C76C424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id="{A4D96F85-A334-E40F-D9EF-25C55089F7F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id="{EAB314D7-D91D-25A7-D9D9-D3800BC8BA2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id="{C536A19C-B5C7-55EB-33FA-6008453E34E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id="{6E3C72EE-77F3-A013-029D-693006D9F17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id="{890299E6-4226-0059-5CD1-D038496E552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id="{2AED2E8B-3101-1817-1A42-7CC153461CE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id="{A3CCD351-6896-C7D0-74DD-BD9CCD712C4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id="{4965FEFD-745C-D813-D21D-3343AE40AE9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id="{187EA2EB-B79D-051A-C338-3DCCCF12BA1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id="{1AEDE35F-8A3C-0BB6-FECA-5F0BB7BBF0E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id="{7507F2C4-41A8-5FCF-6311-3768B524D192}"/>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id="{1575EAEA-8E4C-C16D-1A9A-AD0E88E5FF9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id="{C0ABEFA2-3A8A-5699-10E4-058224968E9F}"/>
              </a:ext>
            </a:extLst>
          </p:cNvPr>
          <p:cNvSpPr txBox="1"/>
          <p:nvPr/>
        </p:nvSpPr>
        <p:spPr>
          <a:xfrm>
            <a:off x="1431266" y="3558675"/>
            <a:ext cx="10513342" cy="830997"/>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4 SGK: </a:t>
            </a:r>
            <a:r>
              <a:rPr lang="en-GB" sz="2400">
                <a:latin typeface="Arial" panose="020B0604020202020204" pitchFamily="34" charset="0"/>
                <a:cs typeface="Arial" panose="020B0604020202020204" pitchFamily="34" charset="0"/>
              </a:rPr>
              <a:t>“</a:t>
            </a:r>
            <a:r>
              <a:rPr lang="en-GB" sz="2400">
                <a:solidFill>
                  <a:srgbClr val="FF0000"/>
                </a:solidFill>
                <a:latin typeface="Arial" panose="020B0604020202020204" pitchFamily="34" charset="0"/>
                <a:cs typeface="Arial" panose="020B0604020202020204" pitchFamily="34" charset="0"/>
              </a:rPr>
              <a:t>Thông báo </a:t>
            </a:r>
            <a:r>
              <a:rPr lang="en-GB" sz="2400">
                <a:latin typeface="Arial" panose="020B0604020202020204" pitchFamily="34" charset="0"/>
                <a:cs typeface="Arial" panose="020B0604020202020204" pitchFamily="34" charset="0"/>
              </a:rPr>
              <a:t>và cảnh báo kịp thời tình trạng ô nhiễm môi trường không khí</a:t>
            </a:r>
            <a:r>
              <a:rPr lang="vi-VN" sz="2400">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000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94604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10</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1876735" y="271918"/>
            <a:ext cx="8580017"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Tổ chức quan sát, đo đếm các chỉ số liên quan và phân tích, đánh giá các chỉ số đó</a:t>
            </a:r>
            <a:endParaRPr lang="vi-VN" sz="10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63904" y="1760413"/>
            <a:ext cx="3485450"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QUAN T</a:t>
            </a:r>
            <a:r>
              <a:rPr lang="en-GB" sz="3200" b="1">
                <a:solidFill>
                  <a:srgbClr val="FF0000"/>
                </a:solidFill>
                <a:latin typeface="Times New Roman" panose="02020603050405020304" pitchFamily="18" charset="0"/>
                <a:cs typeface="Times New Roman" panose="02020603050405020304" pitchFamily="18" charset="0"/>
              </a:rPr>
              <a:t>R</a:t>
            </a:r>
            <a:r>
              <a:rPr lang="en-GB" sz="3200" b="1">
                <a:solidFill>
                  <a:schemeClr val="tx1"/>
                </a:solidFill>
                <a:latin typeface="Times New Roman" panose="02020603050405020304" pitchFamily="18" charset="0"/>
                <a:cs typeface="Times New Roman" panose="02020603050405020304" pitchFamily="18" charset="0"/>
              </a:rPr>
              <a:t>ẮC</a:t>
            </a:r>
            <a:endParaRPr lang="en-US" sz="48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id="{AF147B72-842F-21E0-3CCE-47E4225EA4B1}"/>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id="{F6FF3D51-9F87-2056-7F84-5C88D37C807D}"/>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id="{5B707B2E-865E-A7BC-C67E-21E52E878288}"/>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id="{8F6481B4-94C0-B3DA-6733-39F62736E6B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id="{71DF3918-00CE-2E0C-2D1E-852E619DF81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id="{05853BE7-58D3-1288-F2C1-5701396028E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id="{287D3051-7129-7B92-2833-87EEBF504C8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id="{081E7E38-DE28-0909-391A-411CF59DB22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id="{317B3BF4-7A74-5564-44A0-3EB7D758E8C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id="{44596D24-04D6-A524-ED16-3BE1204F58B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id="{A7525155-B797-70A9-8227-5538407C4C1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id="{5BE68785-EB6D-3668-F2CA-99BFB421E5A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id="{5EF5ED68-C89B-331D-2594-4FF7A6E12C4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id="{38FF24D8-C3D7-96F1-B0CF-F5F38A43906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id="{E80674B1-9FF9-10A8-1280-A09DF870D6B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id="{454A3456-960B-8D57-D743-E8CAAB2ACB4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id="{3BBB3D7A-58BC-B71A-C888-823E4FAE861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id="{3ED750AC-F640-FC52-BC7A-DB4232BE679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id="{7BD4D078-56FB-BFF2-8579-EB27A667F58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id="{91B0BDEF-98D1-FA00-9A71-CB3DBDC15036}"/>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id="{9201CA47-672A-43D0-1986-1B56B37C758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id="{9146E0CE-023B-1772-68A0-13B3CAED518B}"/>
              </a:ext>
            </a:extLst>
          </p:cNvPr>
          <p:cNvSpPr txBox="1"/>
          <p:nvPr/>
        </p:nvSpPr>
        <p:spPr>
          <a:xfrm>
            <a:off x="849958" y="3515575"/>
            <a:ext cx="10513342" cy="1200329"/>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4 SGK: </a:t>
            </a:r>
            <a:r>
              <a:rPr lang="en-GB" sz="2400">
                <a:latin typeface="Arial" panose="020B0604020202020204" pitchFamily="34" charset="0"/>
                <a:cs typeface="Arial" panose="020B0604020202020204" pitchFamily="34" charset="0"/>
              </a:rPr>
              <a:t>“</a:t>
            </a:r>
            <a:r>
              <a:rPr lang="en-GB" sz="2400">
                <a:solidFill>
                  <a:srgbClr val="FF0000"/>
                </a:solidFill>
                <a:latin typeface="Arial" panose="020B0604020202020204" pitchFamily="34" charset="0"/>
                <a:cs typeface="Arial" panose="020B0604020202020204" pitchFamily="34" charset="0"/>
              </a:rPr>
              <a:t>Quan trắc</a:t>
            </a:r>
            <a:r>
              <a:rPr lang="en-GB" sz="2400">
                <a:latin typeface="Arial" panose="020B0604020202020204" pitchFamily="34" charset="0"/>
                <a:cs typeface="Arial" panose="020B0604020202020204" pitchFamily="34" charset="0"/>
              </a:rPr>
              <a:t>, giám sát và công bố chất lượng môi trường không khí; quan trắc, đánh giá và kiểm soát các nguồn phát thải bụi, khí thải theo quy định của pháp luật</a:t>
            </a:r>
            <a:r>
              <a:rPr lang="vi-VN" sz="2400">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69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854509"/>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11</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226385" y="355600"/>
            <a:ext cx="8139833" cy="91662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Nước ở các mạch ngầm sâu trong lòng đất</a:t>
            </a:r>
            <a:endParaRPr lang="vi-VN" sz="10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426141" y="1668880"/>
            <a:ext cx="3640497"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N</a:t>
            </a:r>
            <a:r>
              <a:rPr lang="en-GB" sz="3200" b="1">
                <a:solidFill>
                  <a:srgbClr val="FF0000"/>
                </a:solidFill>
                <a:latin typeface="Times New Roman" panose="02020603050405020304" pitchFamily="18" charset="0"/>
                <a:cs typeface="Times New Roman" panose="02020603050405020304" pitchFamily="18" charset="0"/>
              </a:rPr>
              <a:t>Ư</a:t>
            </a:r>
            <a:r>
              <a:rPr lang="en-GB" sz="3200" b="1">
                <a:solidFill>
                  <a:schemeClr val="tx1"/>
                </a:solidFill>
                <a:latin typeface="Times New Roman" panose="02020603050405020304" pitchFamily="18" charset="0"/>
                <a:cs typeface="Times New Roman" panose="02020603050405020304" pitchFamily="18" charset="0"/>
              </a:rPr>
              <a:t>ỚC NGẦM</a:t>
            </a:r>
            <a:endParaRPr lang="en-US" sz="48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id="{4A0F916D-DD09-168A-B32D-53EF37466563}"/>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id="{AA746602-445F-B1D4-D03A-68097E7A33EF}"/>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id="{DC6FDBEA-8FE8-924D-D442-216B834C7ED8}"/>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id="{F03DD52C-0121-9072-4F7E-3C6C9088417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id="{E51262C2-4F56-5681-46EC-7E4BFD49887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id="{AC353E7D-C870-85FC-F0DC-84F99309183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id="{DCC17E40-3BDD-78FB-E20B-0C11F658D1E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id="{9E51819B-317D-39A9-8447-EAA95749DF9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id="{C0FC3D84-BD16-3ACA-70F6-B25DFC1CE49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id="{0FBE0C63-2520-EEBA-34BE-5FC8BD97842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id="{7302BEA7-3A39-6D3C-E7D2-925D7376EEB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id="{E5BAB568-195F-A9AF-B8DD-BF15D22792F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id="{A9B17EA1-43AF-577A-91B4-84D52484CB9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id="{2A28114D-CEA5-47F8-C838-92D49CCDD6B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id="{6024C93E-2B23-B176-07B6-CFFD00F0B61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id="{64BB4D53-0657-F3EF-893D-22AF0A19748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id="{F3BB94DD-B00D-21E2-A0C8-956610DDB30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id="{275C34D9-05BC-D515-452C-32EAFE6EEB4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id="{8225B5E0-266B-2A94-9818-B7B60B15B95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id="{4B60A320-397F-3B52-5F3C-7700BFA1747A}"/>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id="{FFACEBBF-1E29-B3A9-4A12-DCFA50AFD4AB}"/>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6" name="TextBox 1105">
            <a:extLst>
              <a:ext uri="{FF2B5EF4-FFF2-40B4-BE49-F238E27FC236}">
                <a16:creationId xmlns:a16="http://schemas.microsoft.com/office/drawing/2014/main" id="{51C85E20-99E1-FB12-E000-392CCA9C0670}"/>
              </a:ext>
            </a:extLst>
          </p:cNvPr>
          <p:cNvSpPr txBox="1"/>
          <p:nvPr/>
        </p:nvSpPr>
        <p:spPr>
          <a:xfrm>
            <a:off x="1067253" y="3604908"/>
            <a:ext cx="10513342" cy="1200329"/>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4 SGK: </a:t>
            </a:r>
            <a:r>
              <a:rPr lang="en-GB" sz="2400">
                <a:latin typeface="Arial" panose="020B0604020202020204" pitchFamily="34" charset="0"/>
                <a:cs typeface="Arial" panose="020B0604020202020204" pitchFamily="34" charset="0"/>
              </a:rPr>
              <a:t>“Khi khoan thăm dò, khai thác nước ngầm, khi sử dụng hoá chất độc hại, chất phóng xạ phải có biện pháp ngăn ngừa, không để rò rỉ, phát tán gây ô nhiễm nguồn </a:t>
            </a:r>
            <a:r>
              <a:rPr lang="en-GB" sz="2400">
                <a:solidFill>
                  <a:srgbClr val="FF0000"/>
                </a:solidFill>
                <a:latin typeface="Arial" panose="020B0604020202020204" pitchFamily="34" charset="0"/>
                <a:cs typeface="Arial" panose="020B0604020202020204" pitchFamily="34" charset="0"/>
              </a:rPr>
              <a:t>nước ngầm</a:t>
            </a:r>
            <a:r>
              <a:rPr lang="en-GB" sz="2400">
                <a:latin typeface="Arial" panose="020B0604020202020204" pitchFamily="34" charset="0"/>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74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01303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12</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176741" y="326497"/>
            <a:ext cx="8261906" cy="109923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Đúng lúc, không để chậm trễ</a:t>
            </a:r>
            <a:endParaRPr lang="vi-VN"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61009" y="1829708"/>
            <a:ext cx="3732789" cy="102704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KỊP TH</a:t>
            </a:r>
            <a:r>
              <a:rPr lang="en-US" sz="3200" b="1">
                <a:solidFill>
                  <a:srgbClr val="FF0000"/>
                </a:solidFill>
                <a:latin typeface="Times New Roman" panose="02020603050405020304" pitchFamily="18" charset="0"/>
                <a:cs typeface="Times New Roman" panose="02020603050405020304" pitchFamily="18" charset="0"/>
              </a:rPr>
              <a:t>Ờ</a:t>
            </a:r>
            <a:r>
              <a:rPr lang="en-US" sz="3200" b="1">
                <a:solidFill>
                  <a:schemeClr val="tx1"/>
                </a:solidFill>
                <a:latin typeface="Times New Roman" panose="02020603050405020304" pitchFamily="18" charset="0"/>
                <a:cs typeface="Times New Roman" panose="02020603050405020304" pitchFamily="18" charset="0"/>
              </a:rPr>
              <a:t>I</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id="{E3502DA5-73D5-561F-B733-DBCC5009266A}"/>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id="{1D190604-347E-B2B5-8689-3EBA65825F43}"/>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id="{99C8CB73-AFF1-30E0-FB00-48F6B95D1594}"/>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id="{0F353E49-D32F-85E2-854C-BE801377531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id="{1B7C0B30-3C5D-AE22-C14E-029E523C76D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id="{201653F6-D4FE-B960-BA74-7D34BC8CB1B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id="{9C474ADF-F495-4C04-F4F2-38B2497CCF3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id="{79B6DC93-3892-B38E-8530-9FCFFBAFAD2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id="{EFE1D716-7CA6-B86C-C132-A64B78FFA5D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id="{2282D6A4-DAA8-FED7-A195-DBBE23B269D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id="{141B7FCA-9D2C-B7A0-BF9E-0C3B49F164B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id="{729F40C3-A12E-F4F7-9051-FF10261770A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id="{8ADCF691-AAF5-E9A2-1FA8-01FCC0F1A10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id="{17F5FCF4-7B59-EF5A-167E-F0FABC596B8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id="{604202F9-10E0-5113-0828-13D824AC000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id="{90A7CFF7-F8E4-4848-1717-5807CB82FAD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id="{336C2136-2854-86E6-CBEA-1936FEBCFF20}"/>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id="{73496526-E51C-80B3-298E-6CAFAD441B6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id="{4BF5DA33-648F-EB24-350A-7E7B53B6DAB6}"/>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id="{D3F3E1CA-6BC2-B51F-F2BB-86A8C70B95C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id="{E0CB14C7-7CBC-E28C-AA6C-AA8B97414C34}"/>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id="{62F93E29-2A0B-20DD-E0C5-AE20F7C932E6}"/>
              </a:ext>
            </a:extLst>
          </p:cNvPr>
          <p:cNvSpPr txBox="1"/>
          <p:nvPr/>
        </p:nvSpPr>
        <p:spPr>
          <a:xfrm>
            <a:off x="970732" y="3429000"/>
            <a:ext cx="10513342" cy="830997"/>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en-GB" sz="2400" dirty="0">
                <a:latin typeface="Arial" panose="020B0604020202020204" pitchFamily="34" charset="0"/>
                <a:cs typeface="Arial" panose="020B0604020202020204" pitchFamily="34" charset="0"/>
              </a:rPr>
              <a:t>“</a:t>
            </a:r>
            <a:r>
              <a:rPr lang="en-GB" sz="2400" dirty="0" err="1">
                <a:latin typeface="Arial" panose="020B0604020202020204" pitchFamily="34" charset="0"/>
                <a:cs typeface="Arial" panose="020B0604020202020204" pitchFamily="34" charset="0"/>
              </a:rPr>
              <a:t>Thông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cảnh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báo</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kịp</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thời</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trạng</a:t>
            </a:r>
            <a:r>
              <a:rPr lang="en-GB" sz="2400" dirty="0">
                <a:latin typeface="Arial" panose="020B0604020202020204" pitchFamily="34" charset="0"/>
                <a:cs typeface="Arial" panose="020B0604020202020204" pitchFamily="34" charset="0"/>
              </a:rPr>
              <a:t> ô </a:t>
            </a:r>
            <a:r>
              <a:rPr lang="en-GB" sz="2400" dirty="0" err="1">
                <a:latin typeface="Arial" panose="020B0604020202020204" pitchFamily="34" charset="0"/>
                <a:cs typeface="Arial" panose="020B0604020202020204" pitchFamily="34" charset="0"/>
              </a:rPr>
              <a:t>nhiễm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môi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trường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khí</a:t>
            </a:r>
            <a:r>
              <a:rPr lang="en-GB" sz="2400" dirty="0">
                <a:latin typeface="Arial" panose="020B0604020202020204" pitchFamily="34" charset="0"/>
                <a:cs typeface="Arial" panose="020B0604020202020204" pitchFamily="34" charset="0"/>
              </a:rPr>
              <a:t>.</a:t>
            </a:r>
            <a:r>
              <a:rPr lang="en-GB" sz="2400" dirty="0">
                <a:solidFill>
                  <a:srgbClr val="24202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7032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02270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13</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1930332" y="327679"/>
            <a:ext cx="8626010" cy="103459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pitchFamily="34" charset="0"/>
              </a:rPr>
              <a:t>P</a:t>
            </a:r>
            <a:r>
              <a:rPr lang="en-GB" sz="2400" b="1" kern="0">
                <a:solidFill>
                  <a:schemeClr val="tx1"/>
                </a:solidFill>
                <a:effectLst/>
                <a:latin typeface="Times New Roman" panose="02020603050405020304" pitchFamily="18" charset="0"/>
                <a:ea typeface="Times New Roman" panose="02020603050405020304" pitchFamily="18" charset="0"/>
              </a:rPr>
              <a:t>hòng trước, không để cho cái xấu, cái không hay có thể xảy ra</a:t>
            </a:r>
            <a:endParaRPr lang="vi-VN" sz="10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219874" y="1835603"/>
            <a:ext cx="3937298" cy="103459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PHÒNG </a:t>
            </a:r>
            <a:r>
              <a:rPr lang="en-GB" sz="3200" b="1">
                <a:solidFill>
                  <a:srgbClr val="FF0000"/>
                </a:solidFill>
                <a:latin typeface="Times New Roman" panose="02020603050405020304" pitchFamily="18" charset="0"/>
                <a:cs typeface="Times New Roman" panose="02020603050405020304" pitchFamily="18" charset="0"/>
              </a:rPr>
              <a:t>N</a:t>
            </a:r>
            <a:r>
              <a:rPr lang="en-GB" sz="3200" b="1">
                <a:solidFill>
                  <a:schemeClr val="tx1"/>
                </a:solidFill>
                <a:latin typeface="Times New Roman" panose="02020603050405020304" pitchFamily="18" charset="0"/>
                <a:cs typeface="Times New Roman" panose="02020603050405020304" pitchFamily="18" charset="0"/>
              </a:rPr>
              <a:t>GỪA</a:t>
            </a:r>
            <a:endParaRPr lang="en-US" sz="48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id="{E14AA0E6-F7B3-47F8-A98C-EA2EFE5EA630}"/>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id="{6FF6F7FC-B29E-C588-98E8-2A16B2E04908}"/>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id="{22B09624-989D-9CFD-0B07-6FECC33EB6C8}"/>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id="{1A14BC87-214A-E0BB-E822-E95864B1BC72}"/>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id="{E48A4098-8F42-D1FC-DC70-FFB49D575B9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id="{5CDFF374-C15E-7435-CCEF-01AA2B1BADF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id="{87AC62F5-86D9-4BA9-4A7C-99656724FF7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id="{B6DB8754-8581-A111-AD01-71D5508030B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id="{F345A375-1825-76C4-7D3C-28D969E14E2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id="{1092DB51-D378-DE26-5ACF-3E6F3A6B1B9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id="{EA692F10-131B-1B24-954A-651AA2D41B2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id="{D7578D5F-1D14-176D-CA14-E2EAAC660CF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id="{53B45A52-8985-A870-E1A0-C846406EE3C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id="{C5115883-CEA4-E03A-11CC-43377A13340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id="{EEEF79E9-E1BB-4F25-67AC-A17E92DCCB2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id="{FE5FB44A-EF8F-C9C8-8F83-AEB7E1396DE4}"/>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id="{456D4CFB-CAB2-86FB-57A0-C47210F21C1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id="{85BA3938-B159-F7C1-9CFA-E066C4D4A85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id="{28FFA770-E68B-E67C-0F39-B20B587A4BAB}"/>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id="{CB3249CD-60C0-8832-C116-A3A36E536E16}"/>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id="{CF19CAE0-F671-D33A-042F-799FF24D9C2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id="{6558FC1A-5FDF-5850-CC5A-B47B78FB60CE}"/>
              </a:ext>
            </a:extLst>
          </p:cNvPr>
          <p:cNvSpPr txBox="1"/>
          <p:nvPr/>
        </p:nvSpPr>
        <p:spPr>
          <a:xfrm>
            <a:off x="986666" y="3470182"/>
            <a:ext cx="10513342" cy="1200329"/>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4 SGK: </a:t>
            </a:r>
            <a:r>
              <a:rPr lang="en-GB" sz="2400">
                <a:latin typeface="Arial" panose="020B0604020202020204" pitchFamily="34" charset="0"/>
                <a:cs typeface="Arial" panose="020B0604020202020204" pitchFamily="34" charset="0"/>
              </a:rPr>
              <a:t>“Khi xây dựng quy hoạch, kế hoạch, dự án và các hoạt động khác có sử dụng đất phải xem xét sự tác động và có giải pháp </a:t>
            </a:r>
            <a:r>
              <a:rPr lang="en-GB" sz="2400">
                <a:solidFill>
                  <a:srgbClr val="FF0000"/>
                </a:solidFill>
                <a:latin typeface="Arial" panose="020B0604020202020204" pitchFamily="34" charset="0"/>
                <a:cs typeface="Arial" panose="020B0604020202020204" pitchFamily="34" charset="0"/>
              </a:rPr>
              <a:t>phòng ngừa </a:t>
            </a:r>
            <a:r>
              <a:rPr lang="en-GB" sz="2400">
                <a:latin typeface="Arial" panose="020B0604020202020204" pitchFamily="34" charset="0"/>
                <a:cs typeface="Arial" panose="020B0604020202020204" pitchFamily="34" charset="0"/>
              </a:rPr>
              <a:t>ô nhiễm, suy thoái môi trường đất</a:t>
            </a:r>
            <a:r>
              <a:rPr lang="vi-VN" sz="2400">
                <a:latin typeface="Arial" panose="020B0604020202020204" pitchFamily="34" charset="0"/>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53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92128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14</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1956420" y="322717"/>
            <a:ext cx="8491279"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pitchFamily="34" charset="0"/>
              </a:rPr>
              <a:t>Nơi bắt đầu, nơi phát sinh ra hoặc nơi có thể cung cấp</a:t>
            </a:r>
            <a:endParaRPr lang="vi-VN" sz="10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14598" y="1787157"/>
            <a:ext cx="3815414" cy="92865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N</a:t>
            </a:r>
            <a:r>
              <a:rPr lang="en-GB" sz="3200" b="1">
                <a:solidFill>
                  <a:srgbClr val="FF0000"/>
                </a:solidFill>
                <a:latin typeface="Times New Roman" panose="02020603050405020304" pitchFamily="18" charset="0"/>
                <a:cs typeface="Times New Roman" panose="02020603050405020304" pitchFamily="18" charset="0"/>
              </a:rPr>
              <a:t>G</a:t>
            </a:r>
            <a:r>
              <a:rPr lang="en-GB" sz="3200" b="1">
                <a:solidFill>
                  <a:schemeClr val="tx1"/>
                </a:solidFill>
                <a:latin typeface="Times New Roman" panose="02020603050405020304" pitchFamily="18" charset="0"/>
                <a:cs typeface="Times New Roman" panose="02020603050405020304" pitchFamily="18" charset="0"/>
              </a:rPr>
              <a:t>UỒN</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id="{3D47E529-43C4-8797-CB40-9030D466D216}"/>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id="{C051F583-AD51-EF10-402A-5A08263C5260}"/>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id="{8F4A8291-B30D-001C-184E-0371197439AA}"/>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id="{30155412-D121-B5E8-924C-B6F00EA9C35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id="{70D9084D-185F-AA8A-5873-D2C29677AA8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id="{D72CF335-4809-2BBF-7E16-65E39C9285A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id="{831110E2-DC48-DB15-C6D2-6259AA6019F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id="{4998D157-B1EF-175C-CB96-A7AF2A67455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id="{953F3C1D-C56E-DCE7-EA39-0D8705FAF24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id="{E9E7AC93-3283-2E84-4419-335A8B3CD09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id="{2F5465CB-1396-99D4-6BFB-5DD52335740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id="{847B241E-B3AC-B573-869F-C7C188882EC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id="{ED37DF2C-20D2-49C9-7819-41BF6E3D50D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id="{BAA61339-26A2-76E4-5209-05300CD20A2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id="{9AF6FE85-176D-55F8-5BCC-2E12A3C1082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id="{83EC0468-CD0A-1C8C-404D-E6CA538A0CFC}"/>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id="{4B69B254-A7E2-9249-F676-4F140BB4978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id="{BEE859FF-3671-9E2A-1508-A8466DC8E97D}"/>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id="{BB8584B6-4FF3-D771-F778-1F726B0455B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id="{F3A8DBF0-62E3-574F-DD4E-68805675EB1C}"/>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id="{4467B117-6A08-2260-3330-247592F34763}"/>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id="{7C52F137-662A-DC63-4226-5746BCF33FE1}"/>
              </a:ext>
            </a:extLst>
          </p:cNvPr>
          <p:cNvSpPr txBox="1"/>
          <p:nvPr/>
        </p:nvSpPr>
        <p:spPr>
          <a:xfrm>
            <a:off x="945388" y="3219170"/>
            <a:ext cx="10513342" cy="1569660"/>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4 SGK: </a:t>
            </a:r>
            <a:r>
              <a:rPr lang="en-GB" sz="2400">
                <a:latin typeface="Arial" panose="020B0604020202020204" pitchFamily="34" charset="0"/>
                <a:cs typeface="Arial" panose="020B0604020202020204" pitchFamily="34" charset="0"/>
              </a:rPr>
              <a:t>“Bảo vệ môi trường nước biển: kiểm soát các </a:t>
            </a:r>
            <a:r>
              <a:rPr lang="en-GB" sz="2400">
                <a:solidFill>
                  <a:srgbClr val="FF0000"/>
                </a:solidFill>
                <a:latin typeface="Arial" panose="020B0604020202020204" pitchFamily="34" charset="0"/>
                <a:cs typeface="Arial" panose="020B0604020202020204" pitchFamily="34" charset="0"/>
              </a:rPr>
              <a:t>nguồn</a:t>
            </a:r>
            <a:r>
              <a:rPr lang="en-GB" sz="2400">
                <a:latin typeface="Arial" panose="020B0604020202020204" pitchFamily="34" charset="0"/>
                <a:cs typeface="Arial" panose="020B0604020202020204" pitchFamily="34" charset="0"/>
              </a:rPr>
              <a:t> thải vào môi trường nước biển. Khi khai thác </a:t>
            </a:r>
            <a:r>
              <a:rPr lang="en-GB" sz="2400">
                <a:solidFill>
                  <a:srgbClr val="FF0000"/>
                </a:solidFill>
                <a:latin typeface="Arial" panose="020B0604020202020204" pitchFamily="34" charset="0"/>
                <a:cs typeface="Arial" panose="020B0604020202020204" pitchFamily="34" charset="0"/>
              </a:rPr>
              <a:t>nguồn</a:t>
            </a:r>
            <a:r>
              <a:rPr lang="en-GB" sz="2400">
                <a:latin typeface="Arial" panose="020B0604020202020204" pitchFamily="34" charset="0"/>
                <a:cs typeface="Arial" panose="020B0604020202020204" pitchFamily="34" charset="0"/>
              </a:rPr>
              <a:t> lợi từ biển và tiến hành các hoạt động kinh tế, xã hội khác phải bảo đảm yêu cầu bảo vệ môi trường nước biển.</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667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 presetClass="entr" presetSubtype="0" fill="hold" grpId="0" nodeType="withEffect">
                                  <p:stCondLst>
                                    <p:cond delay="0"/>
                                  </p:stCondLst>
                                  <p:childTnLst>
                                    <p:set>
                                      <p:cBhvr>
                                        <p:cTn id="11"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7"/>
                </p:tgtEl>
              </p:cMediaNode>
            </p:audio>
            <p:seq concurrent="1" nextAc="seek">
              <p:cTn id="13" restart="whenNotActive" fill="hold" evtFilter="cancelBubble" nodeType="interactiveSeq">
                <p:stCondLst>
                  <p:cond evt="onClick" delay="0">
                    <p:tgtEl>
                      <p:spTgt spid="108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demgiay.wav"/>
                                        </p:tgtEl>
                                      </p:cMediaNode>
                                    </p:audio>
                                  </p:sub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demgiay.wav"/>
                                        </p:tgtEl>
                                      </p:cMediaNode>
                                    </p:audio>
                                  </p:sub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4" name="demgiay.wav"/>
                                        </p:tgtEl>
                                      </p:cMediaNode>
                                    </p:audio>
                                  </p:sub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emgiay.wav"/>
                                        </p:tgtEl>
                                      </p:cMediaNode>
                                    </p:audio>
                                  </p:subTnLst>
                                </p:cTn>
                              </p:par>
                            </p:childTnLst>
                          </p:cTn>
                        </p:par>
                        <p:par>
                          <p:cTn id="27" fill="hold">
                            <p:stCondLst>
                              <p:cond delay="4000"/>
                            </p:stCondLst>
                            <p:childTnLst>
                              <p:par>
                                <p:cTn id="28" presetID="1" presetClass="entr" presetSubtype="0" fill="hold" grpId="0" nodeType="afterEffect">
                                  <p:stCondLst>
                                    <p:cond delay="0"/>
                                  </p:stCondLst>
                                  <p:childTnLst>
                                    <p:set>
                                      <p:cBhvr>
                                        <p:cTn id="2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demgiay.wav"/>
                                        </p:tgtEl>
                                      </p:cMediaNode>
                                    </p:audio>
                                  </p:subTnLst>
                                </p:cTn>
                              </p:par>
                            </p:childTnLst>
                          </p:cTn>
                        </p:par>
                        <p:par>
                          <p:cTn id="30" fill="hold">
                            <p:stCondLst>
                              <p:cond delay="5000"/>
                            </p:stCondLst>
                            <p:childTnLst>
                              <p:par>
                                <p:cTn id="31" presetID="1" presetClass="entr" presetSubtype="0" fill="hold" grpId="0" nodeType="afterEffect">
                                  <p:stCondLst>
                                    <p:cond delay="0"/>
                                  </p:stCondLst>
                                  <p:childTnLst>
                                    <p:set>
                                      <p:cBhvr>
                                        <p:cTn id="3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emgiay.wav"/>
                                        </p:tgtEl>
                                      </p:cMediaNode>
                                    </p:audio>
                                  </p:subTnLst>
                                </p:cTn>
                              </p:par>
                            </p:childTnLst>
                          </p:cTn>
                        </p:par>
                        <p:par>
                          <p:cTn id="33" fill="hold">
                            <p:stCondLst>
                              <p:cond delay="6000"/>
                            </p:stCondLst>
                            <p:childTnLst>
                              <p:par>
                                <p:cTn id="34" presetID="1" presetClass="entr" presetSubtype="0" fill="hold" grpId="0" nodeType="afterEffect">
                                  <p:stCondLst>
                                    <p:cond delay="0"/>
                                  </p:stCondLst>
                                  <p:childTnLst>
                                    <p:set>
                                      <p:cBhvr>
                                        <p:cTn id="3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emgiay.wav"/>
                                        </p:tgtEl>
                                      </p:cMediaNode>
                                    </p:audio>
                                  </p:sub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demgiay.wav"/>
                                        </p:tgtEl>
                                      </p:cMediaNode>
                                    </p:audio>
                                  </p:subTnLst>
                                </p:cTn>
                              </p:par>
                            </p:childTnLst>
                          </p:cTn>
                        </p:par>
                        <p:par>
                          <p:cTn id="39" fill="hold">
                            <p:stCondLst>
                              <p:cond delay="8000"/>
                            </p:stCondLst>
                            <p:childTnLst>
                              <p:par>
                                <p:cTn id="40" presetID="1" presetClass="entr" presetSubtype="0" fill="hold" grpId="0" nodeType="afterEffect">
                                  <p:stCondLst>
                                    <p:cond delay="0"/>
                                  </p:stCondLst>
                                  <p:childTnLst>
                                    <p:set>
                                      <p:cBhvr>
                                        <p:cTn id="4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demgiay.wav"/>
                                        </p:tgtEl>
                                      </p:cMediaNode>
                                    </p:audio>
                                  </p:subTnLst>
                                </p:cTn>
                              </p:par>
                            </p:childTnLst>
                          </p:cTn>
                        </p:par>
                        <p:par>
                          <p:cTn id="42" fill="hold">
                            <p:stCondLst>
                              <p:cond delay="9000"/>
                            </p:stCondLst>
                            <p:childTnLst>
                              <p:par>
                                <p:cTn id="43" presetID="1" presetClass="entr" presetSubtype="0" fill="hold" grpId="0" nodeType="afterEffect">
                                  <p:stCondLst>
                                    <p:cond delay="0"/>
                                  </p:stCondLst>
                                  <p:childTnLst>
                                    <p:set>
                                      <p:cBhvr>
                                        <p:cTn id="4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demgiay.wav"/>
                                        </p:tgtEl>
                                      </p:cMediaNode>
                                    </p:audio>
                                  </p:subTnLst>
                                </p:cTn>
                              </p:par>
                            </p:childTnLst>
                          </p:cTn>
                        </p:par>
                        <p:par>
                          <p:cTn id="45" fill="hold">
                            <p:stCondLst>
                              <p:cond delay="10000"/>
                            </p:stCondLst>
                            <p:childTnLst>
                              <p:par>
                                <p:cTn id="46" presetID="1" presetClass="entr" presetSubtype="0" fill="hold" grpId="0" nodeType="afterEffect">
                                  <p:stCondLst>
                                    <p:cond delay="0"/>
                                  </p:stCondLst>
                                  <p:childTnLst>
                                    <p:set>
                                      <p:cBhvr>
                                        <p:cTn id="4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emgiay.wav"/>
                                        </p:tgtEl>
                                      </p:cMediaNode>
                                    </p:audio>
                                  </p:sub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emgiay.wav"/>
                                        </p:tgtEl>
                                      </p:cMediaNode>
                                    </p:audio>
                                  </p:subTnLst>
                                </p:cTn>
                              </p:par>
                            </p:childTnLst>
                          </p:cTn>
                        </p:par>
                        <p:par>
                          <p:cTn id="51" fill="hold">
                            <p:stCondLst>
                              <p:cond delay="12000"/>
                            </p:stCondLst>
                            <p:childTnLst>
                              <p:par>
                                <p:cTn id="52" presetID="1" presetClass="entr" presetSubtype="0" fill="hold" grpId="0" nodeType="afterEffect">
                                  <p:stCondLst>
                                    <p:cond delay="0"/>
                                  </p:stCondLst>
                                  <p:childTnLst>
                                    <p:set>
                                      <p:cBhvr>
                                        <p:cTn id="5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demgiay.wav"/>
                                        </p:tgtEl>
                                      </p:cMediaNode>
                                    </p:audio>
                                  </p:subTnLst>
                                </p:cTn>
                              </p:par>
                            </p:childTnLst>
                          </p:cTn>
                        </p:par>
                        <p:par>
                          <p:cTn id="54" fill="hold">
                            <p:stCondLst>
                              <p:cond delay="13000"/>
                            </p:stCondLst>
                            <p:childTnLst>
                              <p:par>
                                <p:cTn id="55" presetID="1" presetClass="entr" presetSubtype="0" fill="hold" grpId="0" nodeType="afterEffect">
                                  <p:stCondLst>
                                    <p:cond delay="0"/>
                                  </p:stCondLst>
                                  <p:childTnLst>
                                    <p:set>
                                      <p:cBhvr>
                                        <p:cTn id="5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demgiay.wav"/>
                                        </p:tgtEl>
                                      </p:cMediaNode>
                                    </p:audio>
                                  </p:subTnLst>
                                </p:cTn>
                              </p:par>
                            </p:childTnLst>
                          </p:cTn>
                        </p:par>
                        <p:par>
                          <p:cTn id="57" fill="hold">
                            <p:stCondLst>
                              <p:cond delay="14000"/>
                            </p:stCondLst>
                            <p:childTnLst>
                              <p:par>
                                <p:cTn id="58" presetID="1" presetClass="entr" presetSubtype="0" fill="hold" grpId="0" nodeType="afterEffect">
                                  <p:stCondLst>
                                    <p:cond delay="0"/>
                                  </p:stCondLst>
                                  <p:childTnLst>
                                    <p:set>
                                      <p:cBhvr>
                                        <p:cTn id="5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id="{39A27E35-0917-4F19-AF04-DA6CC557188B}"/>
              </a:ext>
            </a:extLst>
          </p:cNvPr>
          <p:cNvSpPr txBox="1"/>
          <p:nvPr/>
        </p:nvSpPr>
        <p:spPr>
          <a:xfrm>
            <a:off x="1614700" y="6148088"/>
            <a:ext cx="10219954" cy="412934"/>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a:t>
            </a:r>
            <a:r>
              <a:rPr lang="en-US" sz="2400" dirty="0">
                <a:latin typeface="Times New Roman" panose="02020603050405020304" pitchFamily="18" charset="0"/>
                <a:cs typeface="Times New Roman" panose="02020603050405020304" pitchFamily="18" charset="0"/>
              </a:rPr>
              <a:t>:</a:t>
            </a:r>
            <a:r>
              <a:rPr lang="en-US" sz="2400" i="1" dirty="0">
                <a:solidFill>
                  <a:srgbClr val="FF0000"/>
                </a:solidFill>
                <a:latin typeface="Times New Roman" panose="02020603050405020304" pitchFamily="18" charset="0"/>
                <a:cs typeface="Times New Roman" panose="02020603050405020304" pitchFamily="18" charset="0"/>
              </a:rPr>
              <a:t>“</a:t>
            </a:r>
            <a:r>
              <a:rPr lang="en-GB" sz="2400" i="1" dirty="0" err="1">
                <a:solidFill>
                  <a:srgbClr val="ED0000"/>
                </a:solidFill>
                <a:effectLst/>
                <a:latin typeface="Times New Roman" panose="02020603050405020304" pitchFamily="18" charset="0"/>
                <a:ea typeface="Calibri" panose="020F0502020204030204" pitchFamily="34" charset="0"/>
              </a:rPr>
              <a:t>Bảo</a:t>
            </a:r>
            <a:r>
              <a:rPr lang="en-GB" sz="2400" i="1" dirty="0">
                <a:solidFill>
                  <a:srgbClr val="ED0000"/>
                </a:solidFill>
                <a:effectLst/>
                <a:latin typeface="Times New Roman" panose="02020603050405020304" pitchFamily="18" charset="0"/>
                <a:ea typeface="Calibri" panose="020F0502020204030204" pitchFamily="34" charset="0"/>
              </a:rPr>
              <a:t> </a:t>
            </a:r>
            <a:r>
              <a:rPr lang="en-GB" sz="2400" i="1" dirty="0" err="1">
                <a:solidFill>
                  <a:srgbClr val="ED0000"/>
                </a:solidFill>
                <a:effectLst/>
                <a:latin typeface="Times New Roman" panose="02020603050405020304" pitchFamily="18" charset="0"/>
                <a:ea typeface="Calibri" panose="020F0502020204030204" pitchFamily="34" charset="0"/>
              </a:rPr>
              <a:t>vệ</a:t>
            </a:r>
            <a:r>
              <a:rPr lang="en-GB" sz="2400" i="1" dirty="0">
                <a:solidFill>
                  <a:srgbClr val="ED0000"/>
                </a:solidFill>
                <a:effectLst/>
                <a:latin typeface="Times New Roman" panose="02020603050405020304" pitchFamily="18" charset="0"/>
                <a:ea typeface="Calibri" panose="020F0502020204030204" pitchFamily="34" charset="0"/>
              </a:rPr>
              <a:t> </a:t>
            </a:r>
            <a:r>
              <a:rPr lang="en-GB" sz="2400" i="1" dirty="0" err="1">
                <a:solidFill>
                  <a:srgbClr val="ED0000"/>
                </a:solidFill>
                <a:effectLst/>
                <a:latin typeface="Times New Roman" panose="02020603050405020304" pitchFamily="18" charset="0"/>
                <a:ea typeface="Calibri" panose="020F0502020204030204" pitchFamily="34" charset="0"/>
              </a:rPr>
              <a:t>môi</a:t>
            </a:r>
            <a:r>
              <a:rPr lang="en-GB" sz="2400" i="1" dirty="0">
                <a:solidFill>
                  <a:srgbClr val="ED0000"/>
                </a:solidFill>
                <a:effectLst/>
                <a:latin typeface="Times New Roman" panose="02020603050405020304" pitchFamily="18" charset="0"/>
                <a:ea typeface="Calibri" panose="020F0502020204030204" pitchFamily="34" charset="0"/>
              </a:rPr>
              <a:t> </a:t>
            </a:r>
            <a:r>
              <a:rPr lang="en-GB" sz="2400" i="1" dirty="0" err="1">
                <a:solidFill>
                  <a:srgbClr val="ED0000"/>
                </a:solidFill>
                <a:effectLst/>
                <a:latin typeface="Times New Roman" panose="02020603050405020304" pitchFamily="18" charset="0"/>
                <a:ea typeface="Calibri" panose="020F0502020204030204" pitchFamily="34" charset="0"/>
              </a:rPr>
              <a:t>trường</a:t>
            </a:r>
            <a:r>
              <a:rPr lang="en-GB" sz="2400" i="1" dirty="0">
                <a:solidFill>
                  <a:srgbClr val="ED0000"/>
                </a:solidFill>
                <a:effectLst/>
                <a:latin typeface="Times New Roman" panose="02020603050405020304" pitchFamily="18" charset="0"/>
                <a:ea typeface="Calibri" panose="020F0502020204030204" pitchFamily="34" charset="0"/>
              </a:rPr>
              <a:t>, </a:t>
            </a:r>
            <a:r>
              <a:rPr lang="en-GB" sz="2400" i="1" dirty="0" err="1">
                <a:solidFill>
                  <a:srgbClr val="ED0000"/>
                </a:solidFill>
                <a:effectLst/>
                <a:latin typeface="Times New Roman" panose="02020603050405020304" pitchFamily="18" charset="0"/>
                <a:ea typeface="Calibri" panose="020F0502020204030204" pitchFamily="34" charset="0"/>
              </a:rPr>
              <a:t>hãy</a:t>
            </a:r>
            <a:r>
              <a:rPr lang="en-GB" sz="2400" i="1" dirty="0">
                <a:solidFill>
                  <a:srgbClr val="ED0000"/>
                </a:solidFill>
                <a:effectLst/>
                <a:latin typeface="Times New Roman" panose="02020603050405020304" pitchFamily="18" charset="0"/>
                <a:ea typeface="Calibri" panose="020F0502020204030204" pitchFamily="34" charset="0"/>
              </a:rPr>
              <a:t> </a:t>
            </a:r>
            <a:r>
              <a:rPr lang="en-GB" sz="2400" i="1" dirty="0" err="1">
                <a:solidFill>
                  <a:srgbClr val="ED0000"/>
                </a:solidFill>
                <a:effectLst/>
                <a:latin typeface="Times New Roman" panose="02020603050405020304" pitchFamily="18" charset="0"/>
                <a:ea typeface="Calibri" panose="020F0502020204030204" pitchFamily="34" charset="0"/>
              </a:rPr>
              <a:t>bắt</a:t>
            </a:r>
            <a:r>
              <a:rPr lang="en-GB" sz="2400" i="1" dirty="0">
                <a:solidFill>
                  <a:srgbClr val="ED0000"/>
                </a:solidFill>
                <a:effectLst/>
                <a:latin typeface="Times New Roman" panose="02020603050405020304" pitchFamily="18" charset="0"/>
                <a:ea typeface="Calibri" panose="020F0502020204030204" pitchFamily="34" charset="0"/>
              </a:rPr>
              <a:t> </a:t>
            </a:r>
            <a:r>
              <a:rPr lang="en-GB" sz="2400" i="1" dirty="0" err="1">
                <a:solidFill>
                  <a:srgbClr val="ED0000"/>
                </a:solidFill>
                <a:effectLst/>
                <a:latin typeface="Times New Roman" panose="02020603050405020304" pitchFamily="18" charset="0"/>
                <a:ea typeface="Calibri" panose="020F0502020204030204" pitchFamily="34" charset="0"/>
              </a:rPr>
              <a:t>đầu</a:t>
            </a:r>
            <a:r>
              <a:rPr lang="en-GB" sz="2400" i="1" dirty="0">
                <a:solidFill>
                  <a:srgbClr val="ED0000"/>
                </a:solidFill>
                <a:effectLst/>
                <a:latin typeface="Times New Roman" panose="02020603050405020304" pitchFamily="18" charset="0"/>
                <a:ea typeface="Calibri" panose="020F0502020204030204" pitchFamily="34" charset="0"/>
              </a:rPr>
              <a:t> </a:t>
            </a:r>
            <a:r>
              <a:rPr lang="en-GB" sz="2400" i="1" dirty="0" err="1">
                <a:solidFill>
                  <a:srgbClr val="ED0000"/>
                </a:solidFill>
                <a:effectLst/>
                <a:latin typeface="Times New Roman" panose="02020603050405020304" pitchFamily="18" charset="0"/>
                <a:ea typeface="Calibri" panose="020F0502020204030204" pitchFamily="34" charset="0"/>
              </a:rPr>
              <a:t>ngay</a:t>
            </a:r>
            <a:r>
              <a:rPr lang="en-GB" sz="2400" i="1" dirty="0">
                <a:solidFill>
                  <a:srgbClr val="ED0000"/>
                </a:solidFill>
                <a:effectLst/>
                <a:latin typeface="Times New Roman" panose="02020603050405020304" pitchFamily="18" charset="0"/>
                <a:ea typeface="Calibri" panose="020F0502020204030204" pitchFamily="34" charset="0"/>
              </a:rPr>
              <a:t> </a:t>
            </a:r>
            <a:r>
              <a:rPr lang="en-GB" sz="2400" i="1" dirty="0" err="1">
                <a:solidFill>
                  <a:srgbClr val="ED0000"/>
                </a:solidFill>
                <a:effectLst/>
                <a:latin typeface="Times New Roman" panose="02020603050405020304" pitchFamily="18" charset="0"/>
                <a:ea typeface="Calibri" panose="020F0502020204030204" pitchFamily="34" charset="0"/>
              </a:rPr>
              <a:t>từ</a:t>
            </a:r>
            <a:r>
              <a:rPr lang="en-GB" sz="2400" i="1" dirty="0">
                <a:solidFill>
                  <a:srgbClr val="ED0000"/>
                </a:solidFill>
                <a:effectLst/>
                <a:latin typeface="Times New Roman" panose="02020603050405020304" pitchFamily="18" charset="0"/>
                <a:ea typeface="Calibri" panose="020F0502020204030204" pitchFamily="34" charset="0"/>
              </a:rPr>
              <a:t> </a:t>
            </a:r>
            <a:r>
              <a:rPr lang="en-GB" sz="2400" i="1" dirty="0" err="1">
                <a:solidFill>
                  <a:srgbClr val="ED0000"/>
                </a:solidFill>
                <a:effectLst/>
                <a:latin typeface="Times New Roman" panose="02020603050405020304" pitchFamily="18" charset="0"/>
                <a:ea typeface="Calibri" panose="020F0502020204030204" pitchFamily="34" charset="0"/>
              </a:rPr>
              <a:t>bây</a:t>
            </a:r>
            <a:r>
              <a:rPr lang="en-GB" sz="2400" i="1" dirty="0">
                <a:solidFill>
                  <a:srgbClr val="ED0000"/>
                </a:solidFill>
                <a:effectLst/>
                <a:latin typeface="Times New Roman" panose="02020603050405020304" pitchFamily="18" charset="0"/>
                <a:ea typeface="Calibri" panose="020F0502020204030204" pitchFamily="34" charset="0"/>
              </a:rPr>
              <a:t> </a:t>
            </a:r>
            <a:r>
              <a:rPr lang="en-GB" sz="2400" i="1" dirty="0" err="1">
                <a:solidFill>
                  <a:srgbClr val="ED0000"/>
                </a:solidFill>
                <a:effectLst/>
                <a:latin typeface="Times New Roman" panose="02020603050405020304" pitchFamily="18" charset="0"/>
                <a:ea typeface="Calibri" panose="020F0502020204030204" pitchFamily="34" charset="0"/>
              </a:rPr>
              <a:t>giờ</a:t>
            </a:r>
            <a:r>
              <a:rPr lang="en-GB" sz="2400" i="1" dirty="0">
                <a:solidFill>
                  <a:srgbClr val="FF0000"/>
                </a:solidFill>
                <a:effectLst/>
                <a:latin typeface="Times New Roman" panose="02020603050405020304" pitchFamily="18" charset="0"/>
                <a:ea typeface="Calibri" panose="020F0502020204030204" pitchFamily="34" charset="0"/>
              </a:rPr>
              <a:t>.</a:t>
            </a:r>
            <a:r>
              <a:rPr lang="vi-VN" sz="2400" i="1" dirty="0">
                <a:solidFill>
                  <a:srgbClr val="FF0000"/>
                </a:solidFill>
                <a:latin typeface="Times New Roman" panose="02020603050405020304" pitchFamily="18" charset="0"/>
                <a:cs typeface="Times New Roman" panose="02020603050405020304" pitchFamily="18" charset="0"/>
              </a:rPr>
              <a:t>”</a:t>
            </a:r>
            <a:endParaRPr lang="en-US" sz="2400" i="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CD6042C-3D0D-415F-8C2C-7DEF056162DA}"/>
              </a:ext>
            </a:extLst>
          </p:cNvPr>
          <p:cNvSpPr txBox="1"/>
          <p:nvPr/>
        </p:nvSpPr>
        <p:spPr>
          <a:xfrm>
            <a:off x="4180604" y="296978"/>
            <a:ext cx="4075890"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 2”</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3088DF3-B5DD-D897-0E83-58BF4A0A50BE}"/>
              </a:ext>
            </a:extLst>
          </p:cNvPr>
          <p:cNvPicPr>
            <a:picLocks noChangeAspect="1"/>
          </p:cNvPicPr>
          <p:nvPr/>
        </p:nvPicPr>
        <p:blipFill>
          <a:blip r:embed="rId4"/>
          <a:stretch>
            <a:fillRect/>
          </a:stretch>
        </p:blipFill>
        <p:spPr>
          <a:xfrm>
            <a:off x="2727076" y="1082184"/>
            <a:ext cx="8408120" cy="4768946"/>
          </a:xfrm>
          <a:prstGeom prst="rect">
            <a:avLst/>
          </a:prstGeom>
          <a:ln>
            <a:solidFill>
              <a:srgbClr val="00B050"/>
            </a:solidFill>
          </a:ln>
        </p:spPr>
      </p:pic>
      <p:sp>
        <p:nvSpPr>
          <p:cNvPr id="10" name="TextBox 9">
            <a:extLst>
              <a:ext uri="{FF2B5EF4-FFF2-40B4-BE49-F238E27FC236}">
                <a16:creationId xmlns:a16="http://schemas.microsoft.com/office/drawing/2014/main" id="{D139060D-13D5-46A0-9E62-C13BDD221AD5}"/>
              </a:ext>
            </a:extLst>
          </p:cNvPr>
          <p:cNvSpPr txBox="1"/>
          <p:nvPr/>
        </p:nvSpPr>
        <p:spPr>
          <a:xfrm>
            <a:off x="290197" y="1082184"/>
            <a:ext cx="2282138" cy="1054135"/>
          </a:xfrm>
          <a:prstGeom prst="rect">
            <a:avLst/>
          </a:prstGeom>
          <a:solidFill>
            <a:schemeClr val="accent2">
              <a:lumMod val="40000"/>
              <a:lumOff val="60000"/>
            </a:schemeClr>
          </a:solidFill>
          <a:ln>
            <a:solidFill>
              <a:srgbClr val="00B050"/>
            </a:solidFill>
          </a:ln>
        </p:spPr>
        <p:txBody>
          <a:bodyPr wrap="square">
            <a:spAutoFit/>
          </a:bodyPr>
          <a:lstStyle/>
          <a:p>
            <a:pPr marL="342900" indent="-342900" algn="just">
              <a:lnSpc>
                <a:spcPts val="2500"/>
              </a:lnSpc>
              <a:spcBef>
                <a:spcPts val="600"/>
              </a:spcBef>
              <a:spcAft>
                <a:spcPts val="600"/>
              </a:spcAft>
              <a:buFont typeface="Wingdings" panose="05000000000000000000" pitchFamily="2" charset="2"/>
              <a:buChar char="Ø"/>
            </a:pPr>
            <a:r>
              <a:rPr lang="vi-VN" sz="2400" spc="-50" dirty="0">
                <a:latin typeface="Times New Roman" panose="02020603050405020304" pitchFamily="18" charset="0"/>
                <a:cs typeface="Times New Roman" panose="02020603050405020304" pitchFamily="18" charset="0"/>
              </a:rPr>
              <a:t>Các nhóm nêu </a:t>
            </a:r>
            <a:r>
              <a:rPr lang="en-US" sz="2400" spc="-50" dirty="0" err="1">
                <a:latin typeface="Times New Roman" panose="02020603050405020304" pitchFamily="18" charset="0"/>
                <a:cs typeface="Times New Roman" panose="02020603050405020304" pitchFamily="18" charset="0"/>
              </a:rPr>
              <a:t>thông</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điệp</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của</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từ</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khoá</a:t>
            </a:r>
            <a:r>
              <a:rPr lang="vi-VN" sz="2400" spc="-50" dirty="0">
                <a:latin typeface="Times New Roman" panose="02020603050405020304" pitchFamily="18" charset="0"/>
                <a:cs typeface="Times New Roman" panose="02020603050405020304" pitchFamily="18" charset="0"/>
              </a:rPr>
              <a:t>.</a:t>
            </a:r>
            <a:endParaRPr lang="en-US" sz="2400" i="1" spc="-5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358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anim calcmode="lin" valueType="num">
                                      <p:cBhvr>
                                        <p:cTn id="20" dur="2000" fill="hold"/>
                                        <p:tgtEl>
                                          <p:spTgt spid="10"/>
                                        </p:tgtEl>
                                        <p:attrNameLst>
                                          <p:attrName>ppt_w</p:attrName>
                                        </p:attrNameLst>
                                      </p:cBhvr>
                                      <p:tavLst>
                                        <p:tav tm="0" fmla="#ppt_w*sin(2.5*pi*$)">
                                          <p:val>
                                            <p:fltVal val="0"/>
                                          </p:val>
                                        </p:tav>
                                        <p:tav tm="100000">
                                          <p:val>
                                            <p:fltVal val="1"/>
                                          </p:val>
                                        </p:tav>
                                      </p:tavLst>
                                    </p:anim>
                                    <p:anim calcmode="lin" valueType="num">
                                      <p:cBhvr>
                                        <p:cTn id="21"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8</a:t>
            </a:fld>
            <a:endParaRPr lang="en-US" dirty="0"/>
          </a:p>
        </p:txBody>
      </p:sp>
      <p:sp>
        <p:nvSpPr>
          <p:cNvPr id="13" name="TextBox 12">
            <a:extLst>
              <a:ext uri="{FF2B5EF4-FFF2-40B4-BE49-F238E27FC236}">
                <a16:creationId xmlns:a16="http://schemas.microsoft.com/office/drawing/2014/main" id="{C5528781-1A65-4FCD-B7B8-326C2B4FD8FF}"/>
              </a:ext>
            </a:extLst>
          </p:cNvPr>
          <p:cNvSpPr txBox="1"/>
          <p:nvPr/>
        </p:nvSpPr>
        <p:spPr>
          <a:xfrm>
            <a:off x="1482891" y="521618"/>
            <a:ext cx="8828171" cy="450573"/>
          </a:xfrm>
          <a:prstGeom prst="rect">
            <a:avLst/>
          </a:prstGeom>
          <a:noFill/>
        </p:spPr>
        <p:txBody>
          <a:bodyPr wrap="square">
            <a:spAutoFit/>
          </a:bodyPr>
          <a:lstStyle/>
          <a:p>
            <a:pPr>
              <a:lnSpc>
                <a:spcPts val="2880"/>
              </a:lnSpc>
              <a:spcBef>
                <a:spcPts val="600"/>
              </a:spcBef>
              <a:spcAft>
                <a:spcPts val="600"/>
              </a:spcAft>
            </a:pPr>
            <a:r>
              <a:rPr lang="en-US" sz="2400" b="1" i="0" dirty="0">
                <a:solidFill>
                  <a:srgbClr val="00B050"/>
                </a:solidFill>
                <a:effectLst/>
                <a:latin typeface="TimesNewRomanPS-BoldMT"/>
              </a:rPr>
              <a:t>1. </a:t>
            </a:r>
            <a:r>
              <a:rPr lang="en-US" sz="2400" b="1" dirty="0" err="1">
                <a:solidFill>
                  <a:srgbClr val="00B050"/>
                </a:solidFill>
                <a:latin typeface="TimesNewRomanPS-BoldMT"/>
              </a:rPr>
              <a:t>Môi</a:t>
            </a:r>
            <a:r>
              <a:rPr lang="en-US" sz="2400" b="1" dirty="0">
                <a:solidFill>
                  <a:srgbClr val="00B050"/>
                </a:solidFill>
                <a:latin typeface="TimesNewRomanPS-BoldMT"/>
              </a:rPr>
              <a:t> </a:t>
            </a:r>
            <a:r>
              <a:rPr lang="en-US" sz="2400" b="1" dirty="0" err="1">
                <a:solidFill>
                  <a:srgbClr val="00B050"/>
                </a:solidFill>
                <a:latin typeface="TimesNewRomanPS-BoldMT"/>
              </a:rPr>
              <a:t>trường</a:t>
            </a:r>
            <a:r>
              <a:rPr lang="en-US" sz="2400" dirty="0">
                <a:solidFill>
                  <a:srgbClr val="00B050"/>
                </a:solidFill>
              </a:rPr>
              <a:t> </a:t>
            </a:r>
          </a:p>
        </p:txBody>
      </p:sp>
      <p:sp>
        <p:nvSpPr>
          <p:cNvPr id="2" name="TextBox 1">
            <a:extLst>
              <a:ext uri="{FF2B5EF4-FFF2-40B4-BE49-F238E27FC236}">
                <a16:creationId xmlns:a16="http://schemas.microsoft.com/office/drawing/2014/main" id="{6C17F3C5-93D0-4826-0E0D-8A2ACDA83716}"/>
              </a:ext>
            </a:extLst>
          </p:cNvPr>
          <p:cNvSpPr txBox="1"/>
          <p:nvPr/>
        </p:nvSpPr>
        <p:spPr>
          <a:xfrm>
            <a:off x="1638651" y="1050021"/>
            <a:ext cx="10031266" cy="1258999"/>
          </a:xfrm>
          <a:prstGeom prst="rect">
            <a:avLst/>
          </a:prstGeom>
          <a:solidFill>
            <a:schemeClr val="accent2">
              <a:lumMod val="20000"/>
              <a:lumOff val="80000"/>
            </a:schemeClr>
          </a:solidFill>
          <a:ln>
            <a:solidFill>
              <a:srgbClr val="00B050"/>
            </a:solidFill>
          </a:ln>
        </p:spPr>
        <p:txBody>
          <a:bodyPr wrap="square">
            <a:spAutoFit/>
          </a:bodyPr>
          <a:lstStyle/>
          <a:p>
            <a:pPr algn="just"/>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r>
              <a:rPr lang="en-US" sz="2400" b="1" dirty="0">
                <a:solidFill>
                  <a:srgbClr val="0070C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1.</a:t>
            </a:r>
            <a:r>
              <a:rPr lang="en-US" sz="2400" b="1" dirty="0">
                <a:solidFill>
                  <a:srgbClr val="0070C0"/>
                </a:solidFill>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Môi trường bao gồm các yếu tố nào? Thành phần môi trường là gì? Thế nào là ô nhiễm môi trường? </a:t>
            </a:r>
            <a:endParaRPr lang="en-US" sz="2400" dirty="0">
              <a:latin typeface="Times New Roman" panose="02020603050405020304" pitchFamily="18" charset="0"/>
              <a:cs typeface="Times New Roman" panose="02020603050405020304" pitchFamily="18" charset="0"/>
            </a:endParaRPr>
          </a:p>
          <a:p>
            <a:pPr>
              <a:lnSpc>
                <a:spcPts val="2880"/>
              </a:lnSpc>
              <a:spcBef>
                <a:spcPts val="600"/>
              </a:spcBef>
              <a:spcAft>
                <a:spcPts val="600"/>
              </a:spcAft>
            </a:pPr>
            <a:r>
              <a:rPr lang="vi-VN" sz="2400" dirty="0">
                <a:solidFill>
                  <a:srgbClr val="FF0000"/>
                </a:solidFill>
                <a:latin typeface="Times New Roman" panose="02020603050405020304" pitchFamily="18" charset="0"/>
                <a:cs typeface="Times New Roman" panose="02020603050405020304" pitchFamily="18" charset="0"/>
              </a:rPr>
              <a:t>2.</a:t>
            </a:r>
            <a:r>
              <a:rPr lang="vi-VN" sz="2400" dirty="0">
                <a:latin typeface="Times New Roman" panose="02020603050405020304" pitchFamily="18" charset="0"/>
                <a:cs typeface="Times New Roman" panose="02020603050405020304" pitchFamily="18" charset="0"/>
              </a:rPr>
              <a:t> Môi trường có ý nghĩa như thế nào?</a:t>
            </a:r>
            <a:endParaRPr lang="en-US" sz="2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4DA2598-FA84-82D8-BBED-FF1D594F3147}"/>
              </a:ext>
            </a:extLst>
          </p:cNvPr>
          <p:cNvSpPr txBox="1"/>
          <p:nvPr/>
        </p:nvSpPr>
        <p:spPr>
          <a:xfrm>
            <a:off x="4209861" y="2613464"/>
            <a:ext cx="7460056" cy="3723135"/>
          </a:xfrm>
          <a:prstGeom prst="rect">
            <a:avLst/>
          </a:prstGeom>
          <a:noFill/>
          <a:ln>
            <a:solidFill>
              <a:srgbClr val="00B050"/>
            </a:solidFill>
          </a:ln>
        </p:spPr>
        <p:txBody>
          <a:bodyPr wrap="square">
            <a:spAutoFit/>
          </a:bodyPr>
          <a:lstStyle/>
          <a:p>
            <a:pPr algn="ctr">
              <a:lnSpc>
                <a:spcPts val="3400"/>
              </a:lnSpc>
              <a:spcBef>
                <a:spcPts val="600"/>
              </a:spcBef>
              <a:spcAft>
                <a:spcPts val="6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4</a:t>
            </a:r>
            <a:r>
              <a:rPr lang="vi-VN" sz="2400" b="1" dirty="0">
                <a:solidFill>
                  <a:srgbClr val="FF0000"/>
                </a:solidFill>
                <a:latin typeface="Times New Roman" panose="02020603050405020304" pitchFamily="18" charset="0"/>
                <a:cs typeface="Times New Roman" panose="02020603050405020304" pitchFamily="18" charset="0"/>
              </a:rPr>
              <a:t>.1</a:t>
            </a:r>
            <a:endParaRPr lang="en-US" sz="2400" b="1" dirty="0">
              <a:solidFill>
                <a:srgbClr val="FF0000"/>
              </a:solidFill>
              <a:latin typeface="Times New Roman" panose="02020603050405020304" pitchFamily="18" charset="0"/>
              <a:cs typeface="Times New Roman" panose="02020603050405020304" pitchFamily="18" charset="0"/>
            </a:endParaRPr>
          </a:p>
          <a:p>
            <a:pPr marL="285750" indent="-285750">
              <a:lnSpc>
                <a:spcPts val="340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 Nhiệm vụ:</a:t>
            </a:r>
            <a:r>
              <a:rPr lang="vi-VN" sz="2400"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a:p>
            <a:pPr algn="just">
              <a:lnSpc>
                <a:spcPts val="3400"/>
              </a:lnSpc>
              <a:spcBef>
                <a:spcPts val="600"/>
              </a:spcBef>
              <a:spcAft>
                <a:spcPts val="600"/>
              </a:spcAft>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1, 2</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Đọc câu hỏi </a:t>
            </a:r>
            <a:r>
              <a:rPr lang="en-US" sz="2400" dirty="0">
                <a:latin typeface="Times New Roman" panose="02020603050405020304" pitchFamily="18" charset="0"/>
                <a:cs typeface="Times New Roman" panose="02020603050405020304" pitchFamily="18" charset="0"/>
              </a:rPr>
              <a:t>k</a:t>
            </a:r>
            <a:r>
              <a:rPr lang="vi-VN" sz="2400" dirty="0">
                <a:latin typeface="Times New Roman" panose="02020603050405020304" pitchFamily="18" charset="0"/>
                <a:cs typeface="Times New Roman" panose="02020603050405020304" pitchFamily="18" charset="0"/>
              </a:rPr>
              <a:t>hám phá 1, </a:t>
            </a:r>
            <a:r>
              <a:rPr lang="en-GB" sz="2400" dirty="0">
                <a:latin typeface="Times New Roman" panose="02020603050405020304" pitchFamily="18" charset="0"/>
                <a:cs typeface="Times New Roman" panose="02020603050405020304" pitchFamily="18" charset="0"/>
              </a:rPr>
              <a:t>2, </a:t>
            </a:r>
            <a:r>
              <a:rPr lang="vi-VN" sz="2400" dirty="0">
                <a:latin typeface="Times New Roman" panose="02020603050405020304" pitchFamily="18" charset="0"/>
                <a:cs typeface="Times New Roman" panose="02020603050405020304" pitchFamily="18" charset="0"/>
              </a:rPr>
              <a:t>thông tin</a:t>
            </a:r>
            <a:r>
              <a:rPr lang="en-GB"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SGK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LĐTD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số</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niệm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ý </a:t>
            </a:r>
            <a:r>
              <a:rPr lang="en-US" sz="2400" i="1" dirty="0" err="1">
                <a:latin typeface="Times New Roman" panose="02020603050405020304" pitchFamily="18" charset="0"/>
                <a:cs typeface="Times New Roman" panose="02020603050405020304" pitchFamily="18" charset="0"/>
              </a:rPr>
              <a:t>nghĩa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môi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trường</a:t>
            </a:r>
            <a:r>
              <a:rPr lang="en-US" sz="2400" i="1" dirty="0">
                <a:latin typeface="Times New Roman" panose="02020603050405020304" pitchFamily="18" charset="0"/>
                <a:cs typeface="Times New Roman" panose="02020603050405020304" pitchFamily="18" charset="0"/>
              </a:rPr>
              <a:t>.</a:t>
            </a:r>
          </a:p>
          <a:p>
            <a:pPr algn="just">
              <a:lnSpc>
                <a:spcPts val="3400"/>
              </a:lnSpc>
              <a:spcBef>
                <a:spcPts val="600"/>
              </a:spcBef>
              <a:spcAft>
                <a:spcPts val="600"/>
              </a:spcAft>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3, 4</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Đọc câu hỏi </a:t>
            </a:r>
            <a:r>
              <a:rPr lang="en-US" sz="2400" dirty="0">
                <a:latin typeface="Times New Roman" panose="02020603050405020304" pitchFamily="18" charset="0"/>
                <a:cs typeface="Times New Roman" panose="02020603050405020304" pitchFamily="18" charset="0"/>
              </a:rPr>
              <a:t>k</a:t>
            </a:r>
            <a:r>
              <a:rPr lang="vi-VN" sz="2400" dirty="0">
                <a:latin typeface="Times New Roman" panose="02020603050405020304" pitchFamily="18" charset="0"/>
                <a:cs typeface="Times New Roman" panose="02020603050405020304" pitchFamily="18" charset="0"/>
              </a:rPr>
              <a:t>hám phá </a:t>
            </a:r>
            <a:r>
              <a:rPr lang="en-US" sz="2400" dirty="0">
                <a:latin typeface="Times New Roman" panose="02020603050405020304" pitchFamily="18" charset="0"/>
                <a:cs typeface="Times New Roman" panose="02020603050405020304" pitchFamily="18" charset="0"/>
              </a:rPr>
              <a:t>3</a:t>
            </a:r>
            <a:r>
              <a:rPr lang="en-GB"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thông tin</a:t>
            </a:r>
            <a:r>
              <a:rPr lang="en-GB"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SGK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LĐTD </a:t>
            </a:r>
            <a:r>
              <a:rPr lang="en-US" sz="2400" i="1" dirty="0">
                <a:latin typeface="Times New Roman" panose="02020603050405020304" pitchFamily="18" charset="0"/>
                <a:cs typeface="Times New Roman" panose="02020603050405020304" pitchFamily="18" charset="0"/>
              </a:rPr>
              <a:t>An </a:t>
            </a:r>
            <a:r>
              <a:rPr lang="en-US" sz="2400" i="1" dirty="0" err="1">
                <a:latin typeface="Times New Roman" panose="02020603050405020304" pitchFamily="18" charset="0"/>
                <a:cs typeface="Times New Roman" panose="02020603050405020304" pitchFamily="18" charset="0"/>
              </a:rPr>
              <a:t>ninh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môi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trường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số</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vấn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liên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quan</a:t>
            </a:r>
            <a:r>
              <a:rPr lang="en-US" sz="2400" i="1" dirty="0">
                <a:latin typeface="Times New Roman" panose="02020603050405020304" pitchFamily="18" charset="0"/>
                <a:cs typeface="Times New Roman" panose="02020603050405020304" pitchFamily="18" charset="0"/>
              </a:rPr>
              <a:t>.</a:t>
            </a:r>
          </a:p>
          <a:p>
            <a:pPr marL="342900" indent="-342900" algn="just">
              <a:lnSpc>
                <a:spcPts val="340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cs typeface="Times New Roman" panose="02020603050405020304" pitchFamily="18" charset="0"/>
              </a:rPr>
              <a:t>05</a:t>
            </a:r>
            <a:r>
              <a:rPr lang="vi-VN" sz="2400" dirty="0">
                <a:latin typeface="Times New Roman" panose="02020603050405020304" pitchFamily="18" charset="0"/>
                <a:cs typeface="Times New Roman" panose="02020603050405020304" pitchFamily="18" charset="0"/>
              </a:rPr>
              <a:t> phút.</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6" name="image4.png">
            <a:extLst>
              <a:ext uri="{FF2B5EF4-FFF2-40B4-BE49-F238E27FC236}">
                <a16:creationId xmlns:a16="http://schemas.microsoft.com/office/drawing/2014/main" id="{7645771A-E1F0-2024-DBB7-557689BD2261}"/>
              </a:ext>
            </a:extLst>
          </p:cNvPr>
          <p:cNvPicPr>
            <a:picLocks noChangeAspect="1"/>
          </p:cNvPicPr>
          <p:nvPr/>
        </p:nvPicPr>
        <p:blipFill>
          <a:blip r:embed="rId3" cstate="print"/>
          <a:stretch>
            <a:fillRect/>
          </a:stretch>
        </p:blipFill>
        <p:spPr>
          <a:xfrm>
            <a:off x="25259" y="-5836"/>
            <a:ext cx="590190" cy="559401"/>
          </a:xfrm>
          <a:prstGeom prst="rect">
            <a:avLst/>
          </a:prstGeom>
        </p:spPr>
      </p:pic>
      <p:grpSp>
        <p:nvGrpSpPr>
          <p:cNvPr id="7" name="Group 11">
            <a:extLst>
              <a:ext uri="{FF2B5EF4-FFF2-40B4-BE49-F238E27FC236}">
                <a16:creationId xmlns:a16="http://schemas.microsoft.com/office/drawing/2014/main" id="{BF263C40-82C6-53D2-0575-B4876EDEF6B6}"/>
              </a:ext>
            </a:extLst>
          </p:cNvPr>
          <p:cNvGrpSpPr>
            <a:grpSpLocks/>
          </p:cNvGrpSpPr>
          <p:nvPr/>
        </p:nvGrpSpPr>
        <p:grpSpPr bwMode="auto">
          <a:xfrm>
            <a:off x="641575" y="51793"/>
            <a:ext cx="590189" cy="495737"/>
            <a:chOff x="0" y="0"/>
            <a:chExt cx="666" cy="559"/>
          </a:xfrm>
        </p:grpSpPr>
        <p:sp>
          <p:nvSpPr>
            <p:cNvPr id="8" name="Freeform 12">
              <a:extLst>
                <a:ext uri="{FF2B5EF4-FFF2-40B4-BE49-F238E27FC236}">
                  <a16:creationId xmlns:a16="http://schemas.microsoft.com/office/drawing/2014/main" id="{18AFDEE6-72A1-0F7D-7EF7-4078C5AB1D5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 name="TextBox 9">
            <a:extLst>
              <a:ext uri="{FF2B5EF4-FFF2-40B4-BE49-F238E27FC236}">
                <a16:creationId xmlns:a16="http://schemas.microsoft.com/office/drawing/2014/main" id="{A6F7E698-2EA6-4028-9B6B-995876C82F88}"/>
              </a:ext>
            </a:extLst>
          </p:cNvPr>
          <p:cNvSpPr txBox="1"/>
          <p:nvPr/>
        </p:nvSpPr>
        <p:spPr>
          <a:xfrm>
            <a:off x="1482891" y="85865"/>
            <a:ext cx="7016451" cy="461665"/>
          </a:xfrm>
          <a:prstGeom prst="rect">
            <a:avLst/>
          </a:prstGeom>
          <a:noFill/>
        </p:spPr>
        <p:txBody>
          <a:bodyPr wrap="square">
            <a:spAutoFit/>
          </a:bodyPr>
          <a:lstStyle/>
          <a:p>
            <a:r>
              <a:rPr lang="vi-VN" sz="2400" b="1" dirty="0">
                <a:solidFill>
                  <a:srgbClr val="00B050"/>
                </a:solidFill>
                <a:latin typeface="+mj-lt"/>
              </a:rPr>
              <a:t>I. MÔI TRƯỜNG VÀ AN NINH MÔI TRƯỜNG</a:t>
            </a:r>
            <a:endParaRPr lang="en-GB" sz="2400" b="1" dirty="0">
              <a:solidFill>
                <a:srgbClr val="00B050"/>
              </a:solidFill>
              <a:latin typeface="+mj-lt"/>
            </a:endParaRPr>
          </a:p>
        </p:txBody>
      </p:sp>
      <p:sp>
        <p:nvSpPr>
          <p:cNvPr id="11" name="TextBox 10">
            <a:extLst>
              <a:ext uri="{FF2B5EF4-FFF2-40B4-BE49-F238E27FC236}">
                <a16:creationId xmlns:a16="http://schemas.microsoft.com/office/drawing/2014/main" id="{22927F54-D14D-407A-9AD6-AC0925CD2F3E}"/>
              </a:ext>
            </a:extLst>
          </p:cNvPr>
          <p:cNvSpPr txBox="1"/>
          <p:nvPr/>
        </p:nvSpPr>
        <p:spPr>
          <a:xfrm>
            <a:off x="320354" y="2468328"/>
            <a:ext cx="3645064" cy="822469"/>
          </a:xfrm>
          <a:prstGeom prst="rect">
            <a:avLst/>
          </a:prstGeom>
          <a:noFill/>
        </p:spPr>
        <p:txBody>
          <a:bodyPr wrap="square">
            <a:spAutoFit/>
          </a:bodyPr>
          <a:lstStyle/>
          <a:p>
            <a:pPr algn="just">
              <a:lnSpc>
                <a:spcPts val="2880"/>
              </a:lnSpc>
              <a:spcBef>
                <a:spcPts val="600"/>
              </a:spcBef>
              <a:spcAft>
                <a:spcPts val="600"/>
              </a:spcAft>
            </a:pPr>
            <a:r>
              <a:rPr lang="en-US" sz="2400" b="1" dirty="0">
                <a:solidFill>
                  <a:srgbClr val="00B050"/>
                </a:solidFill>
                <a:latin typeface="TimesNewRomanPS-BoldMT"/>
              </a:rPr>
              <a:t>2. An </a:t>
            </a:r>
            <a:r>
              <a:rPr lang="en-US" sz="2400" b="1" dirty="0" err="1">
                <a:solidFill>
                  <a:srgbClr val="00B050"/>
                </a:solidFill>
                <a:latin typeface="TimesNewRomanPS-BoldMT"/>
              </a:rPr>
              <a:t>ninh</a:t>
            </a:r>
            <a:r>
              <a:rPr lang="en-US" sz="2400" b="1" dirty="0">
                <a:solidFill>
                  <a:srgbClr val="00B050"/>
                </a:solidFill>
                <a:latin typeface="TimesNewRomanPS-BoldMT"/>
              </a:rPr>
              <a:t> </a:t>
            </a:r>
            <a:r>
              <a:rPr lang="en-US" sz="2400" b="1" dirty="0" err="1">
                <a:solidFill>
                  <a:srgbClr val="00B050"/>
                </a:solidFill>
                <a:latin typeface="TimesNewRomanPS-BoldMT"/>
              </a:rPr>
              <a:t>môi</a:t>
            </a:r>
            <a:r>
              <a:rPr lang="en-US" sz="2400" b="1" dirty="0">
                <a:solidFill>
                  <a:srgbClr val="00B050"/>
                </a:solidFill>
                <a:latin typeface="TimesNewRomanPS-BoldMT"/>
              </a:rPr>
              <a:t> </a:t>
            </a:r>
            <a:r>
              <a:rPr lang="en-US" sz="2400" b="1" dirty="0" err="1">
                <a:solidFill>
                  <a:srgbClr val="00B050"/>
                </a:solidFill>
                <a:latin typeface="TimesNewRomanPS-BoldMT"/>
              </a:rPr>
              <a:t>trường</a:t>
            </a:r>
            <a:r>
              <a:rPr lang="en-US" sz="2400" b="1" dirty="0">
                <a:solidFill>
                  <a:srgbClr val="00B050"/>
                </a:solidFill>
                <a:latin typeface="TimesNewRomanPS-BoldMT"/>
              </a:rPr>
              <a:t> </a:t>
            </a:r>
            <a:r>
              <a:rPr lang="en-US" sz="2400" b="1" dirty="0" err="1">
                <a:solidFill>
                  <a:srgbClr val="00B050"/>
                </a:solidFill>
                <a:latin typeface="TimesNewRomanPS-BoldMT"/>
              </a:rPr>
              <a:t>và</a:t>
            </a:r>
            <a:r>
              <a:rPr lang="en-US" sz="2400" b="1" dirty="0">
                <a:solidFill>
                  <a:srgbClr val="00B050"/>
                </a:solidFill>
                <a:latin typeface="TimesNewRomanPS-BoldMT"/>
              </a:rPr>
              <a:t> </a:t>
            </a:r>
            <a:r>
              <a:rPr lang="en-US" sz="2400" b="1" dirty="0" err="1">
                <a:solidFill>
                  <a:srgbClr val="00B050"/>
                </a:solidFill>
                <a:latin typeface="TimesNewRomanPS-BoldMT"/>
              </a:rPr>
              <a:t>một</a:t>
            </a:r>
            <a:r>
              <a:rPr lang="en-US" sz="2400" b="1" dirty="0">
                <a:solidFill>
                  <a:srgbClr val="00B050"/>
                </a:solidFill>
                <a:latin typeface="TimesNewRomanPS-BoldMT"/>
              </a:rPr>
              <a:t> </a:t>
            </a:r>
            <a:r>
              <a:rPr lang="en-US" sz="2400" b="1" dirty="0" err="1">
                <a:solidFill>
                  <a:srgbClr val="00B050"/>
                </a:solidFill>
                <a:latin typeface="TimesNewRomanPS-BoldMT"/>
              </a:rPr>
              <a:t>số</a:t>
            </a:r>
            <a:r>
              <a:rPr lang="en-US" sz="2400" b="1" dirty="0">
                <a:solidFill>
                  <a:srgbClr val="00B050"/>
                </a:solidFill>
                <a:latin typeface="TimesNewRomanPS-BoldMT"/>
              </a:rPr>
              <a:t> </a:t>
            </a:r>
            <a:r>
              <a:rPr lang="en-US" sz="2400" b="1" dirty="0" err="1">
                <a:solidFill>
                  <a:srgbClr val="00B050"/>
                </a:solidFill>
                <a:latin typeface="TimesNewRomanPS-BoldMT"/>
              </a:rPr>
              <a:t>vấn</a:t>
            </a:r>
            <a:r>
              <a:rPr lang="en-US" sz="2400" b="1" dirty="0">
                <a:solidFill>
                  <a:srgbClr val="00B050"/>
                </a:solidFill>
                <a:latin typeface="TimesNewRomanPS-BoldMT"/>
              </a:rPr>
              <a:t> </a:t>
            </a:r>
            <a:r>
              <a:rPr lang="en-US" sz="2400" b="1" dirty="0" err="1">
                <a:solidFill>
                  <a:srgbClr val="00B050"/>
                </a:solidFill>
                <a:latin typeface="TimesNewRomanPS-BoldMT"/>
              </a:rPr>
              <a:t>đề</a:t>
            </a:r>
            <a:r>
              <a:rPr lang="en-US" sz="2400" b="1" dirty="0">
                <a:solidFill>
                  <a:srgbClr val="00B050"/>
                </a:solidFill>
                <a:latin typeface="TimesNewRomanPS-BoldMT"/>
              </a:rPr>
              <a:t> </a:t>
            </a:r>
            <a:r>
              <a:rPr lang="en-US" sz="2400" b="1" dirty="0" err="1">
                <a:solidFill>
                  <a:srgbClr val="00B050"/>
                </a:solidFill>
                <a:latin typeface="TimesNewRomanPS-BoldMT"/>
              </a:rPr>
              <a:t>liên</a:t>
            </a:r>
            <a:r>
              <a:rPr lang="en-US" sz="2400" b="1" dirty="0">
                <a:solidFill>
                  <a:srgbClr val="00B050"/>
                </a:solidFill>
                <a:latin typeface="TimesNewRomanPS-BoldMT"/>
              </a:rPr>
              <a:t> </a:t>
            </a:r>
            <a:r>
              <a:rPr lang="en-US" sz="2400" b="1" dirty="0" err="1">
                <a:solidFill>
                  <a:srgbClr val="00B050"/>
                </a:solidFill>
                <a:latin typeface="TimesNewRomanPS-BoldMT"/>
              </a:rPr>
              <a:t>quan</a:t>
            </a:r>
            <a:r>
              <a:rPr lang="en-US" sz="2400" dirty="0">
                <a:solidFill>
                  <a:srgbClr val="00B050"/>
                </a:solidFill>
              </a:rPr>
              <a:t> </a:t>
            </a:r>
          </a:p>
        </p:txBody>
      </p:sp>
      <p:sp>
        <p:nvSpPr>
          <p:cNvPr id="12" name="TextBox 11">
            <a:extLst>
              <a:ext uri="{FF2B5EF4-FFF2-40B4-BE49-F238E27FC236}">
                <a16:creationId xmlns:a16="http://schemas.microsoft.com/office/drawing/2014/main" id="{AF6E6CB8-8DFB-40C7-AC68-9E06C6099C98}"/>
              </a:ext>
            </a:extLst>
          </p:cNvPr>
          <p:cNvSpPr txBox="1"/>
          <p:nvPr/>
        </p:nvSpPr>
        <p:spPr>
          <a:xfrm>
            <a:off x="338460" y="3480241"/>
            <a:ext cx="3626957" cy="2828659"/>
          </a:xfrm>
          <a:prstGeom prst="rect">
            <a:avLst/>
          </a:prstGeom>
          <a:solidFill>
            <a:schemeClr val="accent2">
              <a:lumMod val="20000"/>
              <a:lumOff val="80000"/>
            </a:schemeClr>
          </a:solidFill>
          <a:ln>
            <a:solidFill>
              <a:srgbClr val="00B050"/>
            </a:solidFill>
          </a:ln>
        </p:spPr>
        <p:txBody>
          <a:bodyPr wrap="square">
            <a:spAutoFit/>
          </a:bodyPr>
          <a:lstStyle/>
          <a:p>
            <a:pPr algn="just">
              <a:lnSpc>
                <a:spcPts val="2880"/>
              </a:lnSpc>
              <a:spcBef>
                <a:spcPts val="600"/>
              </a:spcBef>
              <a:spcAft>
                <a:spcPts val="600"/>
              </a:spcAft>
            </a:pPr>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r>
              <a:rPr lang="en-US" sz="2400" b="1" dirty="0">
                <a:solidFill>
                  <a:srgbClr val="0070C0"/>
                </a:solidFill>
                <a:latin typeface="Times New Roman" panose="02020603050405020304" pitchFamily="18" charset="0"/>
                <a:cs typeface="Times New Roman" panose="02020603050405020304" pitchFamily="18" charset="0"/>
              </a:rPr>
              <a:t> </a:t>
            </a:r>
          </a:p>
          <a:p>
            <a:pPr algn="just">
              <a:lnSpc>
                <a:spcPts val="2880"/>
              </a:lnSpc>
              <a:spcBef>
                <a:spcPts val="600"/>
              </a:spcBef>
              <a:spcAft>
                <a:spcPts val="600"/>
              </a:spcAft>
            </a:pPr>
            <a:r>
              <a:rPr lang="en-US" sz="2400" dirty="0">
                <a:solidFill>
                  <a:srgbClr val="FF0000"/>
                </a:solidFill>
                <a:latin typeface="Times New Roman" panose="02020603050405020304" pitchFamily="18" charset="0"/>
                <a:cs typeface="Times New Roman" panose="02020603050405020304" pitchFamily="18" charset="0"/>
              </a:rPr>
              <a:t>3</a:t>
            </a:r>
            <a:r>
              <a:rPr lang="vi-VN" sz="2400" dirty="0">
                <a:solidFill>
                  <a:srgbClr val="FF0000"/>
                </a:solidFill>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An ninh môi trường là gì? Biến đổi khí hậu, thiên tai, dịch bệnh, di cư tự do và an ninh lương thực liên quan như thế nào với an ninh môi trường?</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9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style.rotation</p:attrName>
                                        </p:attrNameLst>
                                      </p:cBhvr>
                                      <p:tavLst>
                                        <p:tav tm="0">
                                          <p:val>
                                            <p:fltVal val="90"/>
                                          </p:val>
                                        </p:tav>
                                        <p:tav tm="100000">
                                          <p:val>
                                            <p:fltVal val="0"/>
                                          </p:val>
                                        </p:tav>
                                      </p:tavLst>
                                    </p:anim>
                                    <p:animEffect transition="in" filter="fade">
                                      <p:cBhvr>
                                        <p:cTn id="24" dur="1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circle(in)">
                                      <p:cBhvr>
                                        <p:cTn id="4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P spid="3" grpId="0" animBg="1"/>
      <p:bldP spid="10" grpId="0"/>
      <p:bldP spid="11" grpId="0"/>
      <p:bldP spid="1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166873A-6BD0-2B72-9AF3-50BC224C5F8A}"/>
              </a:ext>
            </a:extLst>
          </p:cNvPr>
          <p:cNvGrpSpPr>
            <a:grpSpLocks/>
          </p:cNvGrpSpPr>
          <p:nvPr/>
        </p:nvGrpSpPr>
        <p:grpSpPr bwMode="auto">
          <a:xfrm>
            <a:off x="3472" y="76434"/>
            <a:ext cx="12192000" cy="6787448"/>
            <a:chOff x="226" y="5517"/>
            <a:chExt cx="14145" cy="10801"/>
          </a:xfrm>
        </p:grpSpPr>
        <p:sp>
          <p:nvSpPr>
            <p:cNvPr id="5" name="Line 3">
              <a:extLst>
                <a:ext uri="{FF2B5EF4-FFF2-40B4-BE49-F238E27FC236}">
                  <a16:creationId xmlns:a16="http://schemas.microsoft.com/office/drawing/2014/main" id="{A0FE4067-B38A-4CBD-7460-7AAF76BF3F73}"/>
                </a:ext>
              </a:extLst>
            </p:cNvPr>
            <p:cNvSpPr>
              <a:spLocks noChangeShapeType="1"/>
            </p:cNvSpPr>
            <p:nvPr/>
          </p:nvSpPr>
          <p:spPr bwMode="auto">
            <a:xfrm>
              <a:off x="10772" y="15979"/>
              <a:ext cx="0" cy="0"/>
            </a:xfrm>
            <a:prstGeom prst="line">
              <a:avLst/>
            </a:prstGeom>
            <a:noFill/>
            <a:ln w="3175">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4">
              <a:extLst>
                <a:ext uri="{FF2B5EF4-FFF2-40B4-BE49-F238E27FC236}">
                  <a16:creationId xmlns:a16="http://schemas.microsoft.com/office/drawing/2014/main" id="{6762EA4D-2D18-FA39-4A88-A681957467F0}"/>
                </a:ext>
              </a:extLst>
            </p:cNvPr>
            <p:cNvSpPr>
              <a:spLocks noChangeArrowheads="1"/>
            </p:cNvSpPr>
            <p:nvPr/>
          </p:nvSpPr>
          <p:spPr bwMode="auto">
            <a:xfrm>
              <a:off x="9521" y="15950"/>
              <a:ext cx="1250" cy="56"/>
            </a:xfrm>
            <a:prstGeom prst="rect">
              <a:avLst/>
            </a:prstGeom>
            <a:solidFill>
              <a:srgbClr val="E23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a:extLst>
                <a:ext uri="{FF2B5EF4-FFF2-40B4-BE49-F238E27FC236}">
                  <a16:creationId xmlns:a16="http://schemas.microsoft.com/office/drawing/2014/main" id="{5BB83D88-2194-BA0A-7F1D-8D0559A9E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 y="5517"/>
              <a:ext cx="14145" cy="1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1A0478BA-94EB-A5C8-120E-FE9D8C648A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 y="8562"/>
              <a:ext cx="5103" cy="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image4.png">
            <a:extLst>
              <a:ext uri="{FF2B5EF4-FFF2-40B4-BE49-F238E27FC236}">
                <a16:creationId xmlns:a16="http://schemas.microsoft.com/office/drawing/2014/main" id="{BFB4B226-B4C6-EA15-D065-B04AD89DBCD5}"/>
              </a:ext>
            </a:extLst>
          </p:cNvPr>
          <p:cNvPicPr>
            <a:picLocks noChangeAspect="1"/>
          </p:cNvPicPr>
          <p:nvPr/>
        </p:nvPicPr>
        <p:blipFill>
          <a:blip r:embed="rId5" cstate="print"/>
          <a:stretch>
            <a:fillRect/>
          </a:stretch>
        </p:blipFill>
        <p:spPr>
          <a:xfrm>
            <a:off x="25259" y="-5836"/>
            <a:ext cx="590190" cy="559401"/>
          </a:xfrm>
          <a:prstGeom prst="rect">
            <a:avLst/>
          </a:prstGeom>
        </p:spPr>
      </p:pic>
      <p:sp>
        <p:nvSpPr>
          <p:cNvPr id="10" name="Rectangle 13">
            <a:extLst>
              <a:ext uri="{FF2B5EF4-FFF2-40B4-BE49-F238E27FC236}">
                <a16:creationId xmlns:a16="http://schemas.microsoft.com/office/drawing/2014/main" id="{FB3EB8CF-ED3F-C47A-D12D-84E3CBD1543B}"/>
              </a:ext>
            </a:extLst>
          </p:cNvPr>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11" name="Group 11">
            <a:extLst>
              <a:ext uri="{FF2B5EF4-FFF2-40B4-BE49-F238E27FC236}">
                <a16:creationId xmlns:a16="http://schemas.microsoft.com/office/drawing/2014/main" id="{646345AA-B879-2C6C-ECB7-3AC8AC3507EB}"/>
              </a:ext>
            </a:extLst>
          </p:cNvPr>
          <p:cNvGrpSpPr>
            <a:grpSpLocks/>
          </p:cNvGrpSpPr>
          <p:nvPr/>
        </p:nvGrpSpPr>
        <p:grpSpPr bwMode="auto">
          <a:xfrm>
            <a:off x="641575" y="51793"/>
            <a:ext cx="590189" cy="495737"/>
            <a:chOff x="0" y="0"/>
            <a:chExt cx="666" cy="559"/>
          </a:xfrm>
        </p:grpSpPr>
        <p:sp>
          <p:nvSpPr>
            <p:cNvPr id="12" name="Freeform 12">
              <a:extLst>
                <a:ext uri="{FF2B5EF4-FFF2-40B4-BE49-F238E27FC236}">
                  <a16:creationId xmlns:a16="http://schemas.microsoft.com/office/drawing/2014/main" id="{6B7C9945-431D-2814-4E4A-8AE50DC3C45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Rectangle 17">
            <a:extLst>
              <a:ext uri="{FF2B5EF4-FFF2-40B4-BE49-F238E27FC236}">
                <a16:creationId xmlns:a16="http://schemas.microsoft.com/office/drawing/2014/main" id="{56A60EE1-752C-FB3C-B15A-4B5F63059CC0}"/>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22">
            <a:extLst>
              <a:ext uri="{FF2B5EF4-FFF2-40B4-BE49-F238E27FC236}">
                <a16:creationId xmlns:a16="http://schemas.microsoft.com/office/drawing/2014/main" id="{78C93D9A-637C-2A65-04C9-5B68D209EE6D}"/>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a:extLst>
              <a:ext uri="{FF2B5EF4-FFF2-40B4-BE49-F238E27FC236}">
                <a16:creationId xmlns:a16="http://schemas.microsoft.com/office/drawing/2014/main" id="{CCB2ABFD-D0B5-2C9F-72EB-349D3D9728B1}"/>
              </a:ext>
            </a:extLst>
          </p:cNvPr>
          <p:cNvSpPr txBox="1"/>
          <p:nvPr/>
        </p:nvSpPr>
        <p:spPr>
          <a:xfrm>
            <a:off x="3164295" y="1149614"/>
            <a:ext cx="7889965" cy="707886"/>
          </a:xfrm>
          <a:prstGeom prst="rect">
            <a:avLst/>
          </a:prstGeom>
          <a:noFill/>
        </p:spPr>
        <p:txBody>
          <a:bodyPr wrap="square">
            <a:spAutoFit/>
          </a:bodyPr>
          <a:lstStyle/>
          <a:p>
            <a:pPr algn="ctr"/>
            <a:r>
              <a:rPr lang="en-GB" sz="3200" b="1" dirty="0" err="1">
                <a:solidFill>
                  <a:srgbClr val="00B050"/>
                </a:solidFill>
                <a:latin typeface="Times New Roman" panose="02020603050405020304" pitchFamily="18" charset="0"/>
                <a:cs typeface="Times New Roman" panose="02020603050405020304" pitchFamily="18" charset="0"/>
              </a:rPr>
              <a:t>Bài</a:t>
            </a:r>
            <a:r>
              <a:rPr lang="en-GB" sz="3200" b="1" dirty="0">
                <a:solidFill>
                  <a:srgbClr val="00B050"/>
                </a:solidFill>
                <a:latin typeface="Times New Roman" panose="02020603050405020304" pitchFamily="18" charset="0"/>
                <a:cs typeface="Times New Roman" panose="02020603050405020304" pitchFamily="18" charset="0"/>
              </a:rPr>
              <a:t> 4 (</a:t>
            </a:r>
            <a:r>
              <a:rPr lang="en-GB" sz="3200" b="1" dirty="0" err="1">
                <a:solidFill>
                  <a:srgbClr val="00B050"/>
                </a:solidFill>
                <a:latin typeface="Times New Roman" panose="02020603050405020304" pitchFamily="18" charset="0"/>
                <a:cs typeface="Times New Roman" panose="02020603050405020304" pitchFamily="18" charset="0"/>
              </a:rPr>
              <a:t>Tiết</a:t>
            </a:r>
            <a:r>
              <a:rPr lang="en-GB" sz="3200" b="1" dirty="0">
                <a:solidFill>
                  <a:srgbClr val="00B050"/>
                </a:solidFill>
                <a:latin typeface="Times New Roman" panose="02020603050405020304" pitchFamily="18" charset="0"/>
                <a:cs typeface="Times New Roman" panose="02020603050405020304" pitchFamily="18" charset="0"/>
              </a:rPr>
              <a:t> 2)</a:t>
            </a:r>
            <a:r>
              <a:rPr lang="en-GB" sz="4000" b="1" dirty="0">
                <a:solidFill>
                  <a:srgbClr val="FF0000"/>
                </a:solidFill>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6D520F8E-4667-2366-8BC7-7AF73B3CB66C}"/>
              </a:ext>
            </a:extLst>
          </p:cNvPr>
          <p:cNvSpPr txBox="1"/>
          <p:nvPr/>
        </p:nvSpPr>
        <p:spPr>
          <a:xfrm>
            <a:off x="10888606" y="51793"/>
            <a:ext cx="1310640" cy="369332"/>
          </a:xfrm>
          <a:prstGeom prst="rect">
            <a:avLst/>
          </a:prstGeom>
          <a:noFill/>
        </p:spPr>
        <p:txBody>
          <a:bodyPr wrap="square">
            <a:spAutoFit/>
          </a:bodyPr>
          <a:lstStyle/>
          <a:p>
            <a:pPr algn="ctr"/>
            <a:r>
              <a:rPr lang="en-GB" sz="1800" b="1" dirty="0">
                <a:solidFill>
                  <a:srgbClr val="FF0000"/>
                </a:solidFill>
                <a:latin typeface="Times New Roman" panose="02020603050405020304" pitchFamily="18" charset="0"/>
                <a:cs typeface="Times New Roman" panose="02020603050405020304" pitchFamily="18" charset="0"/>
              </a:rPr>
              <a:t>LỚP 11</a:t>
            </a:r>
            <a:endParaRPr lang="vi-VN" sz="1800" b="1" dirty="0">
              <a:solidFill>
                <a:srgbClr val="FF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D7B11F49-824A-C5C0-6F4D-79A903AAEC09}"/>
              </a:ext>
            </a:extLst>
          </p:cNvPr>
          <p:cNvSpPr/>
          <p:nvPr/>
        </p:nvSpPr>
        <p:spPr>
          <a:xfrm>
            <a:off x="2399169" y="1954019"/>
            <a:ext cx="9420218" cy="1220847"/>
          </a:xfrm>
          <a:prstGeom prst="rect">
            <a:avLst/>
          </a:prstGeom>
          <a:noFill/>
        </p:spPr>
        <p:txBody>
          <a:bodyPr wrap="square" lIns="91440" tIns="45720" rIns="91440" bIns="45720">
            <a:spAutoFit/>
          </a:bodyPr>
          <a:lstStyle/>
          <a:p>
            <a:pPr algn="ctr">
              <a:lnSpc>
                <a:spcPts val="3840"/>
              </a:lnSpc>
              <a:spcBef>
                <a:spcPts val="600"/>
              </a:spcBef>
              <a:spcAft>
                <a:spcPts val="600"/>
              </a:spcAft>
            </a:pPr>
            <a:r>
              <a:rPr lang="vi-VN" sz="32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MỘT SỐ VẤN ĐỀ VỀ </a:t>
            </a:r>
          </a:p>
          <a:p>
            <a:pPr algn="ctr">
              <a:lnSpc>
                <a:spcPts val="3840"/>
              </a:lnSpc>
              <a:spcBef>
                <a:spcPts val="600"/>
              </a:spcBef>
              <a:spcAft>
                <a:spcPts val="600"/>
              </a:spcAft>
            </a:pPr>
            <a:r>
              <a:rPr lang="vi-VN" sz="32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VI PHẠM PHÁP LUẬT BẢO VỆ MÔI TRƯỜNG</a:t>
            </a:r>
          </a:p>
        </p:txBody>
      </p:sp>
    </p:spTree>
    <p:extLst>
      <p:ext uri="{BB962C8B-B14F-4D97-AF65-F5344CB8AC3E}">
        <p14:creationId xmlns:p14="http://schemas.microsoft.com/office/powerpoint/2010/main" val="295566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64524" y="161044"/>
            <a:ext cx="4252445" cy="6709529"/>
          </a:xfrm>
          <a:prstGeom prst="rect">
            <a:avLst/>
          </a:prstGeom>
          <a:ln>
            <a:solidFill>
              <a:srgbClr val="00B050"/>
            </a:solidFill>
          </a:ln>
        </p:spPr>
        <p:txBody>
          <a:bodyPr wrap="square">
            <a:spAutoFit/>
          </a:bodyPr>
          <a:lstStyle/>
          <a:p>
            <a:pPr algn="just">
              <a:lnSpc>
                <a:spcPts val="2600"/>
              </a:lnSpc>
              <a:spcBef>
                <a:spcPts val="600"/>
              </a:spcBef>
              <a:spcAft>
                <a:spcPts val="600"/>
              </a:spcAft>
            </a:pPr>
            <a:r>
              <a:rPr lang="vi-VN" sz="2400" b="1" i="1" dirty="0">
                <a:solidFill>
                  <a:srgbClr val="00B050"/>
                </a:solidFill>
                <a:latin typeface="+mj-lt"/>
                <a:ea typeface="Calibri" charset="0"/>
                <a:cs typeface="Times New Roman" charset="0"/>
              </a:rPr>
              <a:t>Trò chơi “Nghe nhạc, giữ bóng và trả từ khoá”:</a:t>
            </a:r>
            <a:endParaRPr lang="vi-VN" sz="2400" dirty="0">
              <a:latin typeface="+mj-lt"/>
              <a:ea typeface="Calibri" charset="0"/>
              <a:cs typeface="Times New Roman" charset="0"/>
            </a:endParaRPr>
          </a:p>
          <a:p>
            <a:pPr marL="342900" indent="-342900" algn="just">
              <a:lnSpc>
                <a:spcPts val="2600"/>
              </a:lnSpc>
              <a:spcBef>
                <a:spcPts val="600"/>
              </a:spcBef>
              <a:spcAft>
                <a:spcPts val="600"/>
              </a:spcAft>
              <a:buFont typeface="Wingdings" charset="2"/>
              <a:buChar char="v"/>
            </a:pPr>
            <a:r>
              <a:rPr lang="vi-VN" sz="2400" dirty="0">
                <a:latin typeface="+mj-lt"/>
                <a:ea typeface="Calibri" charset="0"/>
                <a:cs typeface="Times New Roman" charset="0"/>
              </a:rPr>
              <a:t>GV chọn 1 bài hát</a:t>
            </a:r>
            <a:r>
              <a:rPr lang="en-GB" sz="2400" dirty="0">
                <a:latin typeface="+mj-lt"/>
                <a:ea typeface="Calibri" charset="0"/>
                <a:cs typeface="Times New Roman" charset="0"/>
              </a:rPr>
              <a:t> </a:t>
            </a:r>
            <a:r>
              <a:rPr lang="en-GB" sz="2400" dirty="0" err="1">
                <a:latin typeface="Times New Roman" panose="02020603050405020304" pitchFamily="18" charset="0"/>
                <a:ea typeface="Calibri" charset="0"/>
                <a:cs typeface="Times New Roman" panose="02020603050405020304" pitchFamily="18" charset="0"/>
              </a:rPr>
              <a:t>về</a:t>
            </a:r>
            <a:r>
              <a:rPr lang="en-GB" sz="2400" dirty="0">
                <a:latin typeface="Times New Roman" panose="02020603050405020304" pitchFamily="18" charset="0"/>
                <a:ea typeface="Calibri" charset="0"/>
                <a:cs typeface="Times New Roman" panose="02020603050405020304" pitchFamily="18" charset="0"/>
              </a:rPr>
              <a:t> </a:t>
            </a:r>
            <a:r>
              <a:rPr lang="en-GB" sz="2400" dirty="0" err="1">
                <a:latin typeface="Times New Roman" panose="02020603050405020304" pitchFamily="18" charset="0"/>
                <a:ea typeface="Calibri" charset="0"/>
                <a:cs typeface="Times New Roman" panose="02020603050405020304" pitchFamily="18" charset="0"/>
              </a:rPr>
              <a:t>bảo</a:t>
            </a:r>
            <a:r>
              <a:rPr lang="en-GB" sz="2400" dirty="0">
                <a:latin typeface="Times New Roman" panose="02020603050405020304" pitchFamily="18" charset="0"/>
                <a:ea typeface="Calibri" charset="0"/>
                <a:cs typeface="Times New Roman" panose="02020603050405020304" pitchFamily="18" charset="0"/>
              </a:rPr>
              <a:t> </a:t>
            </a:r>
            <a:r>
              <a:rPr lang="en-GB" sz="2400" dirty="0" err="1">
                <a:latin typeface="Times New Roman" panose="02020603050405020304" pitchFamily="18" charset="0"/>
                <a:ea typeface="Calibri" charset="0"/>
                <a:cs typeface="Times New Roman" panose="02020603050405020304" pitchFamily="18" charset="0"/>
              </a:rPr>
              <a:t>vệ</a:t>
            </a:r>
            <a:r>
              <a:rPr lang="en-GB" sz="2400" dirty="0">
                <a:latin typeface="Times New Roman" panose="02020603050405020304" pitchFamily="18" charset="0"/>
                <a:ea typeface="Calibri" charset="0"/>
                <a:cs typeface="Times New Roman" panose="02020603050405020304" pitchFamily="18" charset="0"/>
              </a:rPr>
              <a:t> </a:t>
            </a:r>
            <a:r>
              <a:rPr lang="en-GB" sz="2400" dirty="0" err="1">
                <a:latin typeface="Times New Roman" panose="02020603050405020304" pitchFamily="18" charset="0"/>
                <a:ea typeface="Calibri" charset="0"/>
                <a:cs typeface="Times New Roman" panose="02020603050405020304" pitchFamily="18" charset="0"/>
              </a:rPr>
              <a:t>môi</a:t>
            </a:r>
            <a:r>
              <a:rPr lang="en-GB" sz="2400" dirty="0">
                <a:latin typeface="Times New Roman" panose="02020603050405020304" pitchFamily="18" charset="0"/>
                <a:ea typeface="Calibri" charset="0"/>
                <a:cs typeface="Times New Roman" panose="02020603050405020304" pitchFamily="18" charset="0"/>
              </a:rPr>
              <a:t> </a:t>
            </a:r>
            <a:r>
              <a:rPr lang="en-GB" sz="2400" dirty="0" err="1">
                <a:latin typeface="Times New Roman" panose="02020603050405020304" pitchFamily="18" charset="0"/>
                <a:ea typeface="Calibri" charset="0"/>
                <a:cs typeface="Times New Roman" panose="02020603050405020304" pitchFamily="18" charset="0"/>
              </a:rPr>
              <a:t>trường</a:t>
            </a:r>
            <a:r>
              <a:rPr lang="vi-VN" sz="2400" dirty="0">
                <a:latin typeface="Times New Roman" panose="02020603050405020304" pitchFamily="18" charset="0"/>
                <a:ea typeface="Calibri" charset="0"/>
                <a:cs typeface="Times New Roman" panose="02020603050405020304" pitchFamily="18" charset="0"/>
              </a:rPr>
              <a:t> </a:t>
            </a:r>
            <a:r>
              <a:rPr lang="vi-VN" sz="2400" dirty="0">
                <a:latin typeface="+mj-lt"/>
                <a:ea typeface="Calibri" charset="0"/>
                <a:cs typeface="Times New Roman" charset="0"/>
              </a:rPr>
              <a:t>và cho bài hát chạy/dừng ở 1 số thời điểm</a:t>
            </a:r>
            <a:r>
              <a:rPr lang="en-GB" sz="2400" dirty="0">
                <a:latin typeface="+mj-lt"/>
                <a:ea typeface="Calibri" charset="0"/>
                <a:cs typeface="Times New Roman" charset="0"/>
              </a:rPr>
              <a:t>.</a:t>
            </a:r>
            <a:endParaRPr lang="en-US" sz="2400" dirty="0">
              <a:latin typeface="+mj-lt"/>
              <a:ea typeface="Calibri" charset="0"/>
              <a:cs typeface="Times New Roman" charset="0"/>
            </a:endParaRPr>
          </a:p>
          <a:p>
            <a:pPr marL="342900" indent="-342900" algn="just">
              <a:lnSpc>
                <a:spcPts val="2600"/>
              </a:lnSpc>
              <a:spcBef>
                <a:spcPts val="600"/>
              </a:spcBef>
              <a:spcAft>
                <a:spcPts val="600"/>
              </a:spcAft>
              <a:buFont typeface="Wingdings" charset="2"/>
              <a:buChar char="v"/>
            </a:pPr>
            <a:r>
              <a:rPr lang="vi-VN" sz="2400" dirty="0">
                <a:latin typeface="+mj-lt"/>
                <a:ea typeface="Calibri" charset="0"/>
                <a:cs typeface="Times New Roman" charset="0"/>
              </a:rPr>
              <a:t>HS liên tục chuyền tay nhau 1 quả bóng nhựa trong lúc bài hát đang chạy. Khi GV dừng bài hát, quả bóng ở tay HS nào thì HS đó đọc 1 từ khoá nằm trong </a:t>
            </a:r>
            <a:r>
              <a:rPr lang="en-GB" sz="2400" dirty="0" err="1">
                <a:solidFill>
                  <a:srgbClr val="00B050"/>
                </a:solidFill>
                <a:latin typeface="Times New Roman" charset="0"/>
                <a:ea typeface="Times New Roman" charset="0"/>
                <a:cs typeface="Times New Roman" charset="0"/>
              </a:rPr>
              <a:t>mục</a:t>
            </a:r>
            <a:r>
              <a:rPr lang="en-GB" sz="2400" dirty="0">
                <a:solidFill>
                  <a:srgbClr val="00B050"/>
                </a:solidFill>
                <a:latin typeface="Times New Roman" charset="0"/>
                <a:ea typeface="Times New Roman" charset="0"/>
                <a:cs typeface="Times New Roman" charset="0"/>
              </a:rPr>
              <a:t> I/</a:t>
            </a:r>
            <a:r>
              <a:rPr lang="en-GB" sz="2400" dirty="0" err="1">
                <a:solidFill>
                  <a:srgbClr val="00B050"/>
                </a:solidFill>
                <a:latin typeface="Times New Roman" charset="0"/>
                <a:ea typeface="Times New Roman" charset="0"/>
                <a:cs typeface="Times New Roman" charset="0"/>
              </a:rPr>
              <a:t>mục</a:t>
            </a:r>
            <a:r>
              <a:rPr lang="en-GB" sz="2400" dirty="0">
                <a:solidFill>
                  <a:srgbClr val="00B050"/>
                </a:solidFill>
                <a:latin typeface="Times New Roman" charset="0"/>
                <a:ea typeface="Times New Roman" charset="0"/>
                <a:cs typeface="Times New Roman" charset="0"/>
              </a:rPr>
              <a:t> II</a:t>
            </a:r>
            <a:r>
              <a:rPr lang="en-GB" sz="2400" dirty="0">
                <a:solidFill>
                  <a:srgbClr val="00B050"/>
                </a:solidFill>
                <a:latin typeface="+mj-lt"/>
                <a:ea typeface="Calibri" charset="0"/>
                <a:cs typeface="Times New Roman" charset="0"/>
              </a:rPr>
              <a:t>.</a:t>
            </a:r>
            <a:endParaRPr lang="en-US" sz="2400" dirty="0">
              <a:solidFill>
                <a:srgbClr val="00B050"/>
              </a:solidFill>
              <a:latin typeface="+mj-lt"/>
              <a:ea typeface="Calibri" charset="0"/>
              <a:cs typeface="Times New Roman" charset="0"/>
            </a:endParaRPr>
          </a:p>
          <a:p>
            <a:pPr marL="342900" indent="-342900" algn="just">
              <a:lnSpc>
                <a:spcPts val="2600"/>
              </a:lnSpc>
              <a:spcBef>
                <a:spcPts val="600"/>
              </a:spcBef>
              <a:spcAft>
                <a:spcPts val="600"/>
              </a:spcAft>
              <a:buFont typeface="Wingdings" charset="2"/>
              <a:buChar char="v"/>
            </a:pPr>
            <a:r>
              <a:rPr lang="vi-VN" sz="2400" dirty="0">
                <a:latin typeface="+mj-lt"/>
                <a:ea typeface="Calibri" charset="0"/>
                <a:cs typeface="Times New Roman" charset="0"/>
              </a:rPr>
              <a:t>GV nhận xét, đánh giá mỗi từ khoá do HS trả. Nếu từ khoá được chấp nhận thì GV cho bài hát tiếp tục chạy và HS tiếp tục chuyền bóng</a:t>
            </a:r>
            <a:r>
              <a:rPr lang="en-GB" sz="2400" dirty="0">
                <a:latin typeface="+mj-lt"/>
                <a:ea typeface="Calibri" charset="0"/>
                <a:cs typeface="Times New Roman" charset="0"/>
              </a:rPr>
              <a:t>.</a:t>
            </a:r>
            <a:endParaRPr lang="vi-VN" sz="2400" dirty="0">
              <a:latin typeface="+mj-lt"/>
              <a:ea typeface="Calibri" charset="0"/>
              <a:cs typeface="Times New Roman" charset="0"/>
            </a:endParaRPr>
          </a:p>
          <a:p>
            <a:pPr marL="342900" indent="-342900" algn="just">
              <a:lnSpc>
                <a:spcPts val="2600"/>
              </a:lnSpc>
              <a:spcBef>
                <a:spcPts val="600"/>
              </a:spcBef>
              <a:spcAft>
                <a:spcPts val="600"/>
              </a:spcAft>
              <a:buFont typeface="Wingdings" charset="2"/>
              <a:buChar char="v"/>
            </a:pPr>
            <a:r>
              <a:rPr lang="vi-VN" sz="2400" dirty="0">
                <a:latin typeface="+mj-lt"/>
                <a:ea typeface="Calibri" charset="0"/>
                <a:cs typeface="Times New Roman" charset="0"/>
              </a:rPr>
              <a:t>1 HS ghi lại các từ khoá được GV chấp nhận lên bảng</a:t>
            </a:r>
            <a:r>
              <a:rPr lang="en-GB" sz="2400" dirty="0">
                <a:latin typeface="+mj-lt"/>
                <a:ea typeface="Calibri" charset="0"/>
                <a:cs typeface="Times New Roman" charset="0"/>
              </a:rPr>
              <a:t>.</a:t>
            </a:r>
            <a:r>
              <a:rPr lang="vi-VN" sz="2400" dirty="0">
                <a:latin typeface="+mj-lt"/>
                <a:ea typeface="Calibri" charset="0"/>
                <a:cs typeface="Times New Roman" charset="0"/>
              </a:rPr>
              <a:t> </a:t>
            </a:r>
            <a:endParaRPr lang="en-US" sz="2400" dirty="0">
              <a:effectLst/>
              <a:latin typeface="+mj-lt"/>
              <a:ea typeface="Calibri" charset="0"/>
              <a:cs typeface="Times New Roman" charset="0"/>
            </a:endParaRPr>
          </a:p>
        </p:txBody>
      </p:sp>
      <p:pic>
        <p:nvPicPr>
          <p:cNvPr id="4" name="Picture 3">
            <a:extLst>
              <a:ext uri="{FF2B5EF4-FFF2-40B4-BE49-F238E27FC236}">
                <a16:creationId xmlns:a16="http://schemas.microsoft.com/office/drawing/2014/main" id="{37BC53EF-2A81-8A00-8EF1-025796810081}"/>
              </a:ext>
            </a:extLst>
          </p:cNvPr>
          <p:cNvPicPr>
            <a:picLocks noChangeAspect="1"/>
          </p:cNvPicPr>
          <p:nvPr/>
        </p:nvPicPr>
        <p:blipFill>
          <a:blip r:embed="rId3"/>
          <a:stretch>
            <a:fillRect/>
          </a:stretch>
        </p:blipFill>
        <p:spPr>
          <a:xfrm>
            <a:off x="337774" y="1159434"/>
            <a:ext cx="7291192" cy="3905625"/>
          </a:xfrm>
          <a:prstGeom prst="rect">
            <a:avLst/>
          </a:prstGeom>
        </p:spPr>
      </p:pic>
      <p:sp>
        <p:nvSpPr>
          <p:cNvPr id="6" name="TextBox 5">
            <a:extLst>
              <a:ext uri="{FF2B5EF4-FFF2-40B4-BE49-F238E27FC236}">
                <a16:creationId xmlns:a16="http://schemas.microsoft.com/office/drawing/2014/main" id="{FD1BE580-9C2F-3A86-03D4-D223C227880A}"/>
              </a:ext>
            </a:extLst>
          </p:cNvPr>
          <p:cNvSpPr txBox="1"/>
          <p:nvPr/>
        </p:nvSpPr>
        <p:spPr>
          <a:xfrm>
            <a:off x="2268072" y="5431721"/>
            <a:ext cx="3218328" cy="646331"/>
          </a:xfrm>
          <a:prstGeom prst="rect">
            <a:avLst/>
          </a:prstGeom>
          <a:noFill/>
        </p:spPr>
        <p:txBody>
          <a:bodyPr wrap="square">
            <a:spAutoFit/>
          </a:bodyPr>
          <a:lstStyle/>
          <a:p>
            <a:r>
              <a:rPr lang="en-GB" dirty="0">
                <a:hlinkClick r:id="rId4"/>
              </a:rPr>
              <a:t>https://youtu.be/biOOB06mRx8</a:t>
            </a:r>
            <a:endParaRPr lang="vi-VN" dirty="0"/>
          </a:p>
          <a:p>
            <a:endParaRPr lang="en-GB" dirty="0"/>
          </a:p>
        </p:txBody>
      </p:sp>
      <p:pic>
        <p:nvPicPr>
          <p:cNvPr id="7" name="image4.png">
            <a:extLst>
              <a:ext uri="{FF2B5EF4-FFF2-40B4-BE49-F238E27FC236}">
                <a16:creationId xmlns:a16="http://schemas.microsoft.com/office/drawing/2014/main" id="{1E6F471B-7903-9F29-58CB-BA2FC4D4B9FB}"/>
              </a:ext>
            </a:extLst>
          </p:cNvPr>
          <p:cNvPicPr>
            <a:picLocks noChangeAspect="1"/>
          </p:cNvPicPr>
          <p:nvPr/>
        </p:nvPicPr>
        <p:blipFill>
          <a:blip r:embed="rId5" cstate="print"/>
          <a:stretch>
            <a:fillRect/>
          </a:stretch>
        </p:blipFill>
        <p:spPr>
          <a:xfrm>
            <a:off x="25259" y="-5836"/>
            <a:ext cx="590190" cy="559401"/>
          </a:xfrm>
          <a:prstGeom prst="rect">
            <a:avLst/>
          </a:prstGeom>
        </p:spPr>
      </p:pic>
      <p:grpSp>
        <p:nvGrpSpPr>
          <p:cNvPr id="8" name="Group 11">
            <a:extLst>
              <a:ext uri="{FF2B5EF4-FFF2-40B4-BE49-F238E27FC236}">
                <a16:creationId xmlns:a16="http://schemas.microsoft.com/office/drawing/2014/main" id="{CBDDE450-1C0D-D060-C076-7CE8530BDEC0}"/>
              </a:ext>
            </a:extLst>
          </p:cNvPr>
          <p:cNvGrpSpPr>
            <a:grpSpLocks/>
          </p:cNvGrpSpPr>
          <p:nvPr/>
        </p:nvGrpSpPr>
        <p:grpSpPr bwMode="auto">
          <a:xfrm>
            <a:off x="641575" y="51793"/>
            <a:ext cx="590189" cy="495737"/>
            <a:chOff x="0" y="0"/>
            <a:chExt cx="666" cy="559"/>
          </a:xfrm>
        </p:grpSpPr>
        <p:sp>
          <p:nvSpPr>
            <p:cNvPr id="9" name="Freeform 12">
              <a:extLst>
                <a:ext uri="{FF2B5EF4-FFF2-40B4-BE49-F238E27FC236}">
                  <a16:creationId xmlns:a16="http://schemas.microsoft.com/office/drawing/2014/main" id="{CC859771-4D9B-9A0A-3789-7C7D237E34B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78837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80">
                                          <p:stCondLst>
                                            <p:cond delay="0"/>
                                          </p:stCondLst>
                                        </p:cTn>
                                        <p:tgtEl>
                                          <p:spTgt spid="6"/>
                                        </p:tgtEl>
                                      </p:cBhvr>
                                    </p:animEffect>
                                    <p:anim calcmode="lin" valueType="num">
                                      <p:cBhvr>
                                        <p:cTn id="3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gtEl>
                                      </p:cBhvr>
                                      <p:to x="100000" y="60000"/>
                                    </p:animScale>
                                    <p:animScale>
                                      <p:cBhvr>
                                        <p:cTn id="37" dur="166" decel="50000">
                                          <p:stCondLst>
                                            <p:cond delay="676"/>
                                          </p:stCondLst>
                                        </p:cTn>
                                        <p:tgtEl>
                                          <p:spTgt spid="6"/>
                                        </p:tgtEl>
                                      </p:cBhvr>
                                      <p:to x="100000" y="100000"/>
                                    </p:animScale>
                                    <p:animScale>
                                      <p:cBhvr>
                                        <p:cTn id="38" dur="26">
                                          <p:stCondLst>
                                            <p:cond delay="1312"/>
                                          </p:stCondLst>
                                        </p:cTn>
                                        <p:tgtEl>
                                          <p:spTgt spid="6"/>
                                        </p:tgtEl>
                                      </p:cBhvr>
                                      <p:to x="100000" y="80000"/>
                                    </p:animScale>
                                    <p:animScale>
                                      <p:cBhvr>
                                        <p:cTn id="39" dur="166" decel="50000">
                                          <p:stCondLst>
                                            <p:cond delay="1338"/>
                                          </p:stCondLst>
                                        </p:cTn>
                                        <p:tgtEl>
                                          <p:spTgt spid="6"/>
                                        </p:tgtEl>
                                      </p:cBhvr>
                                      <p:to x="100000" y="100000"/>
                                    </p:animScale>
                                    <p:animScale>
                                      <p:cBhvr>
                                        <p:cTn id="40" dur="26">
                                          <p:stCondLst>
                                            <p:cond delay="1642"/>
                                          </p:stCondLst>
                                        </p:cTn>
                                        <p:tgtEl>
                                          <p:spTgt spid="6"/>
                                        </p:tgtEl>
                                      </p:cBhvr>
                                      <p:to x="100000" y="90000"/>
                                    </p:animScale>
                                    <p:animScale>
                                      <p:cBhvr>
                                        <p:cTn id="41" dur="166" decel="50000">
                                          <p:stCondLst>
                                            <p:cond delay="1668"/>
                                          </p:stCondLst>
                                        </p:cTn>
                                        <p:tgtEl>
                                          <p:spTgt spid="6"/>
                                        </p:tgtEl>
                                      </p:cBhvr>
                                      <p:to x="100000" y="100000"/>
                                    </p:animScale>
                                    <p:animScale>
                                      <p:cBhvr>
                                        <p:cTn id="42" dur="26">
                                          <p:stCondLst>
                                            <p:cond delay="1808"/>
                                          </p:stCondLst>
                                        </p:cTn>
                                        <p:tgtEl>
                                          <p:spTgt spid="6"/>
                                        </p:tgtEl>
                                      </p:cBhvr>
                                      <p:to x="100000" y="95000"/>
                                    </p:animScale>
                                    <p:animScale>
                                      <p:cBhvr>
                                        <p:cTn id="4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806CA2-0424-F5D6-EECC-37BB5F6CC2F7}"/>
              </a:ext>
            </a:extLst>
          </p:cNvPr>
          <p:cNvSpPr txBox="1"/>
          <p:nvPr/>
        </p:nvSpPr>
        <p:spPr>
          <a:xfrm>
            <a:off x="1591581" y="491869"/>
            <a:ext cx="7996039" cy="815288"/>
          </a:xfrm>
          <a:prstGeom prst="rect">
            <a:avLst/>
          </a:prstGeom>
          <a:noFill/>
        </p:spPr>
        <p:txBody>
          <a:bodyPr wrap="square">
            <a:spAutoFit/>
          </a:bodyPr>
          <a:lstStyle/>
          <a:p>
            <a:pPr>
              <a:lnSpc>
                <a:spcPts val="2880"/>
              </a:lnSpc>
            </a:pPr>
            <a:r>
              <a:rPr lang="en-GB" sz="2400" b="1" dirty="0">
                <a:solidFill>
                  <a:srgbClr val="00B050"/>
                </a:solidFill>
                <a:latin typeface="Times New Roman" panose="02020603050405020304" pitchFamily="18" charset="0"/>
                <a:cs typeface="Times New Roman" panose="02020603050405020304" pitchFamily="18" charset="0"/>
              </a:rPr>
              <a:t>1. </a:t>
            </a:r>
            <a:r>
              <a:rPr lang="en-GB" sz="2400" b="1" dirty="0" err="1">
                <a:solidFill>
                  <a:srgbClr val="00B050"/>
                </a:solidFill>
                <a:latin typeface="Times New Roman" panose="02020603050405020304" pitchFamily="18" charset="0"/>
                <a:cs typeface="Times New Roman" panose="02020603050405020304" pitchFamily="18" charset="0"/>
              </a:rPr>
              <a:t>Một</a:t>
            </a:r>
            <a:r>
              <a:rPr lang="en-GB" sz="2400" b="1" dirty="0">
                <a:solidFill>
                  <a:srgbClr val="00B050"/>
                </a:solidFill>
                <a:latin typeface="Times New Roman" panose="02020603050405020304" pitchFamily="18" charset="0"/>
                <a:cs typeface="Times New Roman" panose="02020603050405020304" pitchFamily="18" charset="0"/>
              </a:rPr>
              <a:t> </a:t>
            </a:r>
            <a:r>
              <a:rPr lang="en-GB" sz="2400" b="1" dirty="0" err="1">
                <a:solidFill>
                  <a:srgbClr val="00B050"/>
                </a:solidFill>
                <a:latin typeface="Times New Roman" panose="02020603050405020304" pitchFamily="18" charset="0"/>
                <a:cs typeface="Times New Roman" panose="02020603050405020304" pitchFamily="18" charset="0"/>
              </a:rPr>
              <a:t>số</a:t>
            </a:r>
            <a:r>
              <a:rPr lang="en-GB" sz="2400" b="1" dirty="0">
                <a:solidFill>
                  <a:srgbClr val="00B050"/>
                </a:solidFill>
                <a:latin typeface="Times New Roman" panose="02020603050405020304" pitchFamily="18" charset="0"/>
                <a:cs typeface="Times New Roman" panose="02020603050405020304" pitchFamily="18" charset="0"/>
              </a:rPr>
              <a:t> </a:t>
            </a:r>
            <a:r>
              <a:rPr lang="en-GB" sz="2400" b="1" dirty="0" err="1">
                <a:solidFill>
                  <a:srgbClr val="00B050"/>
                </a:solidFill>
                <a:latin typeface="Times New Roman" panose="02020603050405020304" pitchFamily="18" charset="0"/>
                <a:cs typeface="Times New Roman" panose="02020603050405020304" pitchFamily="18" charset="0"/>
              </a:rPr>
              <a:t>hành</a:t>
            </a:r>
            <a:r>
              <a:rPr lang="en-GB" sz="2400" b="1" dirty="0">
                <a:solidFill>
                  <a:srgbClr val="00B050"/>
                </a:solidFill>
                <a:latin typeface="Times New Roman" panose="02020603050405020304" pitchFamily="18" charset="0"/>
                <a:cs typeface="Times New Roman" panose="02020603050405020304" pitchFamily="18" charset="0"/>
              </a:rPr>
              <a:t> vi </a:t>
            </a:r>
            <a:r>
              <a:rPr lang="en-GB" sz="2400" b="1" dirty="0" err="1">
                <a:solidFill>
                  <a:srgbClr val="00B050"/>
                </a:solidFill>
                <a:latin typeface="Times New Roman" panose="02020603050405020304" pitchFamily="18" charset="0"/>
                <a:cs typeface="Times New Roman" panose="02020603050405020304" pitchFamily="18" charset="0"/>
              </a:rPr>
              <a:t>bị</a:t>
            </a:r>
            <a:r>
              <a:rPr lang="en-GB" sz="2400" b="1" dirty="0">
                <a:solidFill>
                  <a:srgbClr val="00B050"/>
                </a:solidFill>
                <a:latin typeface="Times New Roman" panose="02020603050405020304" pitchFamily="18" charset="0"/>
                <a:cs typeface="Times New Roman" panose="02020603050405020304" pitchFamily="18" charset="0"/>
              </a:rPr>
              <a:t> </a:t>
            </a:r>
            <a:r>
              <a:rPr lang="en-GB" sz="2400" b="1" dirty="0" err="1">
                <a:solidFill>
                  <a:srgbClr val="00B050"/>
                </a:solidFill>
                <a:latin typeface="Times New Roman" panose="02020603050405020304" pitchFamily="18" charset="0"/>
                <a:cs typeface="Times New Roman" panose="02020603050405020304" pitchFamily="18" charset="0"/>
              </a:rPr>
              <a:t>nghiêm</a:t>
            </a:r>
            <a:r>
              <a:rPr lang="en-GB" sz="2400" b="1" dirty="0">
                <a:solidFill>
                  <a:srgbClr val="00B050"/>
                </a:solidFill>
                <a:latin typeface="Times New Roman" panose="02020603050405020304" pitchFamily="18" charset="0"/>
                <a:cs typeface="Times New Roman" panose="02020603050405020304" pitchFamily="18" charset="0"/>
              </a:rPr>
              <a:t> </a:t>
            </a:r>
            <a:r>
              <a:rPr lang="en-GB" sz="2400" b="1" dirty="0" err="1">
                <a:solidFill>
                  <a:srgbClr val="00B050"/>
                </a:solidFill>
                <a:latin typeface="Times New Roman" panose="02020603050405020304" pitchFamily="18" charset="0"/>
                <a:cs typeface="Times New Roman" panose="02020603050405020304" pitchFamily="18" charset="0"/>
              </a:rPr>
              <a:t>cấm</a:t>
            </a:r>
            <a:r>
              <a:rPr lang="en-GB" sz="2400" b="1" dirty="0">
                <a:solidFill>
                  <a:srgbClr val="00B050"/>
                </a:solidFill>
                <a:latin typeface="Times New Roman" panose="02020603050405020304" pitchFamily="18" charset="0"/>
                <a:cs typeface="Times New Roman" panose="02020603050405020304" pitchFamily="18" charset="0"/>
              </a:rPr>
              <a:t> </a:t>
            </a:r>
            <a:r>
              <a:rPr lang="en-GB" sz="2400" b="1" dirty="0" err="1">
                <a:solidFill>
                  <a:srgbClr val="00B050"/>
                </a:solidFill>
                <a:latin typeface="Times New Roman" panose="02020603050405020304" pitchFamily="18" charset="0"/>
                <a:cs typeface="Times New Roman" panose="02020603050405020304" pitchFamily="18" charset="0"/>
              </a:rPr>
              <a:t>trong</a:t>
            </a:r>
            <a:r>
              <a:rPr lang="en-GB" sz="2400" b="1" dirty="0">
                <a:solidFill>
                  <a:srgbClr val="00B050"/>
                </a:solidFill>
                <a:latin typeface="Times New Roman" panose="02020603050405020304" pitchFamily="18" charset="0"/>
                <a:cs typeface="Times New Roman" panose="02020603050405020304" pitchFamily="18" charset="0"/>
              </a:rPr>
              <a:t> </a:t>
            </a:r>
            <a:r>
              <a:rPr lang="en-GB" sz="2400" b="1" dirty="0" err="1">
                <a:solidFill>
                  <a:srgbClr val="00B050"/>
                </a:solidFill>
                <a:latin typeface="Times New Roman" panose="02020603050405020304" pitchFamily="18" charset="0"/>
                <a:cs typeface="Times New Roman" panose="02020603050405020304" pitchFamily="18" charset="0"/>
              </a:rPr>
              <a:t>bảo</a:t>
            </a:r>
            <a:r>
              <a:rPr lang="en-GB" sz="2400" b="1" dirty="0">
                <a:solidFill>
                  <a:srgbClr val="00B050"/>
                </a:solidFill>
                <a:latin typeface="Times New Roman" panose="02020603050405020304" pitchFamily="18" charset="0"/>
                <a:cs typeface="Times New Roman" panose="02020603050405020304" pitchFamily="18" charset="0"/>
              </a:rPr>
              <a:t> </a:t>
            </a:r>
            <a:r>
              <a:rPr lang="en-GB" sz="2400" b="1" dirty="0" err="1">
                <a:solidFill>
                  <a:srgbClr val="00B050"/>
                </a:solidFill>
                <a:latin typeface="Times New Roman" panose="02020603050405020304" pitchFamily="18" charset="0"/>
                <a:cs typeface="Times New Roman" panose="02020603050405020304" pitchFamily="18" charset="0"/>
              </a:rPr>
              <a:t>vệ</a:t>
            </a:r>
            <a:r>
              <a:rPr lang="en-GB" sz="2400" b="1" dirty="0">
                <a:solidFill>
                  <a:srgbClr val="00B050"/>
                </a:solidFill>
                <a:latin typeface="Times New Roman" panose="02020603050405020304" pitchFamily="18" charset="0"/>
                <a:cs typeface="Times New Roman" panose="02020603050405020304" pitchFamily="18" charset="0"/>
              </a:rPr>
              <a:t> </a:t>
            </a:r>
            <a:r>
              <a:rPr lang="en-GB" sz="2400" b="1" dirty="0" err="1">
                <a:solidFill>
                  <a:srgbClr val="00B050"/>
                </a:solidFill>
                <a:latin typeface="Times New Roman" panose="02020603050405020304" pitchFamily="18" charset="0"/>
                <a:cs typeface="Times New Roman" panose="02020603050405020304" pitchFamily="18" charset="0"/>
              </a:rPr>
              <a:t>môi</a:t>
            </a:r>
            <a:r>
              <a:rPr lang="en-GB" sz="2400" b="1" dirty="0">
                <a:solidFill>
                  <a:srgbClr val="00B050"/>
                </a:solidFill>
                <a:latin typeface="Times New Roman" panose="02020603050405020304" pitchFamily="18" charset="0"/>
                <a:cs typeface="Times New Roman" panose="02020603050405020304" pitchFamily="18" charset="0"/>
              </a:rPr>
              <a:t> </a:t>
            </a:r>
            <a:r>
              <a:rPr lang="en-GB" sz="2400" b="1" dirty="0" err="1">
                <a:solidFill>
                  <a:srgbClr val="00B050"/>
                </a:solidFill>
                <a:latin typeface="Times New Roman" panose="02020603050405020304" pitchFamily="18" charset="0"/>
                <a:cs typeface="Times New Roman" panose="02020603050405020304" pitchFamily="18" charset="0"/>
              </a:rPr>
              <a:t>trường</a:t>
            </a:r>
            <a:endParaRPr lang="en-GB" sz="2400" b="1" dirty="0">
              <a:solidFill>
                <a:srgbClr val="00B050"/>
              </a:solidFill>
              <a:latin typeface="Times New Roman" panose="02020603050405020304" pitchFamily="18" charset="0"/>
              <a:cs typeface="Times New Roman" panose="02020603050405020304" pitchFamily="18" charset="0"/>
            </a:endParaRPr>
          </a:p>
          <a:p>
            <a:pPr>
              <a:lnSpc>
                <a:spcPts val="2880"/>
              </a:lnSpc>
            </a:pPr>
            <a:r>
              <a:rPr lang="vi-VN" sz="2400" b="1" dirty="0">
                <a:solidFill>
                  <a:srgbClr val="00B050"/>
                </a:solidFill>
                <a:latin typeface="Times New Roman" panose="02020603050405020304" pitchFamily="18" charset="0"/>
                <a:cs typeface="Times New Roman" panose="02020603050405020304" pitchFamily="18" charset="0"/>
              </a:rPr>
              <a:t>2. </a:t>
            </a:r>
            <a:r>
              <a:rPr lang="en-US" sz="2400" b="1" dirty="0" err="1">
                <a:solidFill>
                  <a:srgbClr val="00B050"/>
                </a:solidFill>
                <a:latin typeface="Times New Roman" panose="02020603050405020304" pitchFamily="18" charset="0"/>
                <a:cs typeface="Times New Roman" panose="02020603050405020304" pitchFamily="18" charset="0"/>
              </a:rPr>
              <a:t>Xử</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lí</a:t>
            </a:r>
            <a:r>
              <a:rPr lang="en-US" sz="2400" b="1" dirty="0">
                <a:solidFill>
                  <a:srgbClr val="00B050"/>
                </a:solidFill>
                <a:latin typeface="Times New Roman" panose="02020603050405020304" pitchFamily="18" charset="0"/>
                <a:cs typeface="Times New Roman" panose="02020603050405020304" pitchFamily="18" charset="0"/>
              </a:rPr>
              <a:t> vi </a:t>
            </a:r>
            <a:r>
              <a:rPr lang="en-US" sz="2400" b="1" dirty="0" err="1">
                <a:solidFill>
                  <a:srgbClr val="00B050"/>
                </a:solidFill>
                <a:latin typeface="Times New Roman" panose="02020603050405020304" pitchFamily="18" charset="0"/>
                <a:cs typeface="Times New Roman" panose="02020603050405020304" pitchFamily="18" charset="0"/>
              </a:rPr>
              <a:t>phạm</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pháp</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luật</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về</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bảo</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vệ</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môi</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trường</a:t>
            </a:r>
            <a:endParaRPr lang="en-GB" sz="2400" b="1" dirty="0">
              <a:solidFill>
                <a:srgbClr val="00B05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AE1BEE29-2C2A-F413-514F-F79B02559CB0}"/>
              </a:ext>
            </a:extLst>
          </p:cNvPr>
          <p:cNvSpPr txBox="1"/>
          <p:nvPr/>
        </p:nvSpPr>
        <p:spPr>
          <a:xfrm>
            <a:off x="1591580" y="3098570"/>
            <a:ext cx="9788626" cy="3180038"/>
          </a:xfrm>
          <a:prstGeom prst="rect">
            <a:avLst/>
          </a:prstGeom>
          <a:noFill/>
          <a:ln>
            <a:solidFill>
              <a:srgbClr val="00B05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200" dirty="0">
                <a:solidFill>
                  <a:srgbClr val="FF0000"/>
                </a:solidFill>
                <a:latin typeface="Times New Roman" panose="02020603050405020304" pitchFamily="18" charset="0"/>
              </a:rPr>
              <a:t>PHIẾU HỌC TẬP 4.3</a:t>
            </a:r>
          </a:p>
          <a:p>
            <a:pPr marL="342900" indent="-342900" algn="just">
              <a:lnSpc>
                <a:spcPts val="2880"/>
              </a:lnSpc>
              <a:spcBef>
                <a:spcPts val="600"/>
              </a:spcBef>
              <a:spcAft>
                <a:spcPts val="600"/>
              </a:spcAft>
              <a:buFont typeface="Wingdings" panose="05000000000000000000" pitchFamily="2" charset="2"/>
              <a:buChar char="v"/>
            </a:pPr>
            <a:r>
              <a:rPr lang="en-US" sz="2400" dirty="0" err="1">
                <a:latin typeface="Times New Roman" panose="02020603050405020304" pitchFamily="18" charset="0"/>
              </a:rPr>
              <a:t>Nhiệm</a:t>
            </a:r>
            <a:r>
              <a:rPr lang="en-US" sz="2400" dirty="0">
                <a:latin typeface="Times New Roman" panose="02020603050405020304" pitchFamily="18" charset="0"/>
              </a:rPr>
              <a:t> </a:t>
            </a:r>
            <a:r>
              <a:rPr lang="en-US" sz="2400" dirty="0" err="1">
                <a:latin typeface="Times New Roman" panose="02020603050405020304" pitchFamily="18" charset="0"/>
              </a:rPr>
              <a:t>vụ</a:t>
            </a:r>
            <a:r>
              <a:rPr lang="en-US" sz="2400" dirty="0">
                <a:solidFill>
                  <a:srgbClr val="00B050"/>
                </a:solidFill>
                <a:latin typeface="Times New Roman" panose="02020603050405020304" pitchFamily="18" charset="0"/>
              </a:rPr>
              <a:t>:</a:t>
            </a:r>
          </a:p>
          <a:p>
            <a:pPr algn="just">
              <a:lnSpc>
                <a:spcPts val="2880"/>
              </a:lnSpc>
              <a:spcBef>
                <a:spcPts val="600"/>
              </a:spcBef>
              <a:spcAft>
                <a:spcPts val="600"/>
              </a:spcAft>
            </a:pP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Nhóm</a:t>
            </a:r>
            <a:r>
              <a:rPr lang="en-US" sz="2400" dirty="0">
                <a:latin typeface="Times New Roman" panose="02020603050405020304" pitchFamily="18" charset="0"/>
                <a:ea typeface="Calibri" panose="020F0502020204030204" pitchFamily="34" charset="0"/>
              </a:rPr>
              <a:t> </a:t>
            </a:r>
            <a:r>
              <a:rPr lang="en-US" sz="2400" dirty="0">
                <a:solidFill>
                  <a:srgbClr val="00B050"/>
                </a:solidFill>
                <a:latin typeface="Times New Roman" panose="02020603050405020304" pitchFamily="18" charset="0"/>
                <a:ea typeface="Calibri" panose="020F0502020204030204" pitchFamily="34" charset="0"/>
              </a:rPr>
              <a:t>1, 2</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Đọc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câu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hỏi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khám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phá</a:t>
            </a:r>
            <a:r>
              <a:rPr lang="en-US" sz="2400" dirty="0">
                <a:latin typeface="Times New Roman" panose="02020603050405020304" pitchFamily="18" charset="0"/>
                <a:ea typeface="Calibri" panose="020F0502020204030204" pitchFamily="34" charset="0"/>
              </a:rPr>
              <a:t> 6, </a:t>
            </a:r>
            <a:r>
              <a:rPr lang="en-US" sz="2400" dirty="0" err="1">
                <a:latin typeface="Times New Roman" panose="02020603050405020304" pitchFamily="18" charset="0"/>
                <a:ea typeface="Calibri" panose="020F0502020204030204" pitchFamily="34" charset="0"/>
              </a:rPr>
              <a:t>thông</a:t>
            </a:r>
            <a:r>
              <a:rPr lang="en-US" sz="2400" dirty="0">
                <a:latin typeface="Times New Roman" panose="02020603050405020304" pitchFamily="18" charset="0"/>
                <a:ea typeface="Calibri" panose="020F0502020204030204" pitchFamily="34" charset="0"/>
              </a:rPr>
              <a:t> tin SGK </a:t>
            </a:r>
            <a:r>
              <a:rPr lang="en-US" sz="2400" dirty="0" err="1">
                <a:latin typeface="Times New Roman" panose="02020603050405020304" pitchFamily="18" charset="0"/>
                <a:ea typeface="Calibri" panose="020F0502020204030204" pitchFamily="34" charset="0"/>
              </a:rPr>
              <a:t>và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a:t>
            </a:r>
            <a:r>
              <a:rPr lang="en-US" sz="2400" dirty="0" err="1">
                <a:effectLst/>
                <a:latin typeface="Times New Roman" panose="02020603050405020304" pitchFamily="18" charset="0"/>
                <a:ea typeface="Calibri" panose="020F0502020204030204" pitchFamily="34" charset="0"/>
              </a:rPr>
              <a:t>ập</a:t>
            </a:r>
            <a:r>
              <a:rPr lang="en-US" sz="2400" dirty="0">
                <a:effectLst/>
                <a:latin typeface="Times New Roman" panose="02020603050405020304" pitchFamily="18" charset="0"/>
                <a:ea typeface="Calibri" panose="020F0502020204030204" pitchFamily="34" charset="0"/>
              </a:rPr>
              <a:t> LĐTD </a:t>
            </a:r>
            <a:r>
              <a:rPr lang="en-US" sz="2400" i="1" dirty="0" err="1">
                <a:latin typeface="Times New Roman" panose="02020603050405020304" pitchFamily="18" charset="0"/>
                <a:ea typeface="Calibri" panose="020F0502020204030204" pitchFamily="34" charset="0"/>
              </a:rPr>
              <a:t>Một</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số</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hành</a:t>
            </a:r>
            <a:r>
              <a:rPr lang="en-US" sz="2400" i="1" dirty="0">
                <a:latin typeface="Times New Roman" panose="02020603050405020304" pitchFamily="18" charset="0"/>
                <a:ea typeface="Calibri" panose="020F0502020204030204" pitchFamily="34" charset="0"/>
              </a:rPr>
              <a:t> vi </a:t>
            </a:r>
            <a:r>
              <a:rPr lang="en-US" sz="2400" i="1" dirty="0" err="1">
                <a:latin typeface="Times New Roman" panose="02020603050405020304" pitchFamily="18" charset="0"/>
                <a:ea typeface="Calibri" panose="020F0502020204030204" pitchFamily="34" charset="0"/>
              </a:rPr>
              <a:t>bị</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nghiêm</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cấm</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trong</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bảo</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vệ</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môi</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trường</a:t>
            </a:r>
            <a:r>
              <a:rPr lang="en-US" sz="2400" i="1" dirty="0">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a:p>
            <a:pPr algn="just">
              <a:lnSpc>
                <a:spcPts val="2880"/>
              </a:lnSpc>
              <a:spcBef>
                <a:spcPts val="600"/>
              </a:spcBef>
              <a:spcAft>
                <a:spcPts val="600"/>
              </a:spcAft>
            </a:pP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Nhóm</a:t>
            </a:r>
            <a:r>
              <a:rPr lang="en-US" sz="2400" dirty="0">
                <a:latin typeface="Times New Roman" panose="02020603050405020304" pitchFamily="18" charset="0"/>
                <a:ea typeface="Calibri" panose="020F0502020204030204" pitchFamily="34" charset="0"/>
              </a:rPr>
              <a:t> </a:t>
            </a:r>
            <a:r>
              <a:rPr lang="en-US" sz="2400" dirty="0">
                <a:solidFill>
                  <a:srgbClr val="00B050"/>
                </a:solidFill>
                <a:latin typeface="Times New Roman" panose="02020603050405020304" pitchFamily="18" charset="0"/>
                <a:ea typeface="Calibri" panose="020F0502020204030204" pitchFamily="34" charset="0"/>
              </a:rPr>
              <a:t>3, 4</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Đọc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câu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hỏi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khám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phá</a:t>
            </a:r>
            <a:r>
              <a:rPr lang="en-US" sz="2400" dirty="0">
                <a:latin typeface="Times New Roman" panose="02020603050405020304" pitchFamily="18" charset="0"/>
                <a:ea typeface="Calibri" panose="020F0502020204030204" pitchFamily="34" charset="0"/>
              </a:rPr>
              <a:t> 7, </a:t>
            </a:r>
            <a:r>
              <a:rPr lang="en-US" sz="2400" dirty="0" err="1">
                <a:latin typeface="Times New Roman" panose="02020603050405020304" pitchFamily="18" charset="0"/>
                <a:ea typeface="Calibri" panose="020F0502020204030204" pitchFamily="34" charset="0"/>
              </a:rPr>
              <a:t>thông</a:t>
            </a:r>
            <a:r>
              <a:rPr lang="en-US" sz="2400" dirty="0">
                <a:latin typeface="Times New Roman" panose="02020603050405020304" pitchFamily="18" charset="0"/>
                <a:ea typeface="Calibri" panose="020F0502020204030204" pitchFamily="34" charset="0"/>
              </a:rPr>
              <a:t> tin SGK </a:t>
            </a:r>
            <a:r>
              <a:rPr lang="en-US" sz="2400" dirty="0" err="1">
                <a:latin typeface="Times New Roman" panose="02020603050405020304" pitchFamily="18" charset="0"/>
                <a:ea typeface="Calibri" panose="020F0502020204030204" pitchFamily="34" charset="0"/>
              </a:rPr>
              <a:t>và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lập</a:t>
            </a:r>
            <a:r>
              <a:rPr lang="en-US" sz="2400" dirty="0">
                <a:latin typeface="Times New Roman" panose="02020603050405020304" pitchFamily="18" charset="0"/>
                <a:ea typeface="Calibri" panose="020F0502020204030204" pitchFamily="34" charset="0"/>
              </a:rPr>
              <a:t> LĐTD </a:t>
            </a:r>
            <a:r>
              <a:rPr lang="en-US" sz="2400" i="1" dirty="0" err="1">
                <a:latin typeface="Times New Roman" panose="02020603050405020304" pitchFamily="18" charset="0"/>
                <a:ea typeface="Calibri" panose="020F0502020204030204" pitchFamily="34" charset="0"/>
              </a:rPr>
              <a:t>Xử</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lí</a:t>
            </a:r>
            <a:r>
              <a:rPr lang="en-US" sz="2400" i="1" dirty="0">
                <a:latin typeface="Times New Roman" panose="02020603050405020304" pitchFamily="18" charset="0"/>
                <a:ea typeface="Calibri" panose="020F0502020204030204" pitchFamily="34" charset="0"/>
              </a:rPr>
              <a:t> vi </a:t>
            </a:r>
            <a:r>
              <a:rPr lang="en-US" sz="2400" i="1" dirty="0" err="1">
                <a:latin typeface="Times New Roman" panose="02020603050405020304" pitchFamily="18" charset="0"/>
                <a:ea typeface="Calibri" panose="020F0502020204030204" pitchFamily="34" charset="0"/>
              </a:rPr>
              <a:t>phạm</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pháp</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luật</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về</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bảo</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vệ</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môi</a:t>
            </a:r>
            <a:r>
              <a:rPr lang="en-US" sz="2400" i="1" dirty="0">
                <a:latin typeface="Times New Roman" panose="02020603050405020304" pitchFamily="18" charset="0"/>
                <a:ea typeface="Calibri" panose="020F0502020204030204" pitchFamily="34" charset="0"/>
              </a:rPr>
              <a:t> </a:t>
            </a:r>
            <a:r>
              <a:rPr lang="en-US" sz="2400" i="1" dirty="0" err="1">
                <a:latin typeface="Times New Roman" panose="02020603050405020304" pitchFamily="18" charset="0"/>
                <a:ea typeface="Calibri" panose="020F0502020204030204" pitchFamily="34" charset="0"/>
              </a:rPr>
              <a:t>trường</a:t>
            </a:r>
            <a:r>
              <a:rPr lang="en-US" sz="2400" i="1" dirty="0">
                <a:latin typeface="Times New Roman" panose="02020603050405020304" pitchFamily="18" charset="0"/>
                <a:ea typeface="Calibri" panose="020F0502020204030204" pitchFamily="34" charset="0"/>
              </a:rPr>
              <a:t>.</a:t>
            </a:r>
          </a:p>
          <a:p>
            <a:pPr marL="342900" indent="-342900" algn="just">
              <a:lnSpc>
                <a:spcPts val="2880"/>
              </a:lnSpc>
              <a:spcBef>
                <a:spcPts val="600"/>
              </a:spcBef>
              <a:spcAft>
                <a:spcPts val="600"/>
              </a:spcAft>
              <a:buFont typeface="Wingdings" panose="05000000000000000000" pitchFamily="2" charset="2"/>
              <a:buChar char="v"/>
            </a:pPr>
            <a:r>
              <a:rPr lang="en-US" sz="2400" dirty="0" err="1">
                <a:latin typeface="Times New Roman" panose="02020603050405020304" pitchFamily="18" charset="0"/>
              </a:rPr>
              <a:t>Thời</a:t>
            </a:r>
            <a:r>
              <a:rPr lang="en-US" sz="2400" dirty="0">
                <a:latin typeface="Times New Roman" panose="02020603050405020304" pitchFamily="18" charset="0"/>
              </a:rPr>
              <a:t> </a:t>
            </a:r>
            <a:r>
              <a:rPr lang="en-US" sz="2400" dirty="0" err="1">
                <a:latin typeface="Times New Roman" panose="02020603050405020304" pitchFamily="18" charset="0"/>
              </a:rPr>
              <a:t>gian</a:t>
            </a:r>
            <a:r>
              <a:rPr lang="en-US" sz="2400" dirty="0">
                <a:latin typeface="Times New Roman" panose="02020603050405020304" pitchFamily="18" charset="0"/>
              </a:rPr>
              <a:t> </a:t>
            </a:r>
            <a:r>
              <a:rPr lang="en-US" sz="2400" dirty="0" err="1">
                <a:latin typeface="Times New Roman" panose="02020603050405020304" pitchFamily="18" charset="0"/>
              </a:rPr>
              <a:t>thực</a:t>
            </a:r>
            <a:r>
              <a:rPr lang="en-US" sz="2400" dirty="0">
                <a:latin typeface="Times New Roman" panose="02020603050405020304" pitchFamily="18" charset="0"/>
              </a:rPr>
              <a:t> </a:t>
            </a:r>
            <a:r>
              <a:rPr lang="en-US" sz="2400" dirty="0" err="1">
                <a:latin typeface="Times New Roman" panose="02020603050405020304" pitchFamily="18" charset="0"/>
              </a:rPr>
              <a:t>hiện</a:t>
            </a:r>
            <a:r>
              <a:rPr lang="en-US" sz="2400" dirty="0">
                <a:latin typeface="Times New Roman" panose="02020603050405020304" pitchFamily="18" charset="0"/>
              </a:rPr>
              <a:t>: </a:t>
            </a:r>
            <a:r>
              <a:rPr lang="en-US" sz="2400" dirty="0">
                <a:solidFill>
                  <a:srgbClr val="00B050"/>
                </a:solidFill>
                <a:latin typeface="Times New Roman" panose="02020603050405020304" pitchFamily="18" charset="0"/>
              </a:rPr>
              <a:t>05 </a:t>
            </a:r>
            <a:r>
              <a:rPr lang="en-US" sz="2400" dirty="0" err="1">
                <a:latin typeface="Times New Roman" panose="02020603050405020304" pitchFamily="18" charset="0"/>
              </a:rPr>
              <a:t>phút</a:t>
            </a:r>
            <a:endParaRPr lang="en-US" sz="2400" dirty="0">
              <a:latin typeface="Times New Roman" panose="02020603050405020304" pitchFamily="18" charset="0"/>
            </a:endParaRPr>
          </a:p>
        </p:txBody>
      </p:sp>
      <p:sp>
        <p:nvSpPr>
          <p:cNvPr id="26" name="TextBox 25">
            <a:extLst>
              <a:ext uri="{FF2B5EF4-FFF2-40B4-BE49-F238E27FC236}">
                <a16:creationId xmlns:a16="http://schemas.microsoft.com/office/drawing/2014/main" id="{C1FAF808-5C41-474A-8690-61E8465C03D8}"/>
              </a:ext>
            </a:extLst>
          </p:cNvPr>
          <p:cNvSpPr txBox="1"/>
          <p:nvPr/>
        </p:nvSpPr>
        <p:spPr>
          <a:xfrm>
            <a:off x="1591581" y="1373972"/>
            <a:ext cx="9788626" cy="1565493"/>
          </a:xfrm>
          <a:prstGeom prst="rect">
            <a:avLst/>
          </a:prstGeom>
          <a:solidFill>
            <a:schemeClr val="accent4">
              <a:lumMod val="40000"/>
              <a:lumOff val="60000"/>
            </a:schemeClr>
          </a:solidFill>
          <a:ln>
            <a:solidFill>
              <a:srgbClr val="00B050"/>
            </a:solidFill>
          </a:ln>
        </p:spPr>
        <p:txBody>
          <a:bodyPr wrap="square">
            <a:spAutoFit/>
          </a:bodyPr>
          <a:lstStyle/>
          <a:p>
            <a:pPr algn="just">
              <a:lnSpc>
                <a:spcPts val="3050"/>
              </a:lnSpc>
              <a:spcBef>
                <a:spcPts val="600"/>
              </a:spcBef>
              <a:spcAft>
                <a:spcPts val="600"/>
              </a:spcAft>
            </a:pPr>
            <a:r>
              <a:rPr lang="en-US" sz="2400" b="1" dirty="0" err="1">
                <a:solidFill>
                  <a:srgbClr val="0000FF"/>
                </a:solidFill>
                <a:latin typeface="Times New Roman" panose="02020603050405020304" pitchFamily="18" charset="0"/>
                <a:cs typeface="Times New Roman" panose="02020603050405020304" pitchFamily="18" charset="0"/>
              </a:rPr>
              <a:t>Khám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phá</a:t>
            </a:r>
            <a:r>
              <a:rPr lang="en-US" sz="2400" b="1" dirty="0">
                <a:solidFill>
                  <a:srgbClr val="0000FF"/>
                </a:solidFill>
                <a:latin typeface="Times New Roman" panose="02020603050405020304" pitchFamily="18" charset="0"/>
                <a:cs typeface="Times New Roman" panose="02020603050405020304" pitchFamily="18" charset="0"/>
              </a:rPr>
              <a:t> </a:t>
            </a:r>
          </a:p>
          <a:p>
            <a:pPr algn="just">
              <a:lnSpc>
                <a:spcPts val="3050"/>
              </a:lnSpc>
              <a:spcBef>
                <a:spcPts val="600"/>
              </a:spcBef>
              <a:spcAft>
                <a:spcPts val="600"/>
              </a:spcAft>
            </a:pPr>
            <a:r>
              <a:rPr lang="en-US" sz="2400" dirty="0">
                <a:solidFill>
                  <a:srgbClr val="FF0000"/>
                </a:solidFill>
                <a:latin typeface="Times New Roman" panose="02020603050405020304" pitchFamily="18" charset="0"/>
                <a:cs typeface="Times New Roman" panose="02020603050405020304" pitchFamily="18" charset="0"/>
              </a:rPr>
              <a:t>6</a:t>
            </a:r>
            <a:r>
              <a:rPr lang="vi-VN" sz="2400" dirty="0">
                <a:solidFill>
                  <a:srgbClr val="FF0000"/>
                </a:solidFill>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Các hành vi nào bị nghiêm cấm trong hoạt động bảo vệ môi trường?</a:t>
            </a:r>
            <a:endParaRPr lang="en-US" sz="2400" dirty="0">
              <a:latin typeface="Times New Roman" panose="02020603050405020304" pitchFamily="18" charset="0"/>
              <a:cs typeface="Times New Roman" panose="02020603050405020304" pitchFamily="18" charset="0"/>
            </a:endParaRPr>
          </a:p>
          <a:p>
            <a:pPr algn="just">
              <a:lnSpc>
                <a:spcPts val="3050"/>
              </a:lnSpc>
              <a:spcBef>
                <a:spcPts val="600"/>
              </a:spcBef>
              <a:spcAft>
                <a:spcPts val="600"/>
              </a:spcAft>
            </a:pPr>
            <a:r>
              <a:rPr lang="en-US" sz="2400" dirty="0">
                <a:solidFill>
                  <a:srgbClr val="FF0000"/>
                </a:solidFill>
                <a:latin typeface="Times New Roman" panose="02020603050405020304" pitchFamily="18" charset="0"/>
                <a:cs typeface="Times New Roman" panose="02020603050405020304" pitchFamily="18" charset="0"/>
              </a:rPr>
              <a:t>7</a:t>
            </a:r>
            <a:r>
              <a:rPr lang="vi-VN" sz="2400" dirty="0">
                <a:solidFill>
                  <a:srgbClr val="FF0000"/>
                </a:solidFill>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Các hành vi vi phạm pháp luật về bảo vệ môi trường bị xử lí như thế nào?</a:t>
            </a:r>
            <a:endParaRPr lang="en-US" sz="24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C8509ADE-ED3B-4282-98C4-E6E04CA23D8B}"/>
              </a:ext>
            </a:extLst>
          </p:cNvPr>
          <p:cNvSpPr txBox="1"/>
          <p:nvPr/>
        </p:nvSpPr>
        <p:spPr>
          <a:xfrm>
            <a:off x="1591582" y="39903"/>
            <a:ext cx="10600418" cy="461665"/>
          </a:xfrm>
          <a:prstGeom prst="rect">
            <a:avLst/>
          </a:prstGeom>
          <a:noFill/>
        </p:spPr>
        <p:txBody>
          <a:bodyPr wrap="square">
            <a:spAutoFit/>
          </a:bodyPr>
          <a:lstStyle/>
          <a:p>
            <a:r>
              <a:rPr lang="en-US" sz="2400" b="1" i="0" dirty="0">
                <a:solidFill>
                  <a:srgbClr val="00B050"/>
                </a:solidFill>
                <a:effectLst/>
                <a:latin typeface="TimesNewRomanPS-BoldMT"/>
              </a:rPr>
              <a:t>III</a:t>
            </a:r>
            <a:r>
              <a:rPr lang="vi-VN" sz="2400" b="1" i="0" dirty="0">
                <a:solidFill>
                  <a:srgbClr val="00B050"/>
                </a:solidFill>
                <a:effectLst/>
                <a:latin typeface="TimesNewRomanPS-BoldMT"/>
              </a:rPr>
              <a:t>. </a:t>
            </a:r>
            <a:r>
              <a:rPr lang="en-US" sz="2400" b="1" dirty="0">
                <a:solidFill>
                  <a:srgbClr val="00B050"/>
                </a:solidFill>
                <a:latin typeface="TimesNewRomanPS-BoldMT"/>
              </a:rPr>
              <a:t>PHÒNG, CHỐNG VI PHẠM PHÁP LUẬT VỀ BẢO VỆ </a:t>
            </a:r>
            <a:r>
              <a:rPr lang="vi-VN" sz="2400" b="1" i="0" dirty="0">
                <a:solidFill>
                  <a:srgbClr val="00B050"/>
                </a:solidFill>
                <a:effectLst/>
                <a:latin typeface="TimesNewRomanPS-BoldMT"/>
              </a:rPr>
              <a:t> MÔI TRƯỜNG</a:t>
            </a:r>
            <a:r>
              <a:rPr lang="en-US" sz="2400" dirty="0">
                <a:solidFill>
                  <a:srgbClr val="00B050"/>
                </a:solidFill>
              </a:rPr>
              <a:t> </a:t>
            </a:r>
          </a:p>
        </p:txBody>
      </p:sp>
      <p:pic>
        <p:nvPicPr>
          <p:cNvPr id="2" name="image4.png">
            <a:extLst>
              <a:ext uri="{FF2B5EF4-FFF2-40B4-BE49-F238E27FC236}">
                <a16:creationId xmlns:a16="http://schemas.microsoft.com/office/drawing/2014/main" id="{A4205894-4FE5-2B55-5349-835841F3921E}"/>
              </a:ext>
            </a:extLst>
          </p:cNvPr>
          <p:cNvPicPr>
            <a:picLocks noChangeAspect="1"/>
          </p:cNvPicPr>
          <p:nvPr/>
        </p:nvPicPr>
        <p:blipFill>
          <a:blip r:embed="rId3" cstate="print"/>
          <a:stretch>
            <a:fillRect/>
          </a:stretch>
        </p:blipFill>
        <p:spPr>
          <a:xfrm>
            <a:off x="25259" y="-5836"/>
            <a:ext cx="590190" cy="559401"/>
          </a:xfrm>
          <a:prstGeom prst="rect">
            <a:avLst/>
          </a:prstGeom>
        </p:spPr>
      </p:pic>
      <p:grpSp>
        <p:nvGrpSpPr>
          <p:cNvPr id="4" name="Group 11">
            <a:extLst>
              <a:ext uri="{FF2B5EF4-FFF2-40B4-BE49-F238E27FC236}">
                <a16:creationId xmlns:a16="http://schemas.microsoft.com/office/drawing/2014/main" id="{6E081AD3-65AA-5364-2D26-605327D22A8A}"/>
              </a:ext>
            </a:extLst>
          </p:cNvPr>
          <p:cNvGrpSpPr>
            <a:grpSpLocks/>
          </p:cNvGrpSpPr>
          <p:nvPr/>
        </p:nvGrpSpPr>
        <p:grpSpPr bwMode="auto">
          <a:xfrm>
            <a:off x="641575" y="51793"/>
            <a:ext cx="590189" cy="495737"/>
            <a:chOff x="0" y="0"/>
            <a:chExt cx="666" cy="559"/>
          </a:xfrm>
        </p:grpSpPr>
        <p:sp>
          <p:nvSpPr>
            <p:cNvPr id="5" name="Freeform 12">
              <a:extLst>
                <a:ext uri="{FF2B5EF4-FFF2-40B4-BE49-F238E27FC236}">
                  <a16:creationId xmlns:a16="http://schemas.microsoft.com/office/drawing/2014/main" id="{EA78128E-66BE-4729-CD69-E0BB63722CB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69165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arn(inVertical)">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heel(1)">
                                      <p:cBhvr>
                                        <p:cTn id="25"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animBg="1"/>
      <p:bldP spid="26" grpId="0" animBg="1"/>
      <p:bldP spid="17"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2C465A-BAC3-4A43-A555-0DD9DF789ABA}"/>
              </a:ext>
            </a:extLst>
          </p:cNvPr>
          <p:cNvPicPr>
            <a:picLocks noChangeAspect="1"/>
          </p:cNvPicPr>
          <p:nvPr/>
        </p:nvPicPr>
        <p:blipFill>
          <a:blip r:embed="rId3"/>
          <a:stretch>
            <a:fillRect/>
          </a:stretch>
        </p:blipFill>
        <p:spPr>
          <a:xfrm>
            <a:off x="660903" y="6133999"/>
            <a:ext cx="11396757" cy="724001"/>
          </a:xfrm>
          <a:prstGeom prst="rect">
            <a:avLst/>
          </a:prstGeom>
        </p:spPr>
      </p:pic>
      <p:pic>
        <p:nvPicPr>
          <p:cNvPr id="6" name="Picture 5">
            <a:extLst>
              <a:ext uri="{FF2B5EF4-FFF2-40B4-BE49-F238E27FC236}">
                <a16:creationId xmlns:a16="http://schemas.microsoft.com/office/drawing/2014/main" id="{9EF082E1-1962-49EA-A5E1-9FA825787B54}"/>
              </a:ext>
            </a:extLst>
          </p:cNvPr>
          <p:cNvPicPr>
            <a:picLocks noChangeAspect="1"/>
          </p:cNvPicPr>
          <p:nvPr/>
        </p:nvPicPr>
        <p:blipFill>
          <a:blip r:embed="rId4"/>
          <a:stretch>
            <a:fillRect/>
          </a:stretch>
        </p:blipFill>
        <p:spPr>
          <a:xfrm>
            <a:off x="959665" y="167928"/>
            <a:ext cx="1041633" cy="6005596"/>
          </a:xfrm>
          <a:prstGeom prst="rect">
            <a:avLst/>
          </a:prstGeom>
        </p:spPr>
      </p:pic>
      <p:pic>
        <p:nvPicPr>
          <p:cNvPr id="8" name="Picture 7">
            <a:extLst>
              <a:ext uri="{FF2B5EF4-FFF2-40B4-BE49-F238E27FC236}">
                <a16:creationId xmlns:a16="http://schemas.microsoft.com/office/drawing/2014/main" id="{8BFC84D6-BD54-4EA6-A936-9E6DBF27804C}"/>
              </a:ext>
            </a:extLst>
          </p:cNvPr>
          <p:cNvPicPr>
            <a:picLocks noChangeAspect="1"/>
          </p:cNvPicPr>
          <p:nvPr/>
        </p:nvPicPr>
        <p:blipFill>
          <a:blip r:embed="rId5"/>
          <a:stretch>
            <a:fillRect/>
          </a:stretch>
        </p:blipFill>
        <p:spPr>
          <a:xfrm>
            <a:off x="2001298" y="167928"/>
            <a:ext cx="9666876" cy="438211"/>
          </a:xfrm>
          <a:prstGeom prst="rect">
            <a:avLst/>
          </a:prstGeom>
        </p:spPr>
      </p:pic>
      <p:pic>
        <p:nvPicPr>
          <p:cNvPr id="10" name="Picture 9">
            <a:extLst>
              <a:ext uri="{FF2B5EF4-FFF2-40B4-BE49-F238E27FC236}">
                <a16:creationId xmlns:a16="http://schemas.microsoft.com/office/drawing/2014/main" id="{2711F278-FB0E-475C-AFD0-79B6E78D5F65}"/>
              </a:ext>
            </a:extLst>
          </p:cNvPr>
          <p:cNvPicPr>
            <a:picLocks noChangeAspect="1"/>
          </p:cNvPicPr>
          <p:nvPr/>
        </p:nvPicPr>
        <p:blipFill>
          <a:blip r:embed="rId6"/>
          <a:stretch>
            <a:fillRect/>
          </a:stretch>
        </p:blipFill>
        <p:spPr>
          <a:xfrm>
            <a:off x="2001298" y="765483"/>
            <a:ext cx="9666876" cy="438211"/>
          </a:xfrm>
          <a:prstGeom prst="rect">
            <a:avLst/>
          </a:prstGeom>
        </p:spPr>
      </p:pic>
      <p:pic>
        <p:nvPicPr>
          <p:cNvPr id="12" name="Picture 11">
            <a:extLst>
              <a:ext uri="{FF2B5EF4-FFF2-40B4-BE49-F238E27FC236}">
                <a16:creationId xmlns:a16="http://schemas.microsoft.com/office/drawing/2014/main" id="{7932BE80-59D2-47B8-BE24-40E595868002}"/>
              </a:ext>
            </a:extLst>
          </p:cNvPr>
          <p:cNvPicPr>
            <a:picLocks noChangeAspect="1"/>
          </p:cNvPicPr>
          <p:nvPr/>
        </p:nvPicPr>
        <p:blipFill>
          <a:blip r:embed="rId7"/>
          <a:stretch>
            <a:fillRect/>
          </a:stretch>
        </p:blipFill>
        <p:spPr>
          <a:xfrm>
            <a:off x="2001298" y="1344932"/>
            <a:ext cx="7725853" cy="866896"/>
          </a:xfrm>
          <a:prstGeom prst="rect">
            <a:avLst/>
          </a:prstGeom>
        </p:spPr>
      </p:pic>
      <p:pic>
        <p:nvPicPr>
          <p:cNvPr id="14" name="Picture 13">
            <a:extLst>
              <a:ext uri="{FF2B5EF4-FFF2-40B4-BE49-F238E27FC236}">
                <a16:creationId xmlns:a16="http://schemas.microsoft.com/office/drawing/2014/main" id="{EE8744CB-D208-491E-90BC-E44E2BAE4049}"/>
              </a:ext>
            </a:extLst>
          </p:cNvPr>
          <p:cNvPicPr>
            <a:picLocks noChangeAspect="1"/>
          </p:cNvPicPr>
          <p:nvPr/>
        </p:nvPicPr>
        <p:blipFill>
          <a:blip r:embed="rId8"/>
          <a:stretch>
            <a:fillRect/>
          </a:stretch>
        </p:blipFill>
        <p:spPr>
          <a:xfrm>
            <a:off x="2010049" y="2306670"/>
            <a:ext cx="5001323" cy="466790"/>
          </a:xfrm>
          <a:prstGeom prst="rect">
            <a:avLst/>
          </a:prstGeom>
        </p:spPr>
      </p:pic>
      <p:pic>
        <p:nvPicPr>
          <p:cNvPr id="16" name="Picture 15">
            <a:extLst>
              <a:ext uri="{FF2B5EF4-FFF2-40B4-BE49-F238E27FC236}">
                <a16:creationId xmlns:a16="http://schemas.microsoft.com/office/drawing/2014/main" id="{AFD54E64-FFF5-4EC4-B1FE-ADAC68AB3028}"/>
              </a:ext>
            </a:extLst>
          </p:cNvPr>
          <p:cNvPicPr>
            <a:picLocks noChangeAspect="1"/>
          </p:cNvPicPr>
          <p:nvPr/>
        </p:nvPicPr>
        <p:blipFill>
          <a:blip r:embed="rId9"/>
          <a:stretch>
            <a:fillRect/>
          </a:stretch>
        </p:blipFill>
        <p:spPr>
          <a:xfrm>
            <a:off x="1990689" y="2852562"/>
            <a:ext cx="9677485" cy="905001"/>
          </a:xfrm>
          <a:prstGeom prst="rect">
            <a:avLst/>
          </a:prstGeom>
        </p:spPr>
      </p:pic>
      <p:pic>
        <p:nvPicPr>
          <p:cNvPr id="18" name="Picture 17">
            <a:extLst>
              <a:ext uri="{FF2B5EF4-FFF2-40B4-BE49-F238E27FC236}">
                <a16:creationId xmlns:a16="http://schemas.microsoft.com/office/drawing/2014/main" id="{ACB01213-CD5C-4BB8-B6D2-6DDF9C9552A2}"/>
              </a:ext>
            </a:extLst>
          </p:cNvPr>
          <p:cNvPicPr>
            <a:picLocks noChangeAspect="1"/>
          </p:cNvPicPr>
          <p:nvPr/>
        </p:nvPicPr>
        <p:blipFill>
          <a:blip r:embed="rId10"/>
          <a:stretch>
            <a:fillRect/>
          </a:stretch>
        </p:blipFill>
        <p:spPr>
          <a:xfrm>
            <a:off x="2010049" y="3816201"/>
            <a:ext cx="9677485" cy="762106"/>
          </a:xfrm>
          <a:prstGeom prst="rect">
            <a:avLst/>
          </a:prstGeom>
        </p:spPr>
      </p:pic>
      <p:pic>
        <p:nvPicPr>
          <p:cNvPr id="20" name="Picture 19">
            <a:extLst>
              <a:ext uri="{FF2B5EF4-FFF2-40B4-BE49-F238E27FC236}">
                <a16:creationId xmlns:a16="http://schemas.microsoft.com/office/drawing/2014/main" id="{BA86FE13-4165-4A98-80C8-8EC7E3DBF2B3}"/>
              </a:ext>
            </a:extLst>
          </p:cNvPr>
          <p:cNvPicPr>
            <a:picLocks noChangeAspect="1"/>
          </p:cNvPicPr>
          <p:nvPr/>
        </p:nvPicPr>
        <p:blipFill>
          <a:blip r:embed="rId11"/>
          <a:stretch>
            <a:fillRect/>
          </a:stretch>
        </p:blipFill>
        <p:spPr>
          <a:xfrm>
            <a:off x="2017880" y="4658837"/>
            <a:ext cx="9669654" cy="781159"/>
          </a:xfrm>
          <a:prstGeom prst="rect">
            <a:avLst/>
          </a:prstGeom>
        </p:spPr>
      </p:pic>
      <p:pic>
        <p:nvPicPr>
          <p:cNvPr id="22" name="Picture 21">
            <a:extLst>
              <a:ext uri="{FF2B5EF4-FFF2-40B4-BE49-F238E27FC236}">
                <a16:creationId xmlns:a16="http://schemas.microsoft.com/office/drawing/2014/main" id="{1D1AE7E3-E3B6-4B23-9D7C-9E4E79FE1E8C}"/>
              </a:ext>
            </a:extLst>
          </p:cNvPr>
          <p:cNvPicPr>
            <a:picLocks noChangeAspect="1"/>
          </p:cNvPicPr>
          <p:nvPr/>
        </p:nvPicPr>
        <p:blipFill>
          <a:blip r:embed="rId12"/>
          <a:stretch>
            <a:fillRect/>
          </a:stretch>
        </p:blipFill>
        <p:spPr>
          <a:xfrm>
            <a:off x="2017880" y="5558365"/>
            <a:ext cx="9669654" cy="457264"/>
          </a:xfrm>
          <a:prstGeom prst="rect">
            <a:avLst/>
          </a:prstGeom>
        </p:spPr>
      </p:pic>
      <p:pic>
        <p:nvPicPr>
          <p:cNvPr id="2" name="image4.png">
            <a:extLst>
              <a:ext uri="{FF2B5EF4-FFF2-40B4-BE49-F238E27FC236}">
                <a16:creationId xmlns:a16="http://schemas.microsoft.com/office/drawing/2014/main" id="{FBCB8C7E-1BFE-BA14-4A15-8CE9B49D9451}"/>
              </a:ext>
            </a:extLst>
          </p:cNvPr>
          <p:cNvPicPr>
            <a:picLocks noChangeAspect="1"/>
          </p:cNvPicPr>
          <p:nvPr/>
        </p:nvPicPr>
        <p:blipFill>
          <a:blip r:embed="rId13" cstate="print"/>
          <a:stretch>
            <a:fillRect/>
          </a:stretch>
        </p:blipFill>
        <p:spPr>
          <a:xfrm>
            <a:off x="25259" y="-5836"/>
            <a:ext cx="590190" cy="559401"/>
          </a:xfrm>
          <a:prstGeom prst="rect">
            <a:avLst/>
          </a:prstGeom>
        </p:spPr>
      </p:pic>
      <p:grpSp>
        <p:nvGrpSpPr>
          <p:cNvPr id="3" name="Group 11">
            <a:extLst>
              <a:ext uri="{FF2B5EF4-FFF2-40B4-BE49-F238E27FC236}">
                <a16:creationId xmlns:a16="http://schemas.microsoft.com/office/drawing/2014/main" id="{CE52F8FF-E48B-1CDC-2C5D-58B17E33D91D}"/>
              </a:ext>
            </a:extLst>
          </p:cNvPr>
          <p:cNvGrpSpPr>
            <a:grpSpLocks/>
          </p:cNvGrpSpPr>
          <p:nvPr/>
        </p:nvGrpSpPr>
        <p:grpSpPr bwMode="auto">
          <a:xfrm>
            <a:off x="619116" y="57828"/>
            <a:ext cx="590189" cy="495737"/>
            <a:chOff x="0" y="0"/>
            <a:chExt cx="666" cy="559"/>
          </a:xfrm>
        </p:grpSpPr>
        <p:sp>
          <p:nvSpPr>
            <p:cNvPr id="5" name="Freeform 12">
              <a:extLst>
                <a:ext uri="{FF2B5EF4-FFF2-40B4-BE49-F238E27FC236}">
                  <a16:creationId xmlns:a16="http://schemas.microsoft.com/office/drawing/2014/main" id="{4DC576F9-6263-55B0-2625-E47C007EB4CB}"/>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24188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80">
                                          <p:stCondLst>
                                            <p:cond delay="0"/>
                                          </p:stCondLst>
                                        </p:cTn>
                                        <p:tgtEl>
                                          <p:spTgt spid="8"/>
                                        </p:tgtEl>
                                      </p:cBhvr>
                                    </p:animEffect>
                                    <p:anim calcmode="lin" valueType="num">
                                      <p:cBhvr>
                                        <p:cTn id="2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5" dur="26">
                                          <p:stCondLst>
                                            <p:cond delay="650"/>
                                          </p:stCondLst>
                                        </p:cTn>
                                        <p:tgtEl>
                                          <p:spTgt spid="8"/>
                                        </p:tgtEl>
                                      </p:cBhvr>
                                      <p:to x="100000" y="60000"/>
                                    </p:animScale>
                                    <p:animScale>
                                      <p:cBhvr>
                                        <p:cTn id="26" dur="166" decel="50000">
                                          <p:stCondLst>
                                            <p:cond delay="676"/>
                                          </p:stCondLst>
                                        </p:cTn>
                                        <p:tgtEl>
                                          <p:spTgt spid="8"/>
                                        </p:tgtEl>
                                      </p:cBhvr>
                                      <p:to x="100000" y="100000"/>
                                    </p:animScale>
                                    <p:animScale>
                                      <p:cBhvr>
                                        <p:cTn id="27" dur="26">
                                          <p:stCondLst>
                                            <p:cond delay="1312"/>
                                          </p:stCondLst>
                                        </p:cTn>
                                        <p:tgtEl>
                                          <p:spTgt spid="8"/>
                                        </p:tgtEl>
                                      </p:cBhvr>
                                      <p:to x="100000" y="80000"/>
                                    </p:animScale>
                                    <p:animScale>
                                      <p:cBhvr>
                                        <p:cTn id="28" dur="166" decel="50000">
                                          <p:stCondLst>
                                            <p:cond delay="1338"/>
                                          </p:stCondLst>
                                        </p:cTn>
                                        <p:tgtEl>
                                          <p:spTgt spid="8"/>
                                        </p:tgtEl>
                                      </p:cBhvr>
                                      <p:to x="100000" y="100000"/>
                                    </p:animScale>
                                    <p:animScale>
                                      <p:cBhvr>
                                        <p:cTn id="29" dur="26">
                                          <p:stCondLst>
                                            <p:cond delay="1642"/>
                                          </p:stCondLst>
                                        </p:cTn>
                                        <p:tgtEl>
                                          <p:spTgt spid="8"/>
                                        </p:tgtEl>
                                      </p:cBhvr>
                                      <p:to x="100000" y="90000"/>
                                    </p:animScale>
                                    <p:animScale>
                                      <p:cBhvr>
                                        <p:cTn id="30" dur="166" decel="50000">
                                          <p:stCondLst>
                                            <p:cond delay="1668"/>
                                          </p:stCondLst>
                                        </p:cTn>
                                        <p:tgtEl>
                                          <p:spTgt spid="8"/>
                                        </p:tgtEl>
                                      </p:cBhvr>
                                      <p:to x="100000" y="100000"/>
                                    </p:animScale>
                                    <p:animScale>
                                      <p:cBhvr>
                                        <p:cTn id="31" dur="26">
                                          <p:stCondLst>
                                            <p:cond delay="1808"/>
                                          </p:stCondLst>
                                        </p:cTn>
                                        <p:tgtEl>
                                          <p:spTgt spid="8"/>
                                        </p:tgtEl>
                                      </p:cBhvr>
                                      <p:to x="100000" y="95000"/>
                                    </p:animScale>
                                    <p:animScale>
                                      <p:cBhvr>
                                        <p:cTn id="32" dur="166" decel="50000">
                                          <p:stCondLst>
                                            <p:cond delay="1834"/>
                                          </p:stCondLst>
                                        </p:cTn>
                                        <p:tgtEl>
                                          <p:spTgt spid="8"/>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80">
                                          <p:stCondLst>
                                            <p:cond delay="0"/>
                                          </p:stCondLst>
                                        </p:cTn>
                                        <p:tgtEl>
                                          <p:spTgt spid="10"/>
                                        </p:tgtEl>
                                      </p:cBhvr>
                                    </p:animEffect>
                                    <p:anim calcmode="lin" valueType="num">
                                      <p:cBhvr>
                                        <p:cTn id="3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3" dur="26">
                                          <p:stCondLst>
                                            <p:cond delay="650"/>
                                          </p:stCondLst>
                                        </p:cTn>
                                        <p:tgtEl>
                                          <p:spTgt spid="10"/>
                                        </p:tgtEl>
                                      </p:cBhvr>
                                      <p:to x="100000" y="60000"/>
                                    </p:animScale>
                                    <p:animScale>
                                      <p:cBhvr>
                                        <p:cTn id="44" dur="166" decel="50000">
                                          <p:stCondLst>
                                            <p:cond delay="676"/>
                                          </p:stCondLst>
                                        </p:cTn>
                                        <p:tgtEl>
                                          <p:spTgt spid="10"/>
                                        </p:tgtEl>
                                      </p:cBhvr>
                                      <p:to x="100000" y="100000"/>
                                    </p:animScale>
                                    <p:animScale>
                                      <p:cBhvr>
                                        <p:cTn id="45" dur="26">
                                          <p:stCondLst>
                                            <p:cond delay="1312"/>
                                          </p:stCondLst>
                                        </p:cTn>
                                        <p:tgtEl>
                                          <p:spTgt spid="10"/>
                                        </p:tgtEl>
                                      </p:cBhvr>
                                      <p:to x="100000" y="80000"/>
                                    </p:animScale>
                                    <p:animScale>
                                      <p:cBhvr>
                                        <p:cTn id="46" dur="166" decel="50000">
                                          <p:stCondLst>
                                            <p:cond delay="1338"/>
                                          </p:stCondLst>
                                        </p:cTn>
                                        <p:tgtEl>
                                          <p:spTgt spid="10"/>
                                        </p:tgtEl>
                                      </p:cBhvr>
                                      <p:to x="100000" y="100000"/>
                                    </p:animScale>
                                    <p:animScale>
                                      <p:cBhvr>
                                        <p:cTn id="47" dur="26">
                                          <p:stCondLst>
                                            <p:cond delay="1642"/>
                                          </p:stCondLst>
                                        </p:cTn>
                                        <p:tgtEl>
                                          <p:spTgt spid="10"/>
                                        </p:tgtEl>
                                      </p:cBhvr>
                                      <p:to x="100000" y="90000"/>
                                    </p:animScale>
                                    <p:animScale>
                                      <p:cBhvr>
                                        <p:cTn id="48" dur="166" decel="50000">
                                          <p:stCondLst>
                                            <p:cond delay="1668"/>
                                          </p:stCondLst>
                                        </p:cTn>
                                        <p:tgtEl>
                                          <p:spTgt spid="10"/>
                                        </p:tgtEl>
                                      </p:cBhvr>
                                      <p:to x="100000" y="100000"/>
                                    </p:animScale>
                                    <p:animScale>
                                      <p:cBhvr>
                                        <p:cTn id="49" dur="26">
                                          <p:stCondLst>
                                            <p:cond delay="1808"/>
                                          </p:stCondLst>
                                        </p:cTn>
                                        <p:tgtEl>
                                          <p:spTgt spid="10"/>
                                        </p:tgtEl>
                                      </p:cBhvr>
                                      <p:to x="100000" y="95000"/>
                                    </p:animScale>
                                    <p:animScale>
                                      <p:cBhvr>
                                        <p:cTn id="50" dur="166" decel="50000">
                                          <p:stCondLst>
                                            <p:cond delay="1834"/>
                                          </p:stCondLst>
                                        </p:cTn>
                                        <p:tgtEl>
                                          <p:spTgt spid="10"/>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ppt_w</p:attrName>
                                        </p:attrNameLst>
                                      </p:cBhvr>
                                      <p:tavLst>
                                        <p:tav tm="0">
                                          <p:val>
                                            <p:fltVal val="0"/>
                                          </p:val>
                                        </p:tav>
                                        <p:tav tm="100000">
                                          <p:val>
                                            <p:strVal val="#ppt_w"/>
                                          </p:val>
                                        </p:tav>
                                      </p:tavLst>
                                    </p:anim>
                                    <p:anim calcmode="lin" valueType="num">
                                      <p:cBhvr>
                                        <p:cTn id="63" dur="500" fill="hold"/>
                                        <p:tgtEl>
                                          <p:spTgt spid="14"/>
                                        </p:tgtEl>
                                        <p:attrNameLst>
                                          <p:attrName>ppt_h</p:attrName>
                                        </p:attrNameLst>
                                      </p:cBhvr>
                                      <p:tavLst>
                                        <p:tav tm="0">
                                          <p:val>
                                            <p:fltVal val="0"/>
                                          </p:val>
                                        </p:tav>
                                        <p:tav tm="100000">
                                          <p:val>
                                            <p:strVal val="#ppt_h"/>
                                          </p:val>
                                        </p:tav>
                                      </p:tavLst>
                                    </p:anim>
                                    <p:animEffect transition="in" filter="fade">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1000" fill="hold"/>
                                        <p:tgtEl>
                                          <p:spTgt spid="16"/>
                                        </p:tgtEl>
                                        <p:attrNameLst>
                                          <p:attrName>ppt_w</p:attrName>
                                        </p:attrNameLst>
                                      </p:cBhvr>
                                      <p:tavLst>
                                        <p:tav tm="0">
                                          <p:val>
                                            <p:fltVal val="0"/>
                                          </p:val>
                                        </p:tav>
                                        <p:tav tm="100000">
                                          <p:val>
                                            <p:strVal val="#ppt_w"/>
                                          </p:val>
                                        </p:tav>
                                      </p:tavLst>
                                    </p:anim>
                                    <p:anim calcmode="lin" valueType="num">
                                      <p:cBhvr>
                                        <p:cTn id="70" dur="1000" fill="hold"/>
                                        <p:tgtEl>
                                          <p:spTgt spid="16"/>
                                        </p:tgtEl>
                                        <p:attrNameLst>
                                          <p:attrName>ppt_h</p:attrName>
                                        </p:attrNameLst>
                                      </p:cBhvr>
                                      <p:tavLst>
                                        <p:tav tm="0">
                                          <p:val>
                                            <p:fltVal val="0"/>
                                          </p:val>
                                        </p:tav>
                                        <p:tav tm="100000">
                                          <p:val>
                                            <p:strVal val="#ppt_h"/>
                                          </p:val>
                                        </p:tav>
                                      </p:tavLst>
                                    </p:anim>
                                    <p:anim calcmode="lin" valueType="num">
                                      <p:cBhvr>
                                        <p:cTn id="71" dur="1000" fill="hold"/>
                                        <p:tgtEl>
                                          <p:spTgt spid="16"/>
                                        </p:tgtEl>
                                        <p:attrNameLst>
                                          <p:attrName>style.rotation</p:attrName>
                                        </p:attrNameLst>
                                      </p:cBhvr>
                                      <p:tavLst>
                                        <p:tav tm="0">
                                          <p:val>
                                            <p:fltVal val="90"/>
                                          </p:val>
                                        </p:tav>
                                        <p:tav tm="100000">
                                          <p:val>
                                            <p:fltVal val="0"/>
                                          </p:val>
                                        </p:tav>
                                      </p:tavLst>
                                    </p:anim>
                                    <p:animEffect transition="in" filter="fade">
                                      <p:cBhvr>
                                        <p:cTn id="72" dur="10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down)">
                                      <p:cBhvr>
                                        <p:cTn id="77" dur="580">
                                          <p:stCondLst>
                                            <p:cond delay="0"/>
                                          </p:stCondLst>
                                        </p:cTn>
                                        <p:tgtEl>
                                          <p:spTgt spid="18"/>
                                        </p:tgtEl>
                                      </p:cBhvr>
                                    </p:animEffect>
                                    <p:anim calcmode="lin" valueType="num">
                                      <p:cBhvr>
                                        <p:cTn id="7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83" dur="26">
                                          <p:stCondLst>
                                            <p:cond delay="650"/>
                                          </p:stCondLst>
                                        </p:cTn>
                                        <p:tgtEl>
                                          <p:spTgt spid="18"/>
                                        </p:tgtEl>
                                      </p:cBhvr>
                                      <p:to x="100000" y="60000"/>
                                    </p:animScale>
                                    <p:animScale>
                                      <p:cBhvr>
                                        <p:cTn id="84" dur="166" decel="50000">
                                          <p:stCondLst>
                                            <p:cond delay="676"/>
                                          </p:stCondLst>
                                        </p:cTn>
                                        <p:tgtEl>
                                          <p:spTgt spid="18"/>
                                        </p:tgtEl>
                                      </p:cBhvr>
                                      <p:to x="100000" y="100000"/>
                                    </p:animScale>
                                    <p:animScale>
                                      <p:cBhvr>
                                        <p:cTn id="85" dur="26">
                                          <p:stCondLst>
                                            <p:cond delay="1312"/>
                                          </p:stCondLst>
                                        </p:cTn>
                                        <p:tgtEl>
                                          <p:spTgt spid="18"/>
                                        </p:tgtEl>
                                      </p:cBhvr>
                                      <p:to x="100000" y="80000"/>
                                    </p:animScale>
                                    <p:animScale>
                                      <p:cBhvr>
                                        <p:cTn id="86" dur="166" decel="50000">
                                          <p:stCondLst>
                                            <p:cond delay="1338"/>
                                          </p:stCondLst>
                                        </p:cTn>
                                        <p:tgtEl>
                                          <p:spTgt spid="18"/>
                                        </p:tgtEl>
                                      </p:cBhvr>
                                      <p:to x="100000" y="100000"/>
                                    </p:animScale>
                                    <p:animScale>
                                      <p:cBhvr>
                                        <p:cTn id="87" dur="26">
                                          <p:stCondLst>
                                            <p:cond delay="1642"/>
                                          </p:stCondLst>
                                        </p:cTn>
                                        <p:tgtEl>
                                          <p:spTgt spid="18"/>
                                        </p:tgtEl>
                                      </p:cBhvr>
                                      <p:to x="100000" y="90000"/>
                                    </p:animScale>
                                    <p:animScale>
                                      <p:cBhvr>
                                        <p:cTn id="88" dur="166" decel="50000">
                                          <p:stCondLst>
                                            <p:cond delay="1668"/>
                                          </p:stCondLst>
                                        </p:cTn>
                                        <p:tgtEl>
                                          <p:spTgt spid="18"/>
                                        </p:tgtEl>
                                      </p:cBhvr>
                                      <p:to x="100000" y="100000"/>
                                    </p:animScale>
                                    <p:animScale>
                                      <p:cBhvr>
                                        <p:cTn id="89" dur="26">
                                          <p:stCondLst>
                                            <p:cond delay="1808"/>
                                          </p:stCondLst>
                                        </p:cTn>
                                        <p:tgtEl>
                                          <p:spTgt spid="18"/>
                                        </p:tgtEl>
                                      </p:cBhvr>
                                      <p:to x="100000" y="95000"/>
                                    </p:animScale>
                                    <p:animScale>
                                      <p:cBhvr>
                                        <p:cTn id="90" dur="166" decel="50000">
                                          <p:stCondLst>
                                            <p:cond delay="1834"/>
                                          </p:stCondLst>
                                        </p:cTn>
                                        <p:tgtEl>
                                          <p:spTgt spid="18"/>
                                        </p:tgtEl>
                                      </p:cBhvr>
                                      <p:to x="100000" y="100000"/>
                                    </p:animScale>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nodeType="click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down)">
                                      <p:cBhvr>
                                        <p:cTn id="95" dur="580">
                                          <p:stCondLst>
                                            <p:cond delay="0"/>
                                          </p:stCondLst>
                                        </p:cTn>
                                        <p:tgtEl>
                                          <p:spTgt spid="20"/>
                                        </p:tgtEl>
                                      </p:cBhvr>
                                    </p:animEffect>
                                    <p:anim calcmode="lin" valueType="num">
                                      <p:cBhvr>
                                        <p:cTn id="96"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01" dur="26">
                                          <p:stCondLst>
                                            <p:cond delay="650"/>
                                          </p:stCondLst>
                                        </p:cTn>
                                        <p:tgtEl>
                                          <p:spTgt spid="20"/>
                                        </p:tgtEl>
                                      </p:cBhvr>
                                      <p:to x="100000" y="60000"/>
                                    </p:animScale>
                                    <p:animScale>
                                      <p:cBhvr>
                                        <p:cTn id="102" dur="166" decel="50000">
                                          <p:stCondLst>
                                            <p:cond delay="676"/>
                                          </p:stCondLst>
                                        </p:cTn>
                                        <p:tgtEl>
                                          <p:spTgt spid="20"/>
                                        </p:tgtEl>
                                      </p:cBhvr>
                                      <p:to x="100000" y="100000"/>
                                    </p:animScale>
                                    <p:animScale>
                                      <p:cBhvr>
                                        <p:cTn id="103" dur="26">
                                          <p:stCondLst>
                                            <p:cond delay="1312"/>
                                          </p:stCondLst>
                                        </p:cTn>
                                        <p:tgtEl>
                                          <p:spTgt spid="20"/>
                                        </p:tgtEl>
                                      </p:cBhvr>
                                      <p:to x="100000" y="80000"/>
                                    </p:animScale>
                                    <p:animScale>
                                      <p:cBhvr>
                                        <p:cTn id="104" dur="166" decel="50000">
                                          <p:stCondLst>
                                            <p:cond delay="1338"/>
                                          </p:stCondLst>
                                        </p:cTn>
                                        <p:tgtEl>
                                          <p:spTgt spid="20"/>
                                        </p:tgtEl>
                                      </p:cBhvr>
                                      <p:to x="100000" y="100000"/>
                                    </p:animScale>
                                    <p:animScale>
                                      <p:cBhvr>
                                        <p:cTn id="105" dur="26">
                                          <p:stCondLst>
                                            <p:cond delay="1642"/>
                                          </p:stCondLst>
                                        </p:cTn>
                                        <p:tgtEl>
                                          <p:spTgt spid="20"/>
                                        </p:tgtEl>
                                      </p:cBhvr>
                                      <p:to x="100000" y="90000"/>
                                    </p:animScale>
                                    <p:animScale>
                                      <p:cBhvr>
                                        <p:cTn id="106" dur="166" decel="50000">
                                          <p:stCondLst>
                                            <p:cond delay="1668"/>
                                          </p:stCondLst>
                                        </p:cTn>
                                        <p:tgtEl>
                                          <p:spTgt spid="20"/>
                                        </p:tgtEl>
                                      </p:cBhvr>
                                      <p:to x="100000" y="100000"/>
                                    </p:animScale>
                                    <p:animScale>
                                      <p:cBhvr>
                                        <p:cTn id="107" dur="26">
                                          <p:stCondLst>
                                            <p:cond delay="1808"/>
                                          </p:stCondLst>
                                        </p:cTn>
                                        <p:tgtEl>
                                          <p:spTgt spid="20"/>
                                        </p:tgtEl>
                                      </p:cBhvr>
                                      <p:to x="100000" y="95000"/>
                                    </p:animScale>
                                    <p:animScale>
                                      <p:cBhvr>
                                        <p:cTn id="108" dur="166" decel="50000">
                                          <p:stCondLst>
                                            <p:cond delay="1834"/>
                                          </p:stCondLst>
                                        </p:cTn>
                                        <p:tgtEl>
                                          <p:spTgt spid="20"/>
                                        </p:tgtEl>
                                      </p:cBhvr>
                                      <p:to x="100000" y="100000"/>
                                    </p:animScale>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nodeType="clickEffect">
                                  <p:stCondLst>
                                    <p:cond delay="0"/>
                                  </p:stCondLst>
                                  <p:childTnLst>
                                    <p:set>
                                      <p:cBhvr>
                                        <p:cTn id="112" dur="1" fill="hold">
                                          <p:stCondLst>
                                            <p:cond delay="0"/>
                                          </p:stCondLst>
                                        </p:cTn>
                                        <p:tgtEl>
                                          <p:spTgt spid="22"/>
                                        </p:tgtEl>
                                        <p:attrNameLst>
                                          <p:attrName>style.visibility</p:attrName>
                                        </p:attrNameLst>
                                      </p:cBhvr>
                                      <p:to>
                                        <p:strVal val="visible"/>
                                      </p:to>
                                    </p:set>
                                    <p:animEffect transition="in" filter="wipe(down)">
                                      <p:cBhvr>
                                        <p:cTn id="1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CC18FA-CEC3-4DA2-B032-ED4276D3BD7C}"/>
              </a:ext>
            </a:extLst>
          </p:cNvPr>
          <p:cNvPicPr>
            <a:picLocks noChangeAspect="1"/>
          </p:cNvPicPr>
          <p:nvPr/>
        </p:nvPicPr>
        <p:blipFill>
          <a:blip r:embed="rId3"/>
          <a:stretch>
            <a:fillRect/>
          </a:stretch>
        </p:blipFill>
        <p:spPr>
          <a:xfrm>
            <a:off x="1416262" y="0"/>
            <a:ext cx="10345594" cy="704948"/>
          </a:xfrm>
          <a:prstGeom prst="rect">
            <a:avLst/>
          </a:prstGeom>
        </p:spPr>
      </p:pic>
      <p:pic>
        <p:nvPicPr>
          <p:cNvPr id="5" name="Picture 4">
            <a:extLst>
              <a:ext uri="{FF2B5EF4-FFF2-40B4-BE49-F238E27FC236}">
                <a16:creationId xmlns:a16="http://schemas.microsoft.com/office/drawing/2014/main" id="{45771F96-AF2A-5518-02C4-F4376DA559FB}"/>
              </a:ext>
            </a:extLst>
          </p:cNvPr>
          <p:cNvPicPr>
            <a:picLocks noChangeAspect="1"/>
          </p:cNvPicPr>
          <p:nvPr/>
        </p:nvPicPr>
        <p:blipFill>
          <a:blip r:embed="rId4"/>
          <a:stretch>
            <a:fillRect/>
          </a:stretch>
        </p:blipFill>
        <p:spPr>
          <a:xfrm>
            <a:off x="1672447" y="704948"/>
            <a:ext cx="438211" cy="5553850"/>
          </a:xfrm>
          <a:prstGeom prst="rect">
            <a:avLst/>
          </a:prstGeom>
        </p:spPr>
      </p:pic>
      <p:pic>
        <p:nvPicPr>
          <p:cNvPr id="7" name="Picture 6">
            <a:extLst>
              <a:ext uri="{FF2B5EF4-FFF2-40B4-BE49-F238E27FC236}">
                <a16:creationId xmlns:a16="http://schemas.microsoft.com/office/drawing/2014/main" id="{4012FA38-7027-5ED7-6DC4-7F00688A851B}"/>
              </a:ext>
            </a:extLst>
          </p:cNvPr>
          <p:cNvPicPr>
            <a:picLocks noChangeAspect="1"/>
          </p:cNvPicPr>
          <p:nvPr/>
        </p:nvPicPr>
        <p:blipFill>
          <a:blip r:embed="rId5"/>
          <a:stretch>
            <a:fillRect/>
          </a:stretch>
        </p:blipFill>
        <p:spPr>
          <a:xfrm>
            <a:off x="2110658" y="1200443"/>
            <a:ext cx="1648055" cy="3829584"/>
          </a:xfrm>
          <a:prstGeom prst="rect">
            <a:avLst/>
          </a:prstGeom>
        </p:spPr>
      </p:pic>
      <p:pic>
        <p:nvPicPr>
          <p:cNvPr id="9" name="Picture 8">
            <a:extLst>
              <a:ext uri="{FF2B5EF4-FFF2-40B4-BE49-F238E27FC236}">
                <a16:creationId xmlns:a16="http://schemas.microsoft.com/office/drawing/2014/main" id="{08FFBFD6-A0FA-320D-D51E-326867D68F56}"/>
              </a:ext>
            </a:extLst>
          </p:cNvPr>
          <p:cNvPicPr>
            <a:picLocks noChangeAspect="1"/>
          </p:cNvPicPr>
          <p:nvPr/>
        </p:nvPicPr>
        <p:blipFill>
          <a:blip r:embed="rId6"/>
          <a:stretch>
            <a:fillRect/>
          </a:stretch>
        </p:blipFill>
        <p:spPr>
          <a:xfrm>
            <a:off x="3749748" y="870064"/>
            <a:ext cx="7735380" cy="838317"/>
          </a:xfrm>
          <a:prstGeom prst="rect">
            <a:avLst/>
          </a:prstGeom>
        </p:spPr>
      </p:pic>
      <p:pic>
        <p:nvPicPr>
          <p:cNvPr id="11" name="Picture 10">
            <a:extLst>
              <a:ext uri="{FF2B5EF4-FFF2-40B4-BE49-F238E27FC236}">
                <a16:creationId xmlns:a16="http://schemas.microsoft.com/office/drawing/2014/main" id="{C92ED973-BBF7-1DA3-67EB-B5DCCDE965C0}"/>
              </a:ext>
            </a:extLst>
          </p:cNvPr>
          <p:cNvPicPr>
            <a:picLocks noChangeAspect="1"/>
          </p:cNvPicPr>
          <p:nvPr/>
        </p:nvPicPr>
        <p:blipFill>
          <a:blip r:embed="rId7"/>
          <a:stretch>
            <a:fillRect/>
          </a:stretch>
        </p:blipFill>
        <p:spPr>
          <a:xfrm>
            <a:off x="3735178" y="1681486"/>
            <a:ext cx="7773485" cy="819264"/>
          </a:xfrm>
          <a:prstGeom prst="rect">
            <a:avLst/>
          </a:prstGeom>
        </p:spPr>
      </p:pic>
      <p:pic>
        <p:nvPicPr>
          <p:cNvPr id="13" name="Picture 12">
            <a:extLst>
              <a:ext uri="{FF2B5EF4-FFF2-40B4-BE49-F238E27FC236}">
                <a16:creationId xmlns:a16="http://schemas.microsoft.com/office/drawing/2014/main" id="{C73FB0B8-2422-167D-5EB0-AD37199F7C5C}"/>
              </a:ext>
            </a:extLst>
          </p:cNvPr>
          <p:cNvPicPr>
            <a:picLocks noChangeAspect="1"/>
          </p:cNvPicPr>
          <p:nvPr/>
        </p:nvPicPr>
        <p:blipFill>
          <a:blip r:embed="rId8"/>
          <a:stretch>
            <a:fillRect/>
          </a:stretch>
        </p:blipFill>
        <p:spPr>
          <a:xfrm>
            <a:off x="3749748" y="2506229"/>
            <a:ext cx="5430008" cy="466790"/>
          </a:xfrm>
          <a:prstGeom prst="rect">
            <a:avLst/>
          </a:prstGeom>
        </p:spPr>
      </p:pic>
      <p:pic>
        <p:nvPicPr>
          <p:cNvPr id="15" name="Picture 14">
            <a:extLst>
              <a:ext uri="{FF2B5EF4-FFF2-40B4-BE49-F238E27FC236}">
                <a16:creationId xmlns:a16="http://schemas.microsoft.com/office/drawing/2014/main" id="{AA67435D-2D39-9BA0-CD9F-7D54BC5F51DB}"/>
              </a:ext>
            </a:extLst>
          </p:cNvPr>
          <p:cNvPicPr>
            <a:picLocks noChangeAspect="1"/>
          </p:cNvPicPr>
          <p:nvPr/>
        </p:nvPicPr>
        <p:blipFill>
          <a:blip r:embed="rId9"/>
          <a:stretch>
            <a:fillRect/>
          </a:stretch>
        </p:blipFill>
        <p:spPr>
          <a:xfrm>
            <a:off x="3758713" y="2955650"/>
            <a:ext cx="7802064" cy="809738"/>
          </a:xfrm>
          <a:prstGeom prst="rect">
            <a:avLst/>
          </a:prstGeom>
        </p:spPr>
      </p:pic>
      <p:pic>
        <p:nvPicPr>
          <p:cNvPr id="17" name="Picture 16">
            <a:extLst>
              <a:ext uri="{FF2B5EF4-FFF2-40B4-BE49-F238E27FC236}">
                <a16:creationId xmlns:a16="http://schemas.microsoft.com/office/drawing/2014/main" id="{BC4D981C-40D8-7CE2-F045-C818900C08C5}"/>
              </a:ext>
            </a:extLst>
          </p:cNvPr>
          <p:cNvPicPr>
            <a:picLocks noChangeAspect="1"/>
          </p:cNvPicPr>
          <p:nvPr/>
        </p:nvPicPr>
        <p:blipFill>
          <a:blip r:embed="rId10"/>
          <a:stretch>
            <a:fillRect/>
          </a:stretch>
        </p:blipFill>
        <p:spPr>
          <a:xfrm>
            <a:off x="3758713" y="3765388"/>
            <a:ext cx="7811590" cy="800212"/>
          </a:xfrm>
          <a:prstGeom prst="rect">
            <a:avLst/>
          </a:prstGeom>
        </p:spPr>
      </p:pic>
      <p:pic>
        <p:nvPicPr>
          <p:cNvPr id="19" name="Picture 18">
            <a:extLst>
              <a:ext uri="{FF2B5EF4-FFF2-40B4-BE49-F238E27FC236}">
                <a16:creationId xmlns:a16="http://schemas.microsoft.com/office/drawing/2014/main" id="{C6B794F0-4DEA-A4DE-DDA0-EE55EA316294}"/>
              </a:ext>
            </a:extLst>
          </p:cNvPr>
          <p:cNvPicPr>
            <a:picLocks noChangeAspect="1"/>
          </p:cNvPicPr>
          <p:nvPr/>
        </p:nvPicPr>
        <p:blipFill>
          <a:blip r:embed="rId11"/>
          <a:stretch>
            <a:fillRect/>
          </a:stretch>
        </p:blipFill>
        <p:spPr>
          <a:xfrm>
            <a:off x="3758713" y="4568755"/>
            <a:ext cx="7830643" cy="819264"/>
          </a:xfrm>
          <a:prstGeom prst="rect">
            <a:avLst/>
          </a:prstGeom>
        </p:spPr>
      </p:pic>
      <p:pic>
        <p:nvPicPr>
          <p:cNvPr id="21" name="Picture 20">
            <a:extLst>
              <a:ext uri="{FF2B5EF4-FFF2-40B4-BE49-F238E27FC236}">
                <a16:creationId xmlns:a16="http://schemas.microsoft.com/office/drawing/2014/main" id="{B48C4986-00FB-3E8D-CDE7-0C2D57AEFCD6}"/>
              </a:ext>
            </a:extLst>
          </p:cNvPr>
          <p:cNvPicPr>
            <a:picLocks noChangeAspect="1"/>
          </p:cNvPicPr>
          <p:nvPr/>
        </p:nvPicPr>
        <p:blipFill>
          <a:blip r:embed="rId12"/>
          <a:stretch>
            <a:fillRect/>
          </a:stretch>
        </p:blipFill>
        <p:spPr>
          <a:xfrm>
            <a:off x="2110658" y="5525522"/>
            <a:ext cx="9497750" cy="1276528"/>
          </a:xfrm>
          <a:prstGeom prst="rect">
            <a:avLst/>
          </a:prstGeom>
        </p:spPr>
      </p:pic>
      <p:pic>
        <p:nvPicPr>
          <p:cNvPr id="22" name="image4.png">
            <a:extLst>
              <a:ext uri="{FF2B5EF4-FFF2-40B4-BE49-F238E27FC236}">
                <a16:creationId xmlns:a16="http://schemas.microsoft.com/office/drawing/2014/main" id="{367F61B4-8D32-09C2-1691-566AB9A44798}"/>
              </a:ext>
            </a:extLst>
          </p:cNvPr>
          <p:cNvPicPr>
            <a:picLocks noChangeAspect="1"/>
          </p:cNvPicPr>
          <p:nvPr/>
        </p:nvPicPr>
        <p:blipFill>
          <a:blip r:embed="rId13" cstate="print"/>
          <a:stretch>
            <a:fillRect/>
          </a:stretch>
        </p:blipFill>
        <p:spPr>
          <a:xfrm>
            <a:off x="25259" y="-5836"/>
            <a:ext cx="590190" cy="559401"/>
          </a:xfrm>
          <a:prstGeom prst="rect">
            <a:avLst/>
          </a:prstGeom>
        </p:spPr>
      </p:pic>
      <p:grpSp>
        <p:nvGrpSpPr>
          <p:cNvPr id="23" name="Group 11">
            <a:extLst>
              <a:ext uri="{FF2B5EF4-FFF2-40B4-BE49-F238E27FC236}">
                <a16:creationId xmlns:a16="http://schemas.microsoft.com/office/drawing/2014/main" id="{CEC51648-72B7-CA92-0F7C-8937547CCF75}"/>
              </a:ext>
            </a:extLst>
          </p:cNvPr>
          <p:cNvGrpSpPr>
            <a:grpSpLocks/>
          </p:cNvGrpSpPr>
          <p:nvPr/>
        </p:nvGrpSpPr>
        <p:grpSpPr bwMode="auto">
          <a:xfrm>
            <a:off x="641575" y="51793"/>
            <a:ext cx="590189" cy="495737"/>
            <a:chOff x="0" y="0"/>
            <a:chExt cx="666" cy="559"/>
          </a:xfrm>
        </p:grpSpPr>
        <p:sp>
          <p:nvSpPr>
            <p:cNvPr id="24" name="Freeform 12">
              <a:extLst>
                <a:ext uri="{FF2B5EF4-FFF2-40B4-BE49-F238E27FC236}">
                  <a16:creationId xmlns:a16="http://schemas.microsoft.com/office/drawing/2014/main" id="{AFDEF2A7-C78D-429A-29C5-D4CE1E78EA4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60202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
                                          </p:val>
                                        </p:tav>
                                        <p:tav tm="100000">
                                          <p:val>
                                            <p:strVal val="#ppt_w"/>
                                          </p:val>
                                        </p:tav>
                                      </p:tavLst>
                                    </p:anim>
                                    <p:anim calcmode="lin" valueType="num">
                                      <p:cBhvr>
                                        <p:cTn id="27" dur="1000" fill="hold"/>
                                        <p:tgtEl>
                                          <p:spTgt spid="9"/>
                                        </p:tgtEl>
                                        <p:attrNameLst>
                                          <p:attrName>ppt_h</p:attrName>
                                        </p:attrNameLst>
                                      </p:cBhvr>
                                      <p:tavLst>
                                        <p:tav tm="0">
                                          <p:val>
                                            <p:fltVal val="0"/>
                                          </p:val>
                                        </p:tav>
                                        <p:tav tm="100000">
                                          <p:val>
                                            <p:strVal val="#ppt_h"/>
                                          </p:val>
                                        </p:tav>
                                      </p:tavLst>
                                    </p:anim>
                                    <p:anim calcmode="lin" valueType="num">
                                      <p:cBhvr>
                                        <p:cTn id="28" dur="1000" fill="hold"/>
                                        <p:tgtEl>
                                          <p:spTgt spid="9"/>
                                        </p:tgtEl>
                                        <p:attrNameLst>
                                          <p:attrName>style.rotation</p:attrName>
                                        </p:attrNameLst>
                                      </p:cBhvr>
                                      <p:tavLst>
                                        <p:tav tm="0">
                                          <p:val>
                                            <p:fltVal val="90"/>
                                          </p:val>
                                        </p:tav>
                                        <p:tav tm="100000">
                                          <p:val>
                                            <p:fltVal val="0"/>
                                          </p:val>
                                        </p:tav>
                                      </p:tavLst>
                                    </p:anim>
                                    <p:animEffect transition="in" filter="fade">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fltVal val="0"/>
                                          </p:val>
                                        </p:tav>
                                        <p:tav tm="100000">
                                          <p:val>
                                            <p:strVal val="#ppt_w"/>
                                          </p:val>
                                        </p:tav>
                                      </p:tavLst>
                                    </p:anim>
                                    <p:anim calcmode="lin" valueType="num">
                                      <p:cBhvr>
                                        <p:cTn id="35" dur="1000" fill="hold"/>
                                        <p:tgtEl>
                                          <p:spTgt spid="11"/>
                                        </p:tgtEl>
                                        <p:attrNameLst>
                                          <p:attrName>ppt_h</p:attrName>
                                        </p:attrNameLst>
                                      </p:cBhvr>
                                      <p:tavLst>
                                        <p:tav tm="0">
                                          <p:val>
                                            <p:fltVal val="0"/>
                                          </p:val>
                                        </p:tav>
                                        <p:tav tm="100000">
                                          <p:val>
                                            <p:strVal val="#ppt_h"/>
                                          </p:val>
                                        </p:tav>
                                      </p:tavLst>
                                    </p:anim>
                                    <p:anim calcmode="lin" valueType="num">
                                      <p:cBhvr>
                                        <p:cTn id="36" dur="1000" fill="hold"/>
                                        <p:tgtEl>
                                          <p:spTgt spid="11"/>
                                        </p:tgtEl>
                                        <p:attrNameLst>
                                          <p:attrName>style.rotation</p:attrName>
                                        </p:attrNameLst>
                                      </p:cBhvr>
                                      <p:tavLst>
                                        <p:tav tm="0">
                                          <p:val>
                                            <p:fltVal val="90"/>
                                          </p:val>
                                        </p:tav>
                                        <p:tav tm="100000">
                                          <p:val>
                                            <p:fltVal val="0"/>
                                          </p:val>
                                        </p:tav>
                                      </p:tavLst>
                                    </p:anim>
                                    <p:animEffect transition="in" filter="fade">
                                      <p:cBhvr>
                                        <p:cTn id="37" dur="1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1000" fill="hold"/>
                                        <p:tgtEl>
                                          <p:spTgt spid="13"/>
                                        </p:tgtEl>
                                        <p:attrNameLst>
                                          <p:attrName>ppt_w</p:attrName>
                                        </p:attrNameLst>
                                      </p:cBhvr>
                                      <p:tavLst>
                                        <p:tav tm="0">
                                          <p:val>
                                            <p:fltVal val="0"/>
                                          </p:val>
                                        </p:tav>
                                        <p:tav tm="100000">
                                          <p:val>
                                            <p:strVal val="#ppt_w"/>
                                          </p:val>
                                        </p:tav>
                                      </p:tavLst>
                                    </p:anim>
                                    <p:anim calcmode="lin" valueType="num">
                                      <p:cBhvr>
                                        <p:cTn id="43" dur="1000" fill="hold"/>
                                        <p:tgtEl>
                                          <p:spTgt spid="13"/>
                                        </p:tgtEl>
                                        <p:attrNameLst>
                                          <p:attrName>ppt_h</p:attrName>
                                        </p:attrNameLst>
                                      </p:cBhvr>
                                      <p:tavLst>
                                        <p:tav tm="0">
                                          <p:val>
                                            <p:fltVal val="0"/>
                                          </p:val>
                                        </p:tav>
                                        <p:tav tm="100000">
                                          <p:val>
                                            <p:strVal val="#ppt_h"/>
                                          </p:val>
                                        </p:tav>
                                      </p:tavLst>
                                    </p:anim>
                                    <p:anim calcmode="lin" valueType="num">
                                      <p:cBhvr>
                                        <p:cTn id="44" dur="1000" fill="hold"/>
                                        <p:tgtEl>
                                          <p:spTgt spid="13"/>
                                        </p:tgtEl>
                                        <p:attrNameLst>
                                          <p:attrName>style.rotation</p:attrName>
                                        </p:attrNameLst>
                                      </p:cBhvr>
                                      <p:tavLst>
                                        <p:tav tm="0">
                                          <p:val>
                                            <p:fltVal val="90"/>
                                          </p:val>
                                        </p:tav>
                                        <p:tav tm="100000">
                                          <p:val>
                                            <p:fltVal val="0"/>
                                          </p:val>
                                        </p:tav>
                                      </p:tavLst>
                                    </p:anim>
                                    <p:animEffect transition="in" filter="fade">
                                      <p:cBhvr>
                                        <p:cTn id="45" dur="10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500" fill="hold"/>
                                        <p:tgtEl>
                                          <p:spTgt spid="19"/>
                                        </p:tgtEl>
                                        <p:attrNameLst>
                                          <p:attrName>ppt_w</p:attrName>
                                        </p:attrNameLst>
                                      </p:cBhvr>
                                      <p:tavLst>
                                        <p:tav tm="0">
                                          <p:val>
                                            <p:fltVal val="0"/>
                                          </p:val>
                                        </p:tav>
                                        <p:tav tm="100000">
                                          <p:val>
                                            <p:strVal val="#ppt_w"/>
                                          </p:val>
                                        </p:tav>
                                      </p:tavLst>
                                    </p:anim>
                                    <p:anim calcmode="lin" valueType="num">
                                      <p:cBhvr>
                                        <p:cTn id="65" dur="500" fill="hold"/>
                                        <p:tgtEl>
                                          <p:spTgt spid="19"/>
                                        </p:tgtEl>
                                        <p:attrNameLst>
                                          <p:attrName>ppt_h</p:attrName>
                                        </p:attrNameLst>
                                      </p:cBhvr>
                                      <p:tavLst>
                                        <p:tav tm="0">
                                          <p:val>
                                            <p:fltVal val="0"/>
                                          </p:val>
                                        </p:tav>
                                        <p:tav tm="100000">
                                          <p:val>
                                            <p:strVal val="#ppt_h"/>
                                          </p:val>
                                        </p:tav>
                                      </p:tavLst>
                                    </p:anim>
                                    <p:animEffect transition="in" filter="fade">
                                      <p:cBhvr>
                                        <p:cTn id="66" dur="500"/>
                                        <p:tgtEl>
                                          <p:spTgt spid="1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wipe(down)">
                                      <p:cBhvr>
                                        <p:cTn id="7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3A91839-1C10-0497-FA18-6C21B738E196}"/>
              </a:ext>
            </a:extLst>
          </p:cNvPr>
          <p:cNvSpPr txBox="1"/>
          <p:nvPr/>
        </p:nvSpPr>
        <p:spPr>
          <a:xfrm>
            <a:off x="228600" y="4796985"/>
            <a:ext cx="11701331" cy="1913344"/>
          </a:xfrm>
          <a:prstGeom prst="rect">
            <a:avLst/>
          </a:prstGeom>
          <a:noFill/>
        </p:spPr>
        <p:txBody>
          <a:bodyPr wrap="square">
            <a:spAutoFit/>
          </a:bodyPr>
          <a:lstStyle/>
          <a:p>
            <a:pPr algn="just">
              <a:lnSpc>
                <a:spcPts val="2600"/>
              </a:lnSpc>
              <a:spcBef>
                <a:spcPts val="600"/>
              </a:spcBef>
              <a:spcAft>
                <a:spcPts val="600"/>
              </a:spcAft>
            </a:pPr>
            <a:r>
              <a:rPr lang="en-GB" sz="2400" dirty="0">
                <a:solidFill>
                  <a:srgbClr val="00B050"/>
                </a:solidFill>
                <a:latin typeface="Times New Roman" panose="02020603050405020304" pitchFamily="18" charset="0"/>
                <a:cs typeface="Times New Roman" panose="02020603050405020304" pitchFamily="18" charset="0"/>
              </a:rPr>
              <a:t>Thông tin </a:t>
            </a:r>
            <a:r>
              <a:rPr lang="en-GB" sz="2400" dirty="0" err="1">
                <a:solidFill>
                  <a:srgbClr val="00B050"/>
                </a:solidFill>
                <a:latin typeface="Times New Roman" panose="02020603050405020304" pitchFamily="18" charset="0"/>
                <a:cs typeface="Times New Roman" panose="02020603050405020304" pitchFamily="18" charset="0"/>
              </a:rPr>
              <a:t>tham</a:t>
            </a:r>
            <a:r>
              <a:rPr lang="en-GB" sz="2400" dirty="0">
                <a:solidFill>
                  <a:srgbClr val="00B050"/>
                </a:solidFill>
                <a:latin typeface="Times New Roman" panose="02020603050405020304" pitchFamily="18" charset="0"/>
                <a:cs typeface="Times New Roman" panose="02020603050405020304" pitchFamily="18" charset="0"/>
              </a:rPr>
              <a:t> </a:t>
            </a:r>
            <a:r>
              <a:rPr lang="en-GB" sz="2400" dirty="0" err="1">
                <a:solidFill>
                  <a:srgbClr val="00B050"/>
                </a:solidFill>
                <a:latin typeface="Times New Roman" panose="02020603050405020304" pitchFamily="18" charset="0"/>
                <a:cs typeface="Times New Roman" panose="02020603050405020304" pitchFamily="18" charset="0"/>
              </a:rPr>
              <a:t>khảo</a:t>
            </a:r>
            <a:r>
              <a:rPr lang="en-GB" sz="2400" dirty="0">
                <a:solidFill>
                  <a:srgbClr val="00B050"/>
                </a:solidFill>
                <a:latin typeface="Times New Roman" panose="02020603050405020304" pitchFamily="18" charset="0"/>
                <a:cs typeface="Times New Roman" panose="02020603050405020304" pitchFamily="18" charset="0"/>
              </a:rPr>
              <a:t> </a:t>
            </a:r>
            <a:r>
              <a:rPr lang="en-GB" sz="2400" dirty="0" err="1">
                <a:solidFill>
                  <a:srgbClr val="00B050"/>
                </a:solidFill>
                <a:latin typeface="Times New Roman" panose="02020603050405020304" pitchFamily="18" charset="0"/>
                <a:cs typeface="Times New Roman" panose="02020603050405020304" pitchFamily="18" charset="0"/>
              </a:rPr>
              <a:t>cho</a:t>
            </a:r>
            <a:r>
              <a:rPr lang="en-GB" sz="2400" dirty="0">
                <a:solidFill>
                  <a:srgbClr val="00B050"/>
                </a:solidFill>
                <a:latin typeface="Times New Roman" panose="02020603050405020304" pitchFamily="18" charset="0"/>
                <a:cs typeface="Times New Roman" panose="02020603050405020304" pitchFamily="18" charset="0"/>
              </a:rPr>
              <a:t> </a:t>
            </a:r>
            <a:r>
              <a:rPr lang="en-GB" sz="2400" dirty="0" err="1">
                <a:solidFill>
                  <a:srgbClr val="00B050"/>
                </a:solidFill>
                <a:latin typeface="Times New Roman" panose="02020603050405020304" pitchFamily="18" charset="0"/>
                <a:cs typeface="Times New Roman" panose="02020603050405020304" pitchFamily="18" charset="0"/>
              </a:rPr>
              <a:t>cả</a:t>
            </a:r>
            <a:r>
              <a:rPr lang="en-GB" sz="2400" dirty="0">
                <a:solidFill>
                  <a:srgbClr val="00B050"/>
                </a:solidFill>
                <a:latin typeface="Times New Roman" panose="02020603050405020304" pitchFamily="18" charset="0"/>
                <a:cs typeface="Times New Roman" panose="02020603050405020304" pitchFamily="18" charset="0"/>
              </a:rPr>
              <a:t> 2 </a:t>
            </a:r>
            <a:r>
              <a:rPr lang="en-GB" sz="2400" dirty="0" err="1">
                <a:solidFill>
                  <a:srgbClr val="00B050"/>
                </a:solidFill>
                <a:latin typeface="Times New Roman" panose="02020603050405020304" pitchFamily="18" charset="0"/>
                <a:cs typeface="Times New Roman" panose="02020603050405020304" pitchFamily="18" charset="0"/>
              </a:rPr>
              <a:t>phương</a:t>
            </a:r>
            <a:r>
              <a:rPr lang="en-GB" sz="2400" dirty="0">
                <a:solidFill>
                  <a:srgbClr val="00B050"/>
                </a:solidFill>
                <a:latin typeface="Times New Roman" panose="02020603050405020304" pitchFamily="18" charset="0"/>
                <a:cs typeface="Times New Roman" panose="02020603050405020304" pitchFamily="18" charset="0"/>
              </a:rPr>
              <a:t> </a:t>
            </a:r>
            <a:r>
              <a:rPr lang="en-GB" sz="2400" dirty="0" err="1">
                <a:solidFill>
                  <a:srgbClr val="00B050"/>
                </a:solidFill>
                <a:latin typeface="Times New Roman" panose="02020603050405020304" pitchFamily="18" charset="0"/>
                <a:cs typeface="Times New Roman" panose="02020603050405020304" pitchFamily="18" charset="0"/>
              </a:rPr>
              <a:t>án</a:t>
            </a:r>
            <a:r>
              <a:rPr lang="en-GB" sz="2400" dirty="0">
                <a:solidFill>
                  <a:srgbClr val="00B050"/>
                </a:solidFill>
                <a:latin typeface="Times New Roman" panose="02020603050405020304" pitchFamily="18" charset="0"/>
                <a:cs typeface="Times New Roman" panose="02020603050405020304" pitchFamily="18" charset="0"/>
              </a:rPr>
              <a:t>: </a:t>
            </a:r>
            <a:endParaRPr lang="vi-VN" sz="2400" dirty="0">
              <a:solidFill>
                <a:srgbClr val="00B050"/>
              </a:solidFill>
              <a:latin typeface="Times New Roman" panose="02020603050405020304" pitchFamily="18" charset="0"/>
              <a:cs typeface="Times New Roman" panose="02020603050405020304" pitchFamily="18" charset="0"/>
            </a:endParaRPr>
          </a:p>
          <a:p>
            <a:pPr algn="just">
              <a:lnSpc>
                <a:spcPts val="2600"/>
              </a:lnSpc>
              <a:spcBef>
                <a:spcPts val="600"/>
              </a:spcBef>
              <a:spcAft>
                <a:spcPts val="600"/>
              </a:spcAft>
            </a:pPr>
            <a:r>
              <a:rPr lang="vi-VN" sz="2400" dirty="0">
                <a:latin typeface="Times New Roman" panose="02020603050405020304" pitchFamily="18" charset="0"/>
                <a:cs typeface="Times New Roman" panose="02020603050405020304" pitchFamily="18" charset="0"/>
              </a:rPr>
              <a:t>Lan cần giải thích cho Hoa hiểu rõ: Nếu đứng trên cầu thả cá thì cá có thể chết; vứt túi ni lông xuống sông, gây ô nhiễm môi trường nước mặt là hành vi vi phạm pháp luật. Sau đó, hai chị em xuống bờ sông, thả cá phóng sinh, giữ lại túi ni lông và mang đến nơi thu gom, phân loại rác theo quy định. </a:t>
            </a:r>
            <a:endParaRPr lang="en-GB"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D7EBD9F-AA2B-2355-B8A0-1E92CE664E99}"/>
              </a:ext>
            </a:extLst>
          </p:cNvPr>
          <p:cNvSpPr txBox="1"/>
          <p:nvPr/>
        </p:nvSpPr>
        <p:spPr>
          <a:xfrm>
            <a:off x="1707594" y="537382"/>
            <a:ext cx="10077735" cy="2749151"/>
          </a:xfrm>
          <a:prstGeom prst="rect">
            <a:avLst/>
          </a:prstGeom>
          <a:solidFill>
            <a:schemeClr val="accent2">
              <a:lumMod val="40000"/>
              <a:lumOff val="60000"/>
            </a:schemeClr>
          </a:solidFill>
          <a:ln>
            <a:solidFill>
              <a:srgbClr val="00B050"/>
            </a:solidFill>
          </a:ln>
        </p:spPr>
        <p:txBody>
          <a:bodyPr wrap="square">
            <a:spAutoFit/>
          </a:bodyPr>
          <a:lstStyle/>
          <a:p>
            <a:r>
              <a:rPr lang="en-US" sz="2400" b="1" dirty="0" err="1">
                <a:solidFill>
                  <a:srgbClr val="00B050"/>
                </a:solidFill>
                <a:effectLst/>
                <a:latin typeface="Times New Roman" panose="02020603050405020304" pitchFamily="18" charset="0"/>
                <a:ea typeface="Calibri" panose="020F0502020204030204" pitchFamily="34" charset="0"/>
              </a:rPr>
              <a:t>Luyện</a:t>
            </a:r>
            <a:r>
              <a:rPr lang="en-US" sz="2400" b="1" dirty="0">
                <a:solidFill>
                  <a:srgbClr val="00B050"/>
                </a:solidFill>
                <a:effectLst/>
                <a:latin typeface="Times New Roman" panose="02020603050405020304" pitchFamily="18" charset="0"/>
                <a:ea typeface="Calibri" panose="020F0502020204030204" pitchFamily="34" charset="0"/>
              </a:rPr>
              <a:t> </a:t>
            </a:r>
            <a:r>
              <a:rPr lang="en-US" sz="2400" b="1" dirty="0" err="1">
                <a:solidFill>
                  <a:srgbClr val="00B050"/>
                </a:solidFill>
                <a:effectLst/>
                <a:latin typeface="Times New Roman" panose="02020603050405020304" pitchFamily="18" charset="0"/>
                <a:ea typeface="Calibri" panose="020F0502020204030204" pitchFamily="34" charset="0"/>
              </a:rPr>
              <a:t>tập</a:t>
            </a:r>
            <a:endParaRPr lang="en-US" sz="2400" b="1" dirty="0">
              <a:solidFill>
                <a:srgbClr val="00B050"/>
              </a:solidFill>
              <a:latin typeface="Times New Roman" panose="02020603050405020304" pitchFamily="18" charset="0"/>
              <a:ea typeface="Calibri" panose="020F0502020204030204" pitchFamily="34" charset="0"/>
            </a:endParaRPr>
          </a:p>
          <a:p>
            <a:pPr algn="just">
              <a:lnSpc>
                <a:spcPts val="2880"/>
              </a:lnSpc>
              <a:spcBef>
                <a:spcPts val="600"/>
              </a:spcBef>
              <a:spcAft>
                <a:spcPts val="600"/>
              </a:spcAft>
            </a:pPr>
            <a:r>
              <a:rPr lang="vi-VN" sz="2400" dirty="0">
                <a:solidFill>
                  <a:srgbClr val="FF0000"/>
                </a:solidFill>
                <a:latin typeface="Times New Roman" panose="02020603050405020304" pitchFamily="18" charset="0"/>
                <a:cs typeface="Times New Roman" panose="02020603050405020304" pitchFamily="18" charset="0"/>
              </a:rPr>
              <a:t>4. </a:t>
            </a:r>
            <a:r>
              <a:rPr lang="vi-VN" sz="2400" dirty="0">
                <a:latin typeface="Times New Roman" panose="02020603050405020304" pitchFamily="18" charset="0"/>
                <a:cs typeface="Times New Roman" panose="02020603050405020304" pitchFamily="18" charset="0"/>
              </a:rPr>
              <a:t>Hôm nay là ngày 23 tháng 12 âm lịch. Sau lễ cúng ông Công ông Táo, mẹ giao cho hai chị em Lan và Hoa mang cá chép đi phóng sinh ở dòng sông gần nhà. Đến giữa cầu bắc qua sông, Hoa nói với Lan: “Mình đứng ở đây thả cá rồi vứt luôn túi ni lông xuống sông cho tiện, không mang đến nơi thu gom, phân loại rác nữa. Mỗi năm chỉ thả cá có một lần, nước sông sẽ cuốn trôi tất cả”. Nếu là Lan, em sẽ xử trí như thế nào?</a:t>
            </a:r>
            <a:r>
              <a:rPr lang="en-US" sz="24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2400" dirty="0">
              <a:solidFill>
                <a:srgbClr val="00B05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7C9F9C7-17C5-582A-208C-CE8FA2AA86A8}"/>
              </a:ext>
            </a:extLst>
          </p:cNvPr>
          <p:cNvSpPr txBox="1"/>
          <p:nvPr/>
        </p:nvSpPr>
        <p:spPr>
          <a:xfrm>
            <a:off x="228600" y="3423207"/>
            <a:ext cx="10753253" cy="461665"/>
          </a:xfrm>
          <a:prstGeom prst="rect">
            <a:avLst/>
          </a:prstGeom>
          <a:noFill/>
        </p:spPr>
        <p:txBody>
          <a:bodyPr wrap="square">
            <a:spAutoFit/>
          </a:bodyPr>
          <a:lstStyle/>
          <a:p>
            <a:pPr algn="just"/>
            <a:r>
              <a:rPr lang="vi-VN" sz="2400" dirty="0">
                <a:solidFill>
                  <a:srgbClr val="FF0000"/>
                </a:solidFill>
                <a:latin typeface="Times New Roman" panose="02020603050405020304" pitchFamily="18" charset="0"/>
                <a:cs typeface="Times New Roman" panose="02020603050405020304" pitchFamily="18" charset="0"/>
              </a:rPr>
              <a:t>Phương án 1: </a:t>
            </a:r>
            <a:r>
              <a:rPr lang="vi-VN" sz="2400" dirty="0">
                <a:latin typeface="Times New Roman" panose="02020603050405020304" pitchFamily="18" charset="0"/>
                <a:cs typeface="Times New Roman" panose="02020603050405020304" pitchFamily="18" charset="0"/>
              </a:rPr>
              <a:t>Một HS đọc nội dung bài tập, cả lớp thảo luận theo cặp và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kiến</a:t>
            </a:r>
            <a:r>
              <a:rPr lang="vi-VN" sz="2400"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BA851001-A43E-7057-5136-9450A67DBE3B}"/>
              </a:ext>
            </a:extLst>
          </p:cNvPr>
          <p:cNvSpPr txBox="1"/>
          <p:nvPr/>
        </p:nvSpPr>
        <p:spPr>
          <a:xfrm>
            <a:off x="228600" y="3884872"/>
            <a:ext cx="11638211" cy="830997"/>
          </a:xfrm>
          <a:prstGeom prst="rect">
            <a:avLst/>
          </a:prstGeom>
          <a:noFill/>
        </p:spPr>
        <p:txBody>
          <a:bodyPr wrap="square">
            <a:spAutoFit/>
          </a:bodyPr>
          <a:lstStyle/>
          <a:p>
            <a:pPr algn="just"/>
            <a:r>
              <a:rPr lang="vi-VN" sz="2400" dirty="0">
                <a:solidFill>
                  <a:srgbClr val="FF0000"/>
                </a:solidFill>
                <a:latin typeface="Times New Roman" panose="02020603050405020304" pitchFamily="18" charset="0"/>
                <a:cs typeface="Times New Roman" panose="02020603050405020304" pitchFamily="18" charset="0"/>
              </a:rPr>
              <a:t>Phương án 2: </a:t>
            </a:r>
            <a:r>
              <a:rPr lang="vi-VN" sz="2400" dirty="0">
                <a:latin typeface="Times New Roman" panose="02020603050405020304" pitchFamily="18" charset="0"/>
                <a:cs typeface="Times New Roman" panose="02020603050405020304" pitchFamily="18" charset="0"/>
              </a:rPr>
              <a:t>Hai HS đóng vai nhân vật </a:t>
            </a:r>
            <a:r>
              <a:rPr lang="en-GB" sz="2400" dirty="0">
                <a:latin typeface="Times New Roman" panose="02020603050405020304" pitchFamily="18" charset="0"/>
                <a:cs typeface="Times New Roman" panose="02020603050405020304" pitchFamily="18" charset="0"/>
              </a:rPr>
              <a:t>Lan</a:t>
            </a:r>
            <a:r>
              <a:rPr lang="vi-VN" sz="2400"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Hoa</a:t>
            </a:r>
            <a:r>
              <a:rPr lang="vi-VN" sz="2400" dirty="0">
                <a:latin typeface="Times New Roman" panose="02020603050405020304" pitchFamily="18" charset="0"/>
                <a:cs typeface="Times New Roman" panose="02020603050405020304" pitchFamily="18" charset="0"/>
              </a:rPr>
              <a:t> và diễn tả trước lớp tình huống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và</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xử</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trí</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của</a:t>
            </a:r>
            <a:r>
              <a:rPr lang="en-GB" sz="2400" dirty="0">
                <a:latin typeface="Times New Roman" panose="02020603050405020304" pitchFamily="18" charset="0"/>
                <a:cs typeface="Times New Roman" panose="02020603050405020304" pitchFamily="18" charset="0"/>
              </a:rPr>
              <a:t> Lan</a:t>
            </a:r>
            <a:r>
              <a:rPr lang="vi-VN"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Các</a:t>
            </a:r>
            <a:r>
              <a:rPr lang="en-GB"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HS </a:t>
            </a:r>
            <a:r>
              <a:rPr lang="en-GB" sz="2400" dirty="0" err="1">
                <a:latin typeface="Times New Roman" panose="02020603050405020304" pitchFamily="18" charset="0"/>
                <a:cs typeface="Times New Roman" panose="02020603050405020304" pitchFamily="18" charset="0"/>
              </a:rPr>
              <a:t>còn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lại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quan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sát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thảo</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luận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theo</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cặp</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và</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nêu</a:t>
            </a:r>
            <a:r>
              <a:rPr lang="en-GB" sz="2400" dirty="0">
                <a:latin typeface="Times New Roman" panose="02020603050405020304" pitchFamily="18" charset="0"/>
                <a:cs typeface="Times New Roman" panose="02020603050405020304" pitchFamily="18" charset="0"/>
              </a:rPr>
              <a:t> ý </a:t>
            </a:r>
            <a:r>
              <a:rPr lang="en-GB" sz="2400" dirty="0" err="1">
                <a:latin typeface="Times New Roman" panose="02020603050405020304" pitchFamily="18" charset="0"/>
                <a:cs typeface="Times New Roman" panose="02020603050405020304" pitchFamily="18" charset="0"/>
              </a:rPr>
              <a:t>kiến</a:t>
            </a:r>
            <a:r>
              <a:rPr lang="vi-VN" sz="2400" dirty="0">
                <a:latin typeface="Times New Roman" panose="02020603050405020304" pitchFamily="18" charset="0"/>
                <a:cs typeface="Times New Roman" panose="02020603050405020304" pitchFamily="18" charset="0"/>
              </a:rPr>
              <a:t>. </a:t>
            </a:r>
          </a:p>
        </p:txBody>
      </p:sp>
      <p:pic>
        <p:nvPicPr>
          <p:cNvPr id="3" name="image4.png">
            <a:extLst>
              <a:ext uri="{FF2B5EF4-FFF2-40B4-BE49-F238E27FC236}">
                <a16:creationId xmlns:a16="http://schemas.microsoft.com/office/drawing/2014/main" id="{A52FFCA0-BBDB-C1A4-8B0E-F8263F3B2F68}"/>
              </a:ext>
            </a:extLst>
          </p:cNvPr>
          <p:cNvPicPr>
            <a:picLocks noChangeAspect="1"/>
          </p:cNvPicPr>
          <p:nvPr/>
        </p:nvPicPr>
        <p:blipFill>
          <a:blip r:embed="rId3" cstate="print"/>
          <a:stretch>
            <a:fillRect/>
          </a:stretch>
        </p:blipFill>
        <p:spPr>
          <a:xfrm>
            <a:off x="25259" y="-5836"/>
            <a:ext cx="590190" cy="559401"/>
          </a:xfrm>
          <a:prstGeom prst="rect">
            <a:avLst/>
          </a:prstGeom>
        </p:spPr>
      </p:pic>
      <p:grpSp>
        <p:nvGrpSpPr>
          <p:cNvPr id="5" name="Group 11">
            <a:extLst>
              <a:ext uri="{FF2B5EF4-FFF2-40B4-BE49-F238E27FC236}">
                <a16:creationId xmlns:a16="http://schemas.microsoft.com/office/drawing/2014/main" id="{7BBC0199-FA97-FB32-23FD-6A1FD284652A}"/>
              </a:ext>
            </a:extLst>
          </p:cNvPr>
          <p:cNvGrpSpPr>
            <a:grpSpLocks/>
          </p:cNvGrpSpPr>
          <p:nvPr/>
        </p:nvGrpSpPr>
        <p:grpSpPr bwMode="auto">
          <a:xfrm>
            <a:off x="641575" y="51793"/>
            <a:ext cx="590189" cy="495737"/>
            <a:chOff x="0" y="0"/>
            <a:chExt cx="666" cy="559"/>
          </a:xfrm>
        </p:grpSpPr>
        <p:sp>
          <p:nvSpPr>
            <p:cNvPr id="7" name="Freeform 12">
              <a:extLst>
                <a:ext uri="{FF2B5EF4-FFF2-40B4-BE49-F238E27FC236}">
                  <a16:creationId xmlns:a16="http://schemas.microsoft.com/office/drawing/2014/main" id="{6C4A0E40-1CAE-4279-C1B4-C4DAC14371C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9691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80">
                                          <p:stCondLst>
                                            <p:cond delay="0"/>
                                          </p:stCondLst>
                                        </p:cTn>
                                        <p:tgtEl>
                                          <p:spTgt spid="12"/>
                                        </p:tgtEl>
                                      </p:cBhvr>
                                    </p:animEffect>
                                    <p:anim calcmode="lin" valueType="num">
                                      <p:cBhvr>
                                        <p:cTn id="3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6" dur="26">
                                          <p:stCondLst>
                                            <p:cond delay="650"/>
                                          </p:stCondLst>
                                        </p:cTn>
                                        <p:tgtEl>
                                          <p:spTgt spid="12"/>
                                        </p:tgtEl>
                                      </p:cBhvr>
                                      <p:to x="100000" y="60000"/>
                                    </p:animScale>
                                    <p:animScale>
                                      <p:cBhvr>
                                        <p:cTn id="37" dur="166" decel="50000">
                                          <p:stCondLst>
                                            <p:cond delay="676"/>
                                          </p:stCondLst>
                                        </p:cTn>
                                        <p:tgtEl>
                                          <p:spTgt spid="12"/>
                                        </p:tgtEl>
                                      </p:cBhvr>
                                      <p:to x="100000" y="100000"/>
                                    </p:animScale>
                                    <p:animScale>
                                      <p:cBhvr>
                                        <p:cTn id="38" dur="26">
                                          <p:stCondLst>
                                            <p:cond delay="1312"/>
                                          </p:stCondLst>
                                        </p:cTn>
                                        <p:tgtEl>
                                          <p:spTgt spid="12"/>
                                        </p:tgtEl>
                                      </p:cBhvr>
                                      <p:to x="100000" y="80000"/>
                                    </p:animScale>
                                    <p:animScale>
                                      <p:cBhvr>
                                        <p:cTn id="39" dur="166" decel="50000">
                                          <p:stCondLst>
                                            <p:cond delay="1338"/>
                                          </p:stCondLst>
                                        </p:cTn>
                                        <p:tgtEl>
                                          <p:spTgt spid="12"/>
                                        </p:tgtEl>
                                      </p:cBhvr>
                                      <p:to x="100000" y="100000"/>
                                    </p:animScale>
                                    <p:animScale>
                                      <p:cBhvr>
                                        <p:cTn id="40" dur="26">
                                          <p:stCondLst>
                                            <p:cond delay="1642"/>
                                          </p:stCondLst>
                                        </p:cTn>
                                        <p:tgtEl>
                                          <p:spTgt spid="12"/>
                                        </p:tgtEl>
                                      </p:cBhvr>
                                      <p:to x="100000" y="90000"/>
                                    </p:animScale>
                                    <p:animScale>
                                      <p:cBhvr>
                                        <p:cTn id="41" dur="166" decel="50000">
                                          <p:stCondLst>
                                            <p:cond delay="1668"/>
                                          </p:stCondLst>
                                        </p:cTn>
                                        <p:tgtEl>
                                          <p:spTgt spid="12"/>
                                        </p:tgtEl>
                                      </p:cBhvr>
                                      <p:to x="100000" y="100000"/>
                                    </p:animScale>
                                    <p:animScale>
                                      <p:cBhvr>
                                        <p:cTn id="42" dur="26">
                                          <p:stCondLst>
                                            <p:cond delay="1808"/>
                                          </p:stCondLst>
                                        </p:cTn>
                                        <p:tgtEl>
                                          <p:spTgt spid="12"/>
                                        </p:tgtEl>
                                      </p:cBhvr>
                                      <p:to x="100000" y="95000"/>
                                    </p:animScale>
                                    <p:animScale>
                                      <p:cBhvr>
                                        <p:cTn id="43"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animBg="1"/>
      <p:bldP spid="2" grpId="0"/>
      <p:bldP spid="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3A91839-1C10-0497-FA18-6C21B738E196}"/>
              </a:ext>
            </a:extLst>
          </p:cNvPr>
          <p:cNvSpPr txBox="1"/>
          <p:nvPr/>
        </p:nvSpPr>
        <p:spPr>
          <a:xfrm>
            <a:off x="281740" y="3954009"/>
            <a:ext cx="11628519" cy="2734082"/>
          </a:xfrm>
          <a:prstGeom prst="rect">
            <a:avLst/>
          </a:prstGeom>
          <a:noFill/>
        </p:spPr>
        <p:txBody>
          <a:bodyPr wrap="square">
            <a:spAutoFit/>
          </a:bodyPr>
          <a:lstStyle/>
          <a:p>
            <a:pPr algn="just">
              <a:lnSpc>
                <a:spcPts val="2600"/>
              </a:lnSpc>
              <a:spcBef>
                <a:spcPts val="600"/>
              </a:spcBef>
              <a:spcAft>
                <a:spcPts val="600"/>
              </a:spcAft>
            </a:pPr>
            <a:r>
              <a:rPr lang="en-GB"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Thông tin </a:t>
            </a:r>
            <a:r>
              <a:rPr lang="en-GB" sz="24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chung</a:t>
            </a:r>
            <a:r>
              <a:rPr lang="en-GB"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cho</a:t>
            </a:r>
            <a:r>
              <a:rPr lang="en-GB"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cả</a:t>
            </a:r>
            <a:r>
              <a:rPr lang="en-GB"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2 </a:t>
            </a:r>
            <a:r>
              <a:rPr lang="en-GB" sz="24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phương</a:t>
            </a:r>
            <a:r>
              <a:rPr lang="en-GB"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án</a:t>
            </a:r>
            <a:r>
              <a:rPr lang="en-GB"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t>
            </a:r>
            <a:endParaRPr lang="vi-VN"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2600"/>
              </a:lnSpc>
              <a:spcBef>
                <a:spcPts val="600"/>
              </a:spcBef>
              <a:spcAft>
                <a:spcPts val="600"/>
              </a:spcAft>
            </a:pPr>
            <a:r>
              <a:rPr lang="en-US" sz="2400" dirty="0">
                <a:latin typeface="Times New Roman" panose="02020603050405020304" pitchFamily="18" charset="0"/>
                <a:cs typeface="Times New Roman" panose="02020603050405020304" pitchFamily="18" charset="0"/>
              </a:rPr>
              <a:t>Theo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tại</a:t>
            </a:r>
            <a:r>
              <a:rPr lang="en-US" sz="2400" dirty="0">
                <a:latin typeface="Times New Roman" panose="02020603050405020304" pitchFamily="18" charset="0"/>
                <a:cs typeface="Times New Roman" panose="02020603050405020304" pitchFamily="18" charset="0"/>
              </a:rPr>
              <a:t> Nghị </a:t>
            </a:r>
            <a:r>
              <a:rPr lang="en-US" sz="2400" dirty="0" err="1">
                <a:latin typeface="Times New Roman" panose="02020603050405020304" pitchFamily="18" charset="0"/>
                <a:cs typeface="Times New Roman" panose="02020603050405020304" pitchFamily="18" charset="0"/>
              </a:rPr>
              <a:t>định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a:t>
            </a:r>
            <a:r>
              <a:rPr lang="en-US" sz="2400" dirty="0">
                <a:latin typeface="Times New Roman" panose="02020603050405020304" pitchFamily="18" charset="0"/>
                <a:cs typeface="Times New Roman" panose="02020603050405020304" pitchFamily="18" charset="0"/>
              </a:rPr>
              <a:t>́ 45/2022/NĐ-CP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07-7-2022 </a:t>
            </a:r>
            <a:r>
              <a:rPr lang="en-US" sz="2400" dirty="0" err="1">
                <a:latin typeface="Times New Roman" panose="02020603050405020304" pitchFamily="18" charset="0"/>
                <a:cs typeface="Times New Roman" panose="02020603050405020304" pitchFamily="18" charset="0"/>
              </a:rPr>
              <a:t>của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sẽ bị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dụng</a:t>
            </a:r>
            <a:r>
              <a:rPr lang="en-US" sz="2400" dirty="0">
                <a:latin typeface="Times New Roman" panose="02020603050405020304" pitchFamily="18" charset="0"/>
                <a:cs typeface="Times New Roman" panose="02020603050405020304" pitchFamily="18" charset="0"/>
              </a:rPr>
              <a:t> bao </a:t>
            </a:r>
            <a:r>
              <a:rPr lang="en-US" sz="2400" dirty="0" err="1">
                <a:latin typeface="Times New Roman" panose="02020603050405020304" pitchFamily="18" charset="0"/>
                <a:cs typeface="Times New Roman" panose="02020603050405020304" pitchFamily="18" charset="0"/>
              </a:rPr>
              <a:t>bì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định</a:t>
            </a:r>
            <a:r>
              <a:rPr lang="en-US" sz="2400" dirty="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a:p>
            <a:pPr algn="just">
              <a:lnSpc>
                <a:spcPts val="2600"/>
              </a:lnSpc>
              <a:spcBef>
                <a:spcPts val="600"/>
              </a:spcBef>
              <a:spcAft>
                <a:spcPts val="600"/>
              </a:spcAft>
            </a:pPr>
            <a:r>
              <a:rPr lang="en-US" sz="2400" dirty="0" err="1">
                <a:latin typeface="Times New Roman" panose="02020603050405020304" pitchFamily="18" charset="0"/>
                <a:cs typeface="Times New Roman" panose="02020603050405020304" pitchFamily="18" charset="0"/>
              </a:rPr>
              <a:t>Hùng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sẽ bị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rác</a:t>
            </a:r>
            <a:r>
              <a:rPr lang="en-US" sz="2400" dirty="0">
                <a:latin typeface="Times New Roman" panose="02020603050405020304" pitchFamily="18" charset="0"/>
                <a:cs typeface="Times New Roman" panose="02020603050405020304" pitchFamily="18" charset="0"/>
              </a:rPr>
              <a:t>. </a:t>
            </a:r>
            <a:r>
              <a:rPr lang="vi-VN"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 name="TextBox 1">
            <a:extLst>
              <a:ext uri="{FF2B5EF4-FFF2-40B4-BE49-F238E27FC236}">
                <a16:creationId xmlns:a16="http://schemas.microsoft.com/office/drawing/2014/main" id="{23663AC5-B5D3-158F-31F9-BAF90CE5872D}"/>
              </a:ext>
            </a:extLst>
          </p:cNvPr>
          <p:cNvSpPr txBox="1"/>
          <p:nvPr/>
        </p:nvSpPr>
        <p:spPr>
          <a:xfrm>
            <a:off x="281740" y="2661347"/>
            <a:ext cx="10500937" cy="461665"/>
          </a:xfrm>
          <a:prstGeom prst="rect">
            <a:avLst/>
          </a:prstGeom>
          <a:noFill/>
        </p:spPr>
        <p:txBody>
          <a:bodyPr wrap="square">
            <a:spAutoFit/>
          </a:bodyPr>
          <a:lstStyle/>
          <a:p>
            <a:pPr algn="just"/>
            <a:r>
              <a:rPr lang="vi-VN" sz="2400" dirty="0">
                <a:solidFill>
                  <a:srgbClr val="FF0000"/>
                </a:solidFill>
                <a:latin typeface="Times New Roman" panose="02020603050405020304" pitchFamily="18" charset="0"/>
                <a:cs typeface="Times New Roman" panose="02020603050405020304" pitchFamily="18" charset="0"/>
              </a:rPr>
              <a:t>Phương án 1: </a:t>
            </a:r>
            <a:r>
              <a:rPr lang="vi-VN" sz="2400" dirty="0">
                <a:latin typeface="Times New Roman" panose="02020603050405020304" pitchFamily="18" charset="0"/>
                <a:cs typeface="Times New Roman" panose="02020603050405020304" pitchFamily="18" charset="0"/>
              </a:rPr>
              <a:t>Một HS đọc nội dung bài tập, cả lớp thảo luận theo cặp và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4306246-E1E8-EC23-1DEA-F0E911B6BE00}"/>
              </a:ext>
            </a:extLst>
          </p:cNvPr>
          <p:cNvSpPr txBox="1"/>
          <p:nvPr/>
        </p:nvSpPr>
        <p:spPr>
          <a:xfrm>
            <a:off x="281740" y="3123012"/>
            <a:ext cx="11485143" cy="830997"/>
          </a:xfrm>
          <a:prstGeom prst="rect">
            <a:avLst/>
          </a:prstGeom>
          <a:noFill/>
        </p:spPr>
        <p:txBody>
          <a:bodyPr wrap="square">
            <a:spAutoFit/>
          </a:bodyPr>
          <a:lstStyle/>
          <a:p>
            <a:pPr algn="just"/>
            <a:r>
              <a:rPr lang="vi-VN" sz="2400" dirty="0">
                <a:solidFill>
                  <a:srgbClr val="FF0000"/>
                </a:solidFill>
                <a:latin typeface="Times New Roman" panose="02020603050405020304" pitchFamily="18" charset="0"/>
                <a:cs typeface="Times New Roman" panose="02020603050405020304" pitchFamily="18" charset="0"/>
              </a:rPr>
              <a:t>Phương án 2: </a:t>
            </a:r>
            <a:r>
              <a:rPr lang="vi-VN" sz="2400" dirty="0">
                <a:latin typeface="Times New Roman" panose="02020603050405020304" pitchFamily="18" charset="0"/>
                <a:cs typeface="Times New Roman" panose="02020603050405020304" pitchFamily="18" charset="0"/>
              </a:rPr>
              <a:t>Hai HS đóng vai nhân vật </a:t>
            </a:r>
            <a:r>
              <a:rPr lang="en-GB" sz="2400" dirty="0" err="1">
                <a:latin typeface="Times New Roman" panose="02020603050405020304" pitchFamily="18" charset="0"/>
                <a:cs typeface="Times New Roman" panose="02020603050405020304" pitchFamily="18" charset="0"/>
              </a:rPr>
              <a:t>Hùng</a:t>
            </a:r>
            <a:r>
              <a:rPr lang="vi-VN"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em</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trai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Hùng</a:t>
            </a:r>
            <a:r>
              <a:rPr lang="vi-VN" sz="2400" dirty="0">
                <a:latin typeface="Times New Roman" panose="02020603050405020304" pitchFamily="18" charset="0"/>
                <a:cs typeface="Times New Roman" panose="02020603050405020304" pitchFamily="18" charset="0"/>
              </a:rPr>
              <a:t> và diễn tả trước lớp tình huống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cùng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xử</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trí</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của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Hùng</a:t>
            </a:r>
            <a:r>
              <a:rPr lang="vi-VN"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Các</a:t>
            </a:r>
            <a:r>
              <a:rPr lang="en-GB"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HS </a:t>
            </a:r>
            <a:r>
              <a:rPr lang="en-GB" sz="2400" dirty="0" err="1">
                <a:latin typeface="Times New Roman" panose="02020603050405020304" pitchFamily="18" charset="0"/>
                <a:cs typeface="Times New Roman" panose="02020603050405020304" pitchFamily="18" charset="0"/>
              </a:rPr>
              <a:t>còn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lại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quan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sát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thảo</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luận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nhóm</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và</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nêu</a:t>
            </a:r>
            <a:r>
              <a:rPr lang="en-GB" sz="2400" dirty="0">
                <a:latin typeface="Times New Roman" panose="02020603050405020304" pitchFamily="18" charset="0"/>
                <a:cs typeface="Times New Roman" panose="02020603050405020304" pitchFamily="18" charset="0"/>
              </a:rPr>
              <a:t> ý </a:t>
            </a:r>
            <a:r>
              <a:rPr lang="en-GB" sz="2400" dirty="0" err="1">
                <a:latin typeface="Times New Roman" panose="02020603050405020304" pitchFamily="18" charset="0"/>
                <a:cs typeface="Times New Roman" panose="02020603050405020304" pitchFamily="18" charset="0"/>
              </a:rPr>
              <a:t>kiến</a:t>
            </a:r>
            <a:r>
              <a:rPr lang="en-GB"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EE3E9CF-644B-4863-9FD0-E4443A692A02}"/>
              </a:ext>
            </a:extLst>
          </p:cNvPr>
          <p:cNvSpPr txBox="1"/>
          <p:nvPr/>
        </p:nvSpPr>
        <p:spPr>
          <a:xfrm>
            <a:off x="1689148" y="388930"/>
            <a:ext cx="10077735" cy="2004972"/>
          </a:xfrm>
          <a:prstGeom prst="rect">
            <a:avLst/>
          </a:prstGeom>
          <a:solidFill>
            <a:schemeClr val="accent2">
              <a:lumMod val="40000"/>
              <a:lumOff val="60000"/>
            </a:schemeClr>
          </a:solidFill>
          <a:ln>
            <a:solidFill>
              <a:srgbClr val="00B050"/>
            </a:solidFill>
          </a:ln>
        </p:spPr>
        <p:txBody>
          <a:bodyPr wrap="square">
            <a:spAutoFit/>
          </a:bodyPr>
          <a:lstStyle/>
          <a:p>
            <a:r>
              <a:rPr lang="en-US" sz="2400" b="1" dirty="0" err="1">
                <a:solidFill>
                  <a:srgbClr val="0000FF"/>
                </a:solidFill>
                <a:effectLst/>
                <a:latin typeface="Times New Roman" panose="02020603050405020304" pitchFamily="18" charset="0"/>
                <a:ea typeface="Calibri" panose="020F0502020204030204" pitchFamily="34" charset="0"/>
              </a:rPr>
              <a:t>Luyện</a:t>
            </a:r>
            <a:r>
              <a:rPr lang="en-US" sz="2400" b="1" dirty="0">
                <a:solidFill>
                  <a:srgbClr val="0000FF"/>
                </a:solidFill>
                <a:effectLst/>
                <a:latin typeface="Times New Roman" panose="02020603050405020304" pitchFamily="18" charset="0"/>
                <a:ea typeface="Calibri" panose="020F0502020204030204" pitchFamily="34" charset="0"/>
              </a:rPr>
              <a:t> </a:t>
            </a:r>
            <a:r>
              <a:rPr lang="en-US" sz="2400" b="1" dirty="0" err="1">
                <a:solidFill>
                  <a:srgbClr val="0000FF"/>
                </a:solidFill>
                <a:effectLst/>
                <a:latin typeface="Times New Roman" panose="02020603050405020304" pitchFamily="18" charset="0"/>
                <a:ea typeface="Calibri" panose="020F0502020204030204" pitchFamily="34" charset="0"/>
              </a:rPr>
              <a:t>tập</a:t>
            </a:r>
            <a:endParaRPr lang="en-US" sz="2400" b="1" dirty="0">
              <a:solidFill>
                <a:srgbClr val="0000FF"/>
              </a:solidFill>
              <a:latin typeface="Times New Roman" panose="02020603050405020304" pitchFamily="18" charset="0"/>
              <a:ea typeface="Calibri" panose="020F0502020204030204" pitchFamily="34" charset="0"/>
            </a:endParaRPr>
          </a:p>
          <a:p>
            <a:pPr algn="just">
              <a:lnSpc>
                <a:spcPts val="2880"/>
              </a:lnSpc>
              <a:spcBef>
                <a:spcPts val="600"/>
              </a:spcBef>
              <a:spcAft>
                <a:spcPts val="600"/>
              </a:spcAft>
            </a:pPr>
            <a:r>
              <a:rPr lang="en-US" sz="2400" dirty="0">
                <a:solidFill>
                  <a:srgbClr val="FF0000"/>
                </a:solidFill>
                <a:latin typeface="Times New Roman" panose="02020603050405020304" pitchFamily="18" charset="0"/>
                <a:cs typeface="Times New Roman" panose="02020603050405020304" pitchFamily="18" charset="0"/>
              </a:rPr>
              <a:t>5</a:t>
            </a:r>
            <a:r>
              <a:rPr lang="vi-VN" sz="2400" dirty="0">
                <a:solidFill>
                  <a:srgbClr val="FF0000"/>
                </a:solidFill>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Hùng nói với em trai: “Từ ngày mai nhà mình phải phân loại rác, trong đó có các chất thải rắn, trước khi bỏ vào thùng rác công cộng, em có làm được không?”. Em trai Hùng trả lời: “Em không biết phân loại, bác công nhân thu rác sẽ phân loại”. Nếu là Hùng, em sẽ làm gì?</a:t>
            </a:r>
            <a:endParaRPr lang="en-GB" sz="2400" dirty="0">
              <a:solidFill>
                <a:srgbClr val="00B050"/>
              </a:solidFill>
              <a:latin typeface="Times New Roman" panose="02020603050405020304" pitchFamily="18" charset="0"/>
              <a:cs typeface="Times New Roman" panose="02020603050405020304" pitchFamily="18" charset="0"/>
            </a:endParaRPr>
          </a:p>
        </p:txBody>
      </p:sp>
      <p:pic>
        <p:nvPicPr>
          <p:cNvPr id="4" name="image4.png">
            <a:extLst>
              <a:ext uri="{FF2B5EF4-FFF2-40B4-BE49-F238E27FC236}">
                <a16:creationId xmlns:a16="http://schemas.microsoft.com/office/drawing/2014/main" id="{441F0CB2-A47E-65CC-92A7-9285D6FBA014}"/>
              </a:ext>
            </a:extLst>
          </p:cNvPr>
          <p:cNvPicPr>
            <a:picLocks noChangeAspect="1"/>
          </p:cNvPicPr>
          <p:nvPr/>
        </p:nvPicPr>
        <p:blipFill>
          <a:blip r:embed="rId3" cstate="print"/>
          <a:stretch>
            <a:fillRect/>
          </a:stretch>
        </p:blipFill>
        <p:spPr>
          <a:xfrm>
            <a:off x="25259" y="-5836"/>
            <a:ext cx="590190" cy="559401"/>
          </a:xfrm>
          <a:prstGeom prst="rect">
            <a:avLst/>
          </a:prstGeom>
        </p:spPr>
      </p:pic>
      <p:grpSp>
        <p:nvGrpSpPr>
          <p:cNvPr id="5" name="Group 11">
            <a:extLst>
              <a:ext uri="{FF2B5EF4-FFF2-40B4-BE49-F238E27FC236}">
                <a16:creationId xmlns:a16="http://schemas.microsoft.com/office/drawing/2014/main" id="{8008C02E-89C8-A7C7-8EFE-7309D7E8078C}"/>
              </a:ext>
            </a:extLst>
          </p:cNvPr>
          <p:cNvGrpSpPr>
            <a:grpSpLocks/>
          </p:cNvGrpSpPr>
          <p:nvPr/>
        </p:nvGrpSpPr>
        <p:grpSpPr bwMode="auto">
          <a:xfrm>
            <a:off x="641575" y="51793"/>
            <a:ext cx="590189" cy="495737"/>
            <a:chOff x="0" y="0"/>
            <a:chExt cx="666" cy="559"/>
          </a:xfrm>
        </p:grpSpPr>
        <p:sp>
          <p:nvSpPr>
            <p:cNvPr id="6" name="Freeform 12">
              <a:extLst>
                <a:ext uri="{FF2B5EF4-FFF2-40B4-BE49-F238E27FC236}">
                  <a16:creationId xmlns:a16="http://schemas.microsoft.com/office/drawing/2014/main" id="{07CA671D-D249-C285-6EFB-AEF12A1A417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64157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80">
                                          <p:stCondLst>
                                            <p:cond delay="0"/>
                                          </p:stCondLst>
                                        </p:cTn>
                                        <p:tgtEl>
                                          <p:spTgt spid="3"/>
                                        </p:tgtEl>
                                      </p:cBhvr>
                                    </p:animEffect>
                                    <p:anim calcmode="lin" valueType="num">
                                      <p:cBhvr>
                                        <p:cTn id="3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gtEl>
                                      </p:cBhvr>
                                      <p:to x="100000" y="60000"/>
                                    </p:animScale>
                                    <p:animScale>
                                      <p:cBhvr>
                                        <p:cTn id="37" dur="166" decel="50000">
                                          <p:stCondLst>
                                            <p:cond delay="676"/>
                                          </p:stCondLst>
                                        </p:cTn>
                                        <p:tgtEl>
                                          <p:spTgt spid="3"/>
                                        </p:tgtEl>
                                      </p:cBhvr>
                                      <p:to x="100000" y="100000"/>
                                    </p:animScale>
                                    <p:animScale>
                                      <p:cBhvr>
                                        <p:cTn id="38" dur="26">
                                          <p:stCondLst>
                                            <p:cond delay="1312"/>
                                          </p:stCondLst>
                                        </p:cTn>
                                        <p:tgtEl>
                                          <p:spTgt spid="3"/>
                                        </p:tgtEl>
                                      </p:cBhvr>
                                      <p:to x="100000" y="80000"/>
                                    </p:animScale>
                                    <p:animScale>
                                      <p:cBhvr>
                                        <p:cTn id="39" dur="166" decel="50000">
                                          <p:stCondLst>
                                            <p:cond delay="1338"/>
                                          </p:stCondLst>
                                        </p:cTn>
                                        <p:tgtEl>
                                          <p:spTgt spid="3"/>
                                        </p:tgtEl>
                                      </p:cBhvr>
                                      <p:to x="100000" y="100000"/>
                                    </p:animScale>
                                    <p:animScale>
                                      <p:cBhvr>
                                        <p:cTn id="40" dur="26">
                                          <p:stCondLst>
                                            <p:cond delay="1642"/>
                                          </p:stCondLst>
                                        </p:cTn>
                                        <p:tgtEl>
                                          <p:spTgt spid="3"/>
                                        </p:tgtEl>
                                      </p:cBhvr>
                                      <p:to x="100000" y="90000"/>
                                    </p:animScale>
                                    <p:animScale>
                                      <p:cBhvr>
                                        <p:cTn id="41" dur="166" decel="50000">
                                          <p:stCondLst>
                                            <p:cond delay="1668"/>
                                          </p:stCondLst>
                                        </p:cTn>
                                        <p:tgtEl>
                                          <p:spTgt spid="3"/>
                                        </p:tgtEl>
                                      </p:cBhvr>
                                      <p:to x="100000" y="100000"/>
                                    </p:animScale>
                                    <p:animScale>
                                      <p:cBhvr>
                                        <p:cTn id="42" dur="26">
                                          <p:stCondLst>
                                            <p:cond delay="1808"/>
                                          </p:stCondLst>
                                        </p:cTn>
                                        <p:tgtEl>
                                          <p:spTgt spid="3"/>
                                        </p:tgtEl>
                                      </p:cBhvr>
                                      <p:to x="100000" y="95000"/>
                                    </p:animScale>
                                    <p:animScale>
                                      <p:cBhvr>
                                        <p:cTn id="43" dur="166" decel="50000">
                                          <p:stCondLst>
                                            <p:cond delay="1834"/>
                                          </p:stCondLst>
                                        </p:cTn>
                                        <p:tgtEl>
                                          <p:spTgt spid="3"/>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circle(in)">
                                      <p:cBhvr>
                                        <p:cTn id="4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3" grpId="0"/>
      <p:bldP spid="9"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79A0A182-6A05-50CB-AA92-92010C13EB45}"/>
              </a:ext>
            </a:extLst>
          </p:cNvPr>
          <p:cNvSpPr txBox="1"/>
          <p:nvPr/>
        </p:nvSpPr>
        <p:spPr>
          <a:xfrm>
            <a:off x="1772276" y="167994"/>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II (PA1)             </a:t>
            </a:r>
          </a:p>
          <a:p>
            <a:pPr algn="ctr">
              <a:lnSpc>
                <a:spcPts val="2880"/>
              </a:lnSpc>
              <a:spcBef>
                <a:spcPts val="300"/>
              </a:spcBef>
              <a:spcAft>
                <a:spcPts val="300"/>
              </a:spcAft>
            </a:pPr>
            <a:r>
              <a:rPr lang="en-US" sz="2800" b="1" dirty="0" err="1">
                <a:ln w="22225">
                  <a:solidFill>
                    <a:srgbClr val="7030A0"/>
                  </a:solidFill>
                  <a:prstDash val="solid"/>
                </a:ln>
                <a:solidFill>
                  <a:schemeClr val="accent2">
                    <a:lumMod val="40000"/>
                    <a:lumOff val="60000"/>
                  </a:schemeClr>
                </a:solidFill>
                <a:latin typeface="TimesNewRomanPSMT"/>
              </a:rPr>
              <a:t>Trò</a:t>
            </a:r>
            <a:r>
              <a:rPr lang="en-US" sz="2800" b="1" dirty="0">
                <a:ln w="22225">
                  <a:solidFill>
                    <a:srgbClr val="7030A0"/>
                  </a:solidFill>
                  <a:prstDash val="solid"/>
                </a:ln>
                <a:solidFill>
                  <a:schemeClr val="accent2">
                    <a:lumMod val="40000"/>
                    <a:lumOff val="60000"/>
                  </a:schemeClr>
                </a:solidFill>
                <a:latin typeface="TimesNewRomanPSMT"/>
              </a:rPr>
              <a:t> </a:t>
            </a:r>
            <a:r>
              <a:rPr lang="en-US" sz="2800" b="1" dirty="0" err="1">
                <a:ln w="22225">
                  <a:solidFill>
                    <a:srgbClr val="7030A0"/>
                  </a:solidFill>
                  <a:prstDash val="solid"/>
                </a:ln>
                <a:solidFill>
                  <a:schemeClr val="accent2">
                    <a:lumMod val="40000"/>
                    <a:lumOff val="60000"/>
                  </a:schemeClr>
                </a:solidFill>
                <a:latin typeface="TimesNewRomanPSMT"/>
              </a:rPr>
              <a:t>chơi</a:t>
            </a:r>
            <a:r>
              <a:rPr lang="en-US" sz="2800" b="1" dirty="0">
                <a:ln w="22225">
                  <a:solidFill>
                    <a:srgbClr val="7030A0"/>
                  </a:solidFill>
                  <a:prstDash val="solid"/>
                </a:ln>
                <a:solidFill>
                  <a:schemeClr val="accent2">
                    <a:lumMod val="40000"/>
                    <a:lumOff val="60000"/>
                  </a:schemeClr>
                </a:solidFill>
                <a:latin typeface="TimesNewRomanPSMT"/>
              </a:rPr>
              <a:t> </a:t>
            </a:r>
            <a:r>
              <a:rPr lang="en-GB" sz="2800" b="1" dirty="0">
                <a:ln w="22225">
                  <a:solidFill>
                    <a:srgbClr val="7030A0"/>
                  </a:solidFill>
                  <a:prstDash val="solid"/>
                </a:ln>
                <a:solidFill>
                  <a:schemeClr val="accent2">
                    <a:lumMod val="40000"/>
                    <a:lumOff val="60000"/>
                  </a:schemeClr>
                </a:solidFill>
                <a:latin typeface="TimesNewRomanPSMT"/>
              </a:rPr>
              <a:t>“GIẢI Ô CHỮ </a:t>
            </a:r>
            <a:r>
              <a:rPr lang="en-GB" sz="2800" b="1" dirty="0">
                <a:ln w="22225">
                  <a:solidFill>
                    <a:srgbClr val="7030A0"/>
                  </a:solidFill>
                  <a:prstDash val="solid"/>
                </a:ln>
                <a:solidFill>
                  <a:srgbClr val="FF0000"/>
                </a:solidFill>
                <a:latin typeface="TimesNewRomanPSMT"/>
              </a:rPr>
              <a:t>3</a:t>
            </a:r>
            <a:r>
              <a:rPr lang="en-GB" sz="2800" b="1" dirty="0">
                <a:ln w="22225">
                  <a:solidFill>
                    <a:srgbClr val="7030A0"/>
                  </a:solidFill>
                  <a:prstDash val="solid"/>
                </a:ln>
                <a:solidFill>
                  <a:schemeClr val="accent2">
                    <a:lumMod val="40000"/>
                    <a:lumOff val="60000"/>
                  </a:schemeClr>
                </a:solidFill>
                <a:latin typeface="TimesNewRomanPSMT"/>
              </a:rPr>
              <a:t>” </a:t>
            </a:r>
          </a:p>
        </p:txBody>
      </p:sp>
      <p:sp>
        <p:nvSpPr>
          <p:cNvPr id="7" name="TextBox 6">
            <a:extLst>
              <a:ext uri="{FF2B5EF4-FFF2-40B4-BE49-F238E27FC236}">
                <a16:creationId xmlns:a16="http://schemas.microsoft.com/office/drawing/2014/main" id="{24FC99A4-0D89-CE83-B34C-1C0A7F702AEA}"/>
              </a:ext>
            </a:extLst>
          </p:cNvPr>
          <p:cNvSpPr txBox="1"/>
          <p:nvPr/>
        </p:nvSpPr>
        <p:spPr>
          <a:xfrm>
            <a:off x="6952106" y="5798191"/>
            <a:ext cx="1516357" cy="400110"/>
          </a:xfrm>
          <a:prstGeom prst="rect">
            <a:avLst/>
          </a:prstGeom>
          <a:noFill/>
        </p:spPr>
        <p:txBody>
          <a:bodyPr wrap="square">
            <a:spAutoFit/>
          </a:bodyPr>
          <a:lstStyle/>
          <a:p>
            <a:pPr algn="r"/>
            <a:r>
              <a:rPr lang="vi-VN" sz="2000" b="1" dirty="0">
                <a:latin typeface="TimesNewRomanPSMT"/>
              </a:rPr>
              <a:t>Bảng ô chữ</a:t>
            </a:r>
            <a:endParaRPr lang="en-VN" sz="2000" b="1" dirty="0"/>
          </a:p>
        </p:txBody>
      </p:sp>
      <p:sp>
        <p:nvSpPr>
          <p:cNvPr id="10" name="TextBox 9">
            <a:extLst>
              <a:ext uri="{FF2B5EF4-FFF2-40B4-BE49-F238E27FC236}">
                <a16:creationId xmlns:a16="http://schemas.microsoft.com/office/drawing/2014/main" id="{E8803EE0-7835-3C26-1482-188A813C455B}"/>
              </a:ext>
            </a:extLst>
          </p:cNvPr>
          <p:cNvSpPr txBox="1"/>
          <p:nvPr/>
        </p:nvSpPr>
        <p:spPr>
          <a:xfrm>
            <a:off x="444066" y="1473252"/>
            <a:ext cx="2686293" cy="4239302"/>
          </a:xfrm>
          <a:prstGeom prst="rect">
            <a:avLst/>
          </a:prstGeom>
          <a:solidFill>
            <a:schemeClr val="accent2">
              <a:lumMod val="40000"/>
              <a:lumOff val="60000"/>
            </a:schemeClr>
          </a:solidFill>
          <a:ln>
            <a:solidFill>
              <a:srgbClr val="00B050"/>
            </a:solid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en-US" sz="2400" dirty="0">
                <a:solidFill>
                  <a:srgbClr val="00A23A"/>
                </a:solidFill>
                <a:effectLst/>
                <a:latin typeface="TimesNewRomanPSMT"/>
              </a:rPr>
              <a:t>9 </a:t>
            </a:r>
            <a:r>
              <a:rPr lang="vi-VN" sz="2400" dirty="0">
                <a:effectLst/>
                <a:latin typeface="TimesNewRomanPSMT"/>
              </a:rPr>
              <a:t>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I</a:t>
            </a:r>
            <a:r>
              <a:rPr lang="en-US" sz="2400" dirty="0">
                <a:solidFill>
                  <a:srgbClr val="00A23A"/>
                </a:solidFill>
                <a:latin typeface="TimesNewRomanPSMT"/>
              </a:rPr>
              <a:t>II</a:t>
            </a:r>
            <a:r>
              <a:rPr lang="vi-VN" sz="2400" dirty="0">
                <a:solidFill>
                  <a:srgbClr val="00A23A"/>
                </a:solidFill>
                <a:effectLst/>
                <a:latin typeface="TimesNewRomanPSMT"/>
              </a:rPr>
              <a:t> Bài </a:t>
            </a:r>
            <a:r>
              <a:rPr lang="en-GB" sz="2400" dirty="0">
                <a:solidFill>
                  <a:srgbClr val="00A23A"/>
                </a:solidFill>
                <a:latin typeface="TimesNewRomanPSMT"/>
              </a:rPr>
              <a:t>4</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pic>
        <p:nvPicPr>
          <p:cNvPr id="3" name="Picture 2">
            <a:extLst>
              <a:ext uri="{FF2B5EF4-FFF2-40B4-BE49-F238E27FC236}">
                <a16:creationId xmlns:a16="http://schemas.microsoft.com/office/drawing/2014/main" id="{16BA045F-98E0-9512-DE89-B4289C0C2B15}"/>
              </a:ext>
            </a:extLst>
          </p:cNvPr>
          <p:cNvPicPr>
            <a:picLocks noChangeAspect="1"/>
          </p:cNvPicPr>
          <p:nvPr/>
        </p:nvPicPr>
        <p:blipFill>
          <a:blip r:embed="rId4"/>
          <a:stretch>
            <a:fillRect/>
          </a:stretch>
        </p:blipFill>
        <p:spPr>
          <a:xfrm>
            <a:off x="3419899" y="1470477"/>
            <a:ext cx="8536311" cy="4242077"/>
          </a:xfrm>
          <a:prstGeom prst="rect">
            <a:avLst/>
          </a:prstGeom>
          <a:ln>
            <a:solidFill>
              <a:srgbClr val="00B050"/>
            </a:solidFill>
          </a:ln>
        </p:spPr>
      </p:pic>
    </p:spTree>
    <p:extLst>
      <p:ext uri="{BB962C8B-B14F-4D97-AF65-F5344CB8AC3E}">
        <p14:creationId xmlns:p14="http://schemas.microsoft.com/office/powerpoint/2010/main" val="170686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0"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id="{1BB20096-3D50-E4B3-BAC7-A3767F9B20E5}"/>
              </a:ext>
            </a:extLst>
          </p:cNvPr>
          <p:cNvSpPr txBox="1"/>
          <p:nvPr/>
        </p:nvSpPr>
        <p:spPr>
          <a:xfrm>
            <a:off x="1787689" y="709912"/>
            <a:ext cx="9464244" cy="5444376"/>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Rút</a:t>
            </a:r>
            <a:r>
              <a:rPr lang="en-GB" sz="2400" dirty="0">
                <a:latin typeface="TimesNewRomanPSMT"/>
              </a:rPr>
              <a:t> </a:t>
            </a:r>
            <a:r>
              <a:rPr lang="en-GB" sz="2400" dirty="0" err="1">
                <a:latin typeface="TimesNewRomanPSMT"/>
              </a:rPr>
              <a:t>thăm</a:t>
            </a:r>
            <a:r>
              <a:rPr lang="en-GB" sz="2400" dirty="0">
                <a:latin typeface="TimesNewRomanPSMT"/>
              </a:rPr>
              <a:t>: </a:t>
            </a:r>
            <a:r>
              <a:rPr lang="en-GB" sz="2400" dirty="0" err="1">
                <a:latin typeface="TimesNewRomanPSMT"/>
              </a:rPr>
              <a:t>ba</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tìm</a:t>
            </a:r>
            <a:r>
              <a:rPr lang="en-GB" sz="2400" dirty="0">
                <a:solidFill>
                  <a:srgbClr val="00B050"/>
                </a:solidFill>
                <a:latin typeface="TimesNewRomanPSMT"/>
              </a:rPr>
              <a:t> 2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a:t>
            </a:r>
            <a:r>
              <a:rPr lang="en-GB" sz="2400" dirty="0" err="1">
                <a:latin typeface="TimesNewRomanPSMT"/>
              </a:rPr>
              <a:t>đội</a:t>
            </a:r>
            <a:r>
              <a:rPr lang="en-GB" sz="2400" dirty="0">
                <a:latin typeface="TimesNewRomanPSMT"/>
              </a:rPr>
              <a:t>, </a:t>
            </a:r>
            <a:r>
              <a:rPr lang="en-GB" sz="2400" dirty="0" err="1">
                <a:latin typeface="TimesNewRomanPSMT"/>
              </a:rPr>
              <a:t>một</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tìm</a:t>
            </a:r>
            <a:r>
              <a:rPr lang="en-GB" sz="2400" dirty="0">
                <a:latin typeface="TimesNewRomanPSMT"/>
              </a:rPr>
              <a:t> </a:t>
            </a:r>
            <a:r>
              <a:rPr lang="en-GB" sz="2400" dirty="0">
                <a:solidFill>
                  <a:srgbClr val="00B050"/>
                </a:solidFill>
                <a:latin typeface="TimesNewRomanPSMT"/>
              </a:rPr>
              <a:t>3</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giao</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extLst>
      <p:ext uri="{BB962C8B-B14F-4D97-AF65-F5344CB8AC3E}">
        <p14:creationId xmlns:p14="http://schemas.microsoft.com/office/powerpoint/2010/main" val="18950860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4.png">
            <a:extLst>
              <a:ext uri="{FF2B5EF4-FFF2-40B4-BE49-F238E27FC236}">
                <a16:creationId xmlns:a16="http://schemas.microsoft.com/office/drawing/2014/main" id="{9226C7E8-7866-682D-DC5F-8066A9F7E57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5" name="Group 11">
            <a:extLst>
              <a:ext uri="{FF2B5EF4-FFF2-40B4-BE49-F238E27FC236}">
                <a16:creationId xmlns:a16="http://schemas.microsoft.com/office/drawing/2014/main" id="{9A1EFC36-3953-CAF4-7B04-07FC773EE424}"/>
              </a:ext>
            </a:extLst>
          </p:cNvPr>
          <p:cNvGrpSpPr>
            <a:grpSpLocks/>
          </p:cNvGrpSpPr>
          <p:nvPr/>
        </p:nvGrpSpPr>
        <p:grpSpPr bwMode="auto">
          <a:xfrm>
            <a:off x="806095" y="167994"/>
            <a:ext cx="625171" cy="541918"/>
            <a:chOff x="0" y="0"/>
            <a:chExt cx="666" cy="559"/>
          </a:xfrm>
        </p:grpSpPr>
        <p:sp>
          <p:nvSpPr>
            <p:cNvPr id="6" name="Freeform 12">
              <a:extLst>
                <a:ext uri="{FF2B5EF4-FFF2-40B4-BE49-F238E27FC236}">
                  <a16:creationId xmlns:a16="http://schemas.microsoft.com/office/drawing/2014/main" id="{74DB62EB-B29B-165C-B338-0709490E790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TextBox 10">
            <a:extLst>
              <a:ext uri="{FF2B5EF4-FFF2-40B4-BE49-F238E27FC236}">
                <a16:creationId xmlns:a16="http://schemas.microsoft.com/office/drawing/2014/main" id="{7B0F4EFF-D11D-DDAB-3E1B-F65A1C8917D8}"/>
              </a:ext>
            </a:extLst>
          </p:cNvPr>
          <p:cNvSpPr txBox="1"/>
          <p:nvPr/>
        </p:nvSpPr>
        <p:spPr>
          <a:xfrm>
            <a:off x="5083635" y="200741"/>
            <a:ext cx="2686293" cy="443391"/>
          </a:xfrm>
          <a:prstGeom prst="rect">
            <a:avLst/>
          </a:prstGeom>
          <a:noFill/>
          <a:ln>
            <a:noFill/>
          </a:ln>
        </p:spPr>
        <p:txBody>
          <a:bodyPr wrap="square">
            <a:spAutoFit/>
            <a:scene3d>
              <a:camera prst="orthographicFront"/>
              <a:lightRig rig="soft" dir="t">
                <a:rot lat="0" lon="0" rev="15600000"/>
              </a:lightRig>
            </a:scene3d>
            <a:sp3d extrusionH="57150" prstMaterial="softEdge">
              <a:bevelT w="25400" h="38100"/>
            </a:sp3d>
          </a:bodyPr>
          <a:lstStyle/>
          <a:p>
            <a:pPr algn="ctr">
              <a:lnSpc>
                <a:spcPts val="2880"/>
              </a:lnSpc>
              <a:spcBef>
                <a:spcPts val="300"/>
              </a:spcBef>
              <a:spcAft>
                <a:spcPts val="300"/>
              </a:spcAft>
            </a:pPr>
            <a:r>
              <a:rPr lang="vi-VN" sz="2400" b="1" dirty="0">
                <a:ln w="6600">
                  <a:solidFill>
                    <a:schemeClr val="accent2"/>
                  </a:solidFill>
                  <a:prstDash val="solid"/>
                </a:ln>
                <a:solidFill>
                  <a:srgbClr val="FFFFFF"/>
                </a:solidFill>
                <a:effectLst>
                  <a:outerShdw dist="38100" dir="2700000" algn="tl" rotWithShape="0">
                    <a:schemeClr val="accent2"/>
                  </a:outerShdw>
                </a:effectLst>
                <a:latin typeface="TimesNewRomanPSMT"/>
              </a:rPr>
              <a:t>BẢNG Ô CHỮ</a:t>
            </a:r>
          </a:p>
        </p:txBody>
      </p:sp>
      <p:sp>
        <p:nvSpPr>
          <p:cNvPr id="36" name="Câu 1">
            <a:hlinkClick r:id="rId4" action="ppaction://hlinksldjump"/>
            <a:extLst>
              <a:ext uri="{FF2B5EF4-FFF2-40B4-BE49-F238E27FC236}">
                <a16:creationId xmlns:a16="http://schemas.microsoft.com/office/drawing/2014/main" id="{F6BE8396-F635-29FC-84F0-E2124D7A892A}"/>
              </a:ext>
            </a:extLst>
          </p:cNvPr>
          <p:cNvSpPr/>
          <p:nvPr/>
        </p:nvSpPr>
        <p:spPr>
          <a:xfrm>
            <a:off x="1680773" y="1453215"/>
            <a:ext cx="717200" cy="399683"/>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600" b="1" dirty="0">
                <a:latin typeface="UTM Avo" panose="02040603050506020204" pitchFamily="18" charset="0"/>
              </a:rPr>
              <a:t>1</a:t>
            </a:r>
            <a:endParaRPr lang="en-US" sz="1600" b="1" dirty="0">
              <a:latin typeface="UTM Avo" panose="02040603050506020204" pitchFamily="18" charset="0"/>
            </a:endParaRPr>
          </a:p>
        </p:txBody>
      </p:sp>
      <p:sp>
        <p:nvSpPr>
          <p:cNvPr id="37" name="Câu 2">
            <a:hlinkClick r:id="rId5" action="ppaction://hlinksldjump"/>
            <a:extLst>
              <a:ext uri="{FF2B5EF4-FFF2-40B4-BE49-F238E27FC236}">
                <a16:creationId xmlns:a16="http://schemas.microsoft.com/office/drawing/2014/main" id="{60632A92-185E-B500-3B42-90B59C214887}"/>
              </a:ext>
            </a:extLst>
          </p:cNvPr>
          <p:cNvSpPr/>
          <p:nvPr/>
        </p:nvSpPr>
        <p:spPr>
          <a:xfrm>
            <a:off x="1680773" y="1940586"/>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2</a:t>
            </a:r>
          </a:p>
        </p:txBody>
      </p:sp>
      <p:sp>
        <p:nvSpPr>
          <p:cNvPr id="38" name="Câu 3">
            <a:hlinkClick r:id="rId6" action="ppaction://hlinksldjump"/>
            <a:extLst>
              <a:ext uri="{FF2B5EF4-FFF2-40B4-BE49-F238E27FC236}">
                <a16:creationId xmlns:a16="http://schemas.microsoft.com/office/drawing/2014/main" id="{0005179A-DBB6-72CB-576D-6419FA8B5E35}"/>
              </a:ext>
            </a:extLst>
          </p:cNvPr>
          <p:cNvSpPr/>
          <p:nvPr/>
        </p:nvSpPr>
        <p:spPr>
          <a:xfrm>
            <a:off x="1680773" y="2425702"/>
            <a:ext cx="717200" cy="39743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3</a:t>
            </a:r>
          </a:p>
        </p:txBody>
      </p:sp>
      <p:sp>
        <p:nvSpPr>
          <p:cNvPr id="39" name="Câu 4">
            <a:hlinkClick r:id="rId7" action="ppaction://hlinksldjump"/>
            <a:extLst>
              <a:ext uri="{FF2B5EF4-FFF2-40B4-BE49-F238E27FC236}">
                <a16:creationId xmlns:a16="http://schemas.microsoft.com/office/drawing/2014/main" id="{3FBCB6FE-557D-31B8-038A-894113B52B52}"/>
              </a:ext>
            </a:extLst>
          </p:cNvPr>
          <p:cNvSpPr/>
          <p:nvPr/>
        </p:nvSpPr>
        <p:spPr>
          <a:xfrm>
            <a:off x="1680773" y="2910820"/>
            <a:ext cx="717200" cy="39968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4</a:t>
            </a:r>
          </a:p>
        </p:txBody>
      </p:sp>
      <p:sp>
        <p:nvSpPr>
          <p:cNvPr id="40" name="Câu 5">
            <a:hlinkClick r:id="rId8" action="ppaction://hlinksldjump"/>
            <a:extLst>
              <a:ext uri="{FF2B5EF4-FFF2-40B4-BE49-F238E27FC236}">
                <a16:creationId xmlns:a16="http://schemas.microsoft.com/office/drawing/2014/main" id="{B177BFA6-5316-5E29-B08D-565250C733B3}"/>
              </a:ext>
            </a:extLst>
          </p:cNvPr>
          <p:cNvSpPr/>
          <p:nvPr/>
        </p:nvSpPr>
        <p:spPr>
          <a:xfrm>
            <a:off x="1680773" y="3398190"/>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5</a:t>
            </a:r>
          </a:p>
        </p:txBody>
      </p:sp>
      <p:sp>
        <p:nvSpPr>
          <p:cNvPr id="41" name="Câu 6">
            <a:hlinkClick r:id="rId9" action="ppaction://hlinksldjump"/>
            <a:extLst>
              <a:ext uri="{FF2B5EF4-FFF2-40B4-BE49-F238E27FC236}">
                <a16:creationId xmlns:a16="http://schemas.microsoft.com/office/drawing/2014/main" id="{3D9C2256-552E-2014-41F4-F8AF7B728EC6}"/>
              </a:ext>
            </a:extLst>
          </p:cNvPr>
          <p:cNvSpPr/>
          <p:nvPr/>
        </p:nvSpPr>
        <p:spPr>
          <a:xfrm>
            <a:off x="1680773" y="3883306"/>
            <a:ext cx="717200" cy="39743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6</a:t>
            </a:r>
          </a:p>
        </p:txBody>
      </p:sp>
      <p:sp>
        <p:nvSpPr>
          <p:cNvPr id="42" name="Câu 7">
            <a:hlinkClick r:id="rId10" action="ppaction://hlinksldjump"/>
            <a:extLst>
              <a:ext uri="{FF2B5EF4-FFF2-40B4-BE49-F238E27FC236}">
                <a16:creationId xmlns:a16="http://schemas.microsoft.com/office/drawing/2014/main" id="{F87700F7-3CCB-6333-7F5D-9A9D8353E46E}"/>
              </a:ext>
            </a:extLst>
          </p:cNvPr>
          <p:cNvSpPr/>
          <p:nvPr/>
        </p:nvSpPr>
        <p:spPr>
          <a:xfrm>
            <a:off x="1680773" y="4368424"/>
            <a:ext cx="717200" cy="39968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7</a:t>
            </a:r>
          </a:p>
        </p:txBody>
      </p:sp>
      <p:sp>
        <p:nvSpPr>
          <p:cNvPr id="43" name="Câu 8">
            <a:hlinkClick r:id="rId11" action="ppaction://hlinksldjump"/>
            <a:extLst>
              <a:ext uri="{FF2B5EF4-FFF2-40B4-BE49-F238E27FC236}">
                <a16:creationId xmlns:a16="http://schemas.microsoft.com/office/drawing/2014/main" id="{3BA11B98-F0D5-A2EF-2827-4FFAE347161D}"/>
              </a:ext>
            </a:extLst>
          </p:cNvPr>
          <p:cNvSpPr/>
          <p:nvPr/>
        </p:nvSpPr>
        <p:spPr>
          <a:xfrm>
            <a:off x="1680773" y="4855794"/>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8</a:t>
            </a:r>
          </a:p>
        </p:txBody>
      </p:sp>
      <p:sp>
        <p:nvSpPr>
          <p:cNvPr id="44" name="Câu 9">
            <a:hlinkClick r:id="rId12" action="ppaction://hlinksldjump"/>
            <a:extLst>
              <a:ext uri="{FF2B5EF4-FFF2-40B4-BE49-F238E27FC236}">
                <a16:creationId xmlns:a16="http://schemas.microsoft.com/office/drawing/2014/main" id="{FC67F030-6A19-A347-D589-DD7C99587CAA}"/>
              </a:ext>
            </a:extLst>
          </p:cNvPr>
          <p:cNvSpPr/>
          <p:nvPr/>
        </p:nvSpPr>
        <p:spPr>
          <a:xfrm>
            <a:off x="1680773" y="5340910"/>
            <a:ext cx="717200" cy="39743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9</a:t>
            </a:r>
          </a:p>
        </p:txBody>
      </p:sp>
      <p:sp>
        <p:nvSpPr>
          <p:cNvPr id="46" name="Rectangle 45">
            <a:extLst>
              <a:ext uri="{FF2B5EF4-FFF2-40B4-BE49-F238E27FC236}">
                <a16:creationId xmlns:a16="http://schemas.microsoft.com/office/drawing/2014/main" id="{DA1FD77D-5B27-513B-66B5-FB3123B1DD70}"/>
              </a:ext>
            </a:extLst>
          </p:cNvPr>
          <p:cNvSpPr/>
          <p:nvPr/>
        </p:nvSpPr>
        <p:spPr>
          <a:xfrm>
            <a:off x="6324808" y="1453215"/>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7" name="Rectangle 46">
            <a:extLst>
              <a:ext uri="{FF2B5EF4-FFF2-40B4-BE49-F238E27FC236}">
                <a16:creationId xmlns:a16="http://schemas.microsoft.com/office/drawing/2014/main" id="{6B8EB7C7-24F4-CD35-E0D4-A912544217F2}"/>
              </a:ext>
            </a:extLst>
          </p:cNvPr>
          <p:cNvSpPr/>
          <p:nvPr/>
        </p:nvSpPr>
        <p:spPr>
          <a:xfrm>
            <a:off x="6778411" y="145321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8" name="Rectangle 47">
            <a:extLst>
              <a:ext uri="{FF2B5EF4-FFF2-40B4-BE49-F238E27FC236}">
                <a16:creationId xmlns:a16="http://schemas.microsoft.com/office/drawing/2014/main" id="{764EDD00-CA79-9F91-1699-D726824DE257}"/>
              </a:ext>
            </a:extLst>
          </p:cNvPr>
          <p:cNvSpPr/>
          <p:nvPr/>
        </p:nvSpPr>
        <p:spPr>
          <a:xfrm>
            <a:off x="7686829" y="145559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9" name="Rectangle 48">
            <a:extLst>
              <a:ext uri="{FF2B5EF4-FFF2-40B4-BE49-F238E27FC236}">
                <a16:creationId xmlns:a16="http://schemas.microsoft.com/office/drawing/2014/main" id="{13392316-0501-6F0E-1DEF-D3390C8E2DDE}"/>
              </a:ext>
            </a:extLst>
          </p:cNvPr>
          <p:cNvSpPr/>
          <p:nvPr/>
        </p:nvSpPr>
        <p:spPr>
          <a:xfrm>
            <a:off x="5410251" y="145386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0" name="Rectangle 49">
            <a:extLst>
              <a:ext uri="{FF2B5EF4-FFF2-40B4-BE49-F238E27FC236}">
                <a16:creationId xmlns:a16="http://schemas.microsoft.com/office/drawing/2014/main" id="{92A726C0-D9CE-A989-E998-EE9B0E19E606}"/>
              </a:ext>
            </a:extLst>
          </p:cNvPr>
          <p:cNvSpPr/>
          <p:nvPr/>
        </p:nvSpPr>
        <p:spPr>
          <a:xfrm>
            <a:off x="7685615" y="194153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1" name="Rectangle 50">
            <a:extLst>
              <a:ext uri="{FF2B5EF4-FFF2-40B4-BE49-F238E27FC236}">
                <a16:creationId xmlns:a16="http://schemas.microsoft.com/office/drawing/2014/main" id="{DCE79452-5C78-14C5-F842-9D62BF454A1A}"/>
              </a:ext>
            </a:extLst>
          </p:cNvPr>
          <p:cNvSpPr/>
          <p:nvPr/>
        </p:nvSpPr>
        <p:spPr>
          <a:xfrm>
            <a:off x="4962210" y="19388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2" name="Rectangle 51">
            <a:extLst>
              <a:ext uri="{FF2B5EF4-FFF2-40B4-BE49-F238E27FC236}">
                <a16:creationId xmlns:a16="http://schemas.microsoft.com/office/drawing/2014/main" id="{88194553-3E0E-994A-B596-136F9DE91CB3}"/>
              </a:ext>
            </a:extLst>
          </p:cNvPr>
          <p:cNvSpPr/>
          <p:nvPr/>
        </p:nvSpPr>
        <p:spPr>
          <a:xfrm>
            <a:off x="5415812" y="19388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3" name="Rectangle 52">
            <a:extLst>
              <a:ext uri="{FF2B5EF4-FFF2-40B4-BE49-F238E27FC236}">
                <a16:creationId xmlns:a16="http://schemas.microsoft.com/office/drawing/2014/main" id="{3530FB1C-6973-D8FF-5C8F-82078290EF4A}"/>
              </a:ext>
            </a:extLst>
          </p:cNvPr>
          <p:cNvSpPr/>
          <p:nvPr/>
        </p:nvSpPr>
        <p:spPr>
          <a:xfrm>
            <a:off x="5869415" y="19388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5" name="Rectangle 54">
            <a:extLst>
              <a:ext uri="{FF2B5EF4-FFF2-40B4-BE49-F238E27FC236}">
                <a16:creationId xmlns:a16="http://schemas.microsoft.com/office/drawing/2014/main" id="{85DE365F-8070-5FF7-7867-1DB2EFABCB4C}"/>
              </a:ext>
            </a:extLst>
          </p:cNvPr>
          <p:cNvSpPr/>
          <p:nvPr/>
        </p:nvSpPr>
        <p:spPr>
          <a:xfrm>
            <a:off x="6324808" y="1936511"/>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6" name="Rectangle 55">
            <a:extLst>
              <a:ext uri="{FF2B5EF4-FFF2-40B4-BE49-F238E27FC236}">
                <a16:creationId xmlns:a16="http://schemas.microsoft.com/office/drawing/2014/main" id="{8EDCBB67-FC0E-70C9-6C0E-A597C7A7465A}"/>
              </a:ext>
            </a:extLst>
          </p:cNvPr>
          <p:cNvSpPr/>
          <p:nvPr/>
        </p:nvSpPr>
        <p:spPr>
          <a:xfrm>
            <a:off x="6778411" y="193651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7" name="Rectangle 56">
            <a:extLst>
              <a:ext uri="{FF2B5EF4-FFF2-40B4-BE49-F238E27FC236}">
                <a16:creationId xmlns:a16="http://schemas.microsoft.com/office/drawing/2014/main" id="{904E0F0B-8187-7AEC-8493-8EBD29FCC426}"/>
              </a:ext>
            </a:extLst>
          </p:cNvPr>
          <p:cNvSpPr/>
          <p:nvPr/>
        </p:nvSpPr>
        <p:spPr>
          <a:xfrm>
            <a:off x="7232013" y="194032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8" name="TextBox 57">
            <a:extLst>
              <a:ext uri="{FF2B5EF4-FFF2-40B4-BE49-F238E27FC236}">
                <a16:creationId xmlns:a16="http://schemas.microsoft.com/office/drawing/2014/main" id="{8BA839A3-2266-880B-8BF4-BD86D45EE9D6}"/>
              </a:ext>
            </a:extLst>
          </p:cNvPr>
          <p:cNvSpPr txBox="1"/>
          <p:nvPr/>
        </p:nvSpPr>
        <p:spPr>
          <a:xfrm>
            <a:off x="7704456" y="1964684"/>
            <a:ext cx="335349" cy="369332"/>
          </a:xfrm>
          <a:prstGeom prst="rect">
            <a:avLst/>
          </a:prstGeom>
          <a:noFill/>
        </p:spPr>
        <p:txBody>
          <a:bodyPr wrap="none" rtlCol="0">
            <a:spAutoFit/>
          </a:bodyPr>
          <a:lstStyle/>
          <a:p>
            <a:pPr algn="ctr"/>
            <a:r>
              <a:rPr lang="en-US" b="1"/>
              <a:t>U</a:t>
            </a:r>
            <a:endParaRPr lang="en-US" b="1" dirty="0"/>
          </a:p>
        </p:txBody>
      </p:sp>
      <p:sp>
        <p:nvSpPr>
          <p:cNvPr id="59" name="TextBox 58">
            <a:extLst>
              <a:ext uri="{FF2B5EF4-FFF2-40B4-BE49-F238E27FC236}">
                <a16:creationId xmlns:a16="http://schemas.microsoft.com/office/drawing/2014/main" id="{023231E4-E5C6-33AD-D523-8ECB868B897F}"/>
              </a:ext>
            </a:extLst>
          </p:cNvPr>
          <p:cNvSpPr txBox="1"/>
          <p:nvPr/>
        </p:nvSpPr>
        <p:spPr>
          <a:xfrm>
            <a:off x="4995481" y="1962033"/>
            <a:ext cx="306494" cy="369332"/>
          </a:xfrm>
          <a:prstGeom prst="rect">
            <a:avLst/>
          </a:prstGeom>
          <a:noFill/>
        </p:spPr>
        <p:txBody>
          <a:bodyPr wrap="none" rtlCol="0">
            <a:spAutoFit/>
          </a:bodyPr>
          <a:lstStyle/>
          <a:p>
            <a:pPr algn="ctr"/>
            <a:r>
              <a:rPr lang="en-US" b="1"/>
              <a:t>C</a:t>
            </a:r>
            <a:endParaRPr lang="en-US" b="1" dirty="0"/>
          </a:p>
        </p:txBody>
      </p:sp>
      <p:sp>
        <p:nvSpPr>
          <p:cNvPr id="60" name="TextBox 59">
            <a:extLst>
              <a:ext uri="{FF2B5EF4-FFF2-40B4-BE49-F238E27FC236}">
                <a16:creationId xmlns:a16="http://schemas.microsoft.com/office/drawing/2014/main" id="{FD3F21EC-6A67-5DB4-F289-A09DF2843ED5}"/>
              </a:ext>
            </a:extLst>
          </p:cNvPr>
          <p:cNvSpPr txBox="1"/>
          <p:nvPr/>
        </p:nvSpPr>
        <p:spPr>
          <a:xfrm>
            <a:off x="5437060" y="1962033"/>
            <a:ext cx="330539" cy="369332"/>
          </a:xfrm>
          <a:prstGeom prst="rect">
            <a:avLst/>
          </a:prstGeom>
          <a:noFill/>
        </p:spPr>
        <p:txBody>
          <a:bodyPr wrap="none" rtlCol="0">
            <a:spAutoFit/>
          </a:bodyPr>
          <a:lstStyle/>
          <a:p>
            <a:pPr algn="ctr"/>
            <a:r>
              <a:rPr lang="en-US" b="1"/>
              <a:t>H</a:t>
            </a:r>
            <a:endParaRPr lang="en-US" b="1" dirty="0"/>
          </a:p>
        </p:txBody>
      </p:sp>
      <p:sp>
        <p:nvSpPr>
          <p:cNvPr id="61" name="TextBox 60">
            <a:extLst>
              <a:ext uri="{FF2B5EF4-FFF2-40B4-BE49-F238E27FC236}">
                <a16:creationId xmlns:a16="http://schemas.microsoft.com/office/drawing/2014/main" id="{971E6451-A0FF-0F0C-6508-F67A2403A803}"/>
              </a:ext>
            </a:extLst>
          </p:cNvPr>
          <p:cNvSpPr txBox="1"/>
          <p:nvPr/>
        </p:nvSpPr>
        <p:spPr>
          <a:xfrm>
            <a:off x="5907494" y="1962033"/>
            <a:ext cx="296876" cy="369332"/>
          </a:xfrm>
          <a:prstGeom prst="rect">
            <a:avLst/>
          </a:prstGeom>
          <a:noFill/>
        </p:spPr>
        <p:txBody>
          <a:bodyPr wrap="none" rtlCol="0">
            <a:spAutoFit/>
          </a:bodyPr>
          <a:lstStyle/>
          <a:p>
            <a:pPr algn="ctr"/>
            <a:r>
              <a:rPr lang="en-US" b="1"/>
              <a:t>E</a:t>
            </a:r>
            <a:endParaRPr lang="en-US" b="1" dirty="0"/>
          </a:p>
        </p:txBody>
      </p:sp>
      <p:sp>
        <p:nvSpPr>
          <p:cNvPr id="62" name="TextBox 61">
            <a:extLst>
              <a:ext uri="{FF2B5EF4-FFF2-40B4-BE49-F238E27FC236}">
                <a16:creationId xmlns:a16="http://schemas.microsoft.com/office/drawing/2014/main" id="{B9B2FD08-274E-3C03-B244-655F0D88BF3F}"/>
              </a:ext>
            </a:extLst>
          </p:cNvPr>
          <p:cNvSpPr txBox="1"/>
          <p:nvPr/>
        </p:nvSpPr>
        <p:spPr>
          <a:xfrm>
            <a:off x="6352399" y="1959661"/>
            <a:ext cx="332142" cy="369332"/>
          </a:xfrm>
          <a:prstGeom prst="rect">
            <a:avLst/>
          </a:prstGeom>
          <a:noFill/>
          <a:ln>
            <a:noFill/>
          </a:ln>
        </p:spPr>
        <p:txBody>
          <a:bodyPr wrap="none" rtlCol="0">
            <a:spAutoFit/>
          </a:bodyPr>
          <a:lstStyle/>
          <a:p>
            <a:pPr algn="ctr"/>
            <a:r>
              <a:rPr lang="en-US" b="1">
                <a:solidFill>
                  <a:srgbClr val="FF0000"/>
                </a:solidFill>
              </a:rPr>
              <a:t>G</a:t>
            </a:r>
            <a:endParaRPr lang="en-US" b="1" dirty="0">
              <a:solidFill>
                <a:srgbClr val="FF0000"/>
              </a:solidFill>
            </a:endParaRPr>
          </a:p>
        </p:txBody>
      </p:sp>
      <p:sp>
        <p:nvSpPr>
          <p:cNvPr id="63" name="TextBox 62">
            <a:extLst>
              <a:ext uri="{FF2B5EF4-FFF2-40B4-BE49-F238E27FC236}">
                <a16:creationId xmlns:a16="http://schemas.microsoft.com/office/drawing/2014/main" id="{FDFAEBAC-DC53-B4D4-925E-BAB6510CF231}"/>
              </a:ext>
            </a:extLst>
          </p:cNvPr>
          <p:cNvSpPr txBox="1"/>
          <p:nvPr/>
        </p:nvSpPr>
        <p:spPr>
          <a:xfrm>
            <a:off x="6842138" y="1959661"/>
            <a:ext cx="245580" cy="369332"/>
          </a:xfrm>
          <a:prstGeom prst="rect">
            <a:avLst/>
          </a:prstGeom>
          <a:noFill/>
        </p:spPr>
        <p:txBody>
          <a:bodyPr wrap="none" rtlCol="0">
            <a:spAutoFit/>
          </a:bodyPr>
          <a:lstStyle/>
          <a:p>
            <a:pPr algn="ctr"/>
            <a:r>
              <a:rPr lang="en-US" b="1"/>
              <a:t>I</a:t>
            </a:r>
            <a:endParaRPr lang="en-US" b="1" dirty="0"/>
          </a:p>
        </p:txBody>
      </p:sp>
      <p:sp>
        <p:nvSpPr>
          <p:cNvPr id="1792" name="TextBox 1791">
            <a:extLst>
              <a:ext uri="{FF2B5EF4-FFF2-40B4-BE49-F238E27FC236}">
                <a16:creationId xmlns:a16="http://schemas.microsoft.com/office/drawing/2014/main" id="{05B87DD3-5EA8-F008-6FCE-F98656954202}"/>
              </a:ext>
            </a:extLst>
          </p:cNvPr>
          <p:cNvSpPr txBox="1"/>
          <p:nvPr/>
        </p:nvSpPr>
        <p:spPr>
          <a:xfrm>
            <a:off x="7256466" y="1963471"/>
            <a:ext cx="324128" cy="369332"/>
          </a:xfrm>
          <a:prstGeom prst="rect">
            <a:avLst/>
          </a:prstGeom>
          <a:noFill/>
        </p:spPr>
        <p:txBody>
          <a:bodyPr wrap="none" rtlCol="0">
            <a:spAutoFit/>
          </a:bodyPr>
          <a:lstStyle/>
          <a:p>
            <a:pPr algn="ctr"/>
            <a:r>
              <a:rPr lang="en-US" b="1"/>
              <a:t>Ấ</a:t>
            </a:r>
            <a:endParaRPr lang="en-US" b="1" dirty="0"/>
          </a:p>
        </p:txBody>
      </p:sp>
      <p:sp>
        <p:nvSpPr>
          <p:cNvPr id="1793" name="Rectangle 1792">
            <a:extLst>
              <a:ext uri="{FF2B5EF4-FFF2-40B4-BE49-F238E27FC236}">
                <a16:creationId xmlns:a16="http://schemas.microsoft.com/office/drawing/2014/main" id="{EF462BA1-4B95-8C90-351D-A0C9CB432696}"/>
              </a:ext>
            </a:extLst>
          </p:cNvPr>
          <p:cNvSpPr/>
          <p:nvPr/>
        </p:nvSpPr>
        <p:spPr>
          <a:xfrm>
            <a:off x="4962907" y="242025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94" name="Rectangle 1793">
            <a:extLst>
              <a:ext uri="{FF2B5EF4-FFF2-40B4-BE49-F238E27FC236}">
                <a16:creationId xmlns:a16="http://schemas.microsoft.com/office/drawing/2014/main" id="{220535C8-E3F7-A6B5-F484-23BDE3A01EA4}"/>
              </a:ext>
            </a:extLst>
          </p:cNvPr>
          <p:cNvSpPr/>
          <p:nvPr/>
        </p:nvSpPr>
        <p:spPr>
          <a:xfrm>
            <a:off x="5417057" y="241980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95" name="Rectangle 1794">
            <a:extLst>
              <a:ext uri="{FF2B5EF4-FFF2-40B4-BE49-F238E27FC236}">
                <a16:creationId xmlns:a16="http://schemas.microsoft.com/office/drawing/2014/main" id="{B547537A-87E9-AB3E-532E-D411C2C4D36D}"/>
              </a:ext>
            </a:extLst>
          </p:cNvPr>
          <p:cNvSpPr/>
          <p:nvPr/>
        </p:nvSpPr>
        <p:spPr>
          <a:xfrm>
            <a:off x="5870659" y="241980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98" name="Rectangle 1797">
            <a:extLst>
              <a:ext uri="{FF2B5EF4-FFF2-40B4-BE49-F238E27FC236}">
                <a16:creationId xmlns:a16="http://schemas.microsoft.com/office/drawing/2014/main" id="{DE957B97-1DC6-A837-40EA-6FB2779D1257}"/>
              </a:ext>
            </a:extLst>
          </p:cNvPr>
          <p:cNvSpPr/>
          <p:nvPr/>
        </p:nvSpPr>
        <p:spPr>
          <a:xfrm>
            <a:off x="5868804" y="145386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99" name="Rectangle 1798">
            <a:extLst>
              <a:ext uri="{FF2B5EF4-FFF2-40B4-BE49-F238E27FC236}">
                <a16:creationId xmlns:a16="http://schemas.microsoft.com/office/drawing/2014/main" id="{A233EF7A-4A82-9B5B-906C-F7EA3236FD95}"/>
              </a:ext>
            </a:extLst>
          </p:cNvPr>
          <p:cNvSpPr/>
          <p:nvPr/>
        </p:nvSpPr>
        <p:spPr>
          <a:xfrm>
            <a:off x="6324808" y="2419807"/>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0" name="Rectangle 1799">
            <a:extLst>
              <a:ext uri="{FF2B5EF4-FFF2-40B4-BE49-F238E27FC236}">
                <a16:creationId xmlns:a16="http://schemas.microsoft.com/office/drawing/2014/main" id="{F954A85D-AB1B-52B6-55FB-615280C22775}"/>
              </a:ext>
            </a:extLst>
          </p:cNvPr>
          <p:cNvSpPr/>
          <p:nvPr/>
        </p:nvSpPr>
        <p:spPr>
          <a:xfrm>
            <a:off x="6778411" y="241980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1" name="Rectangle 1800">
            <a:extLst>
              <a:ext uri="{FF2B5EF4-FFF2-40B4-BE49-F238E27FC236}">
                <a16:creationId xmlns:a16="http://schemas.microsoft.com/office/drawing/2014/main" id="{0FE97125-F33C-FB1B-2A90-FC1E0AAB4F96}"/>
              </a:ext>
            </a:extLst>
          </p:cNvPr>
          <p:cNvSpPr/>
          <p:nvPr/>
        </p:nvSpPr>
        <p:spPr>
          <a:xfrm>
            <a:off x="7232013" y="241980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2" name="Rectangle 1801">
            <a:extLst>
              <a:ext uri="{FF2B5EF4-FFF2-40B4-BE49-F238E27FC236}">
                <a16:creationId xmlns:a16="http://schemas.microsoft.com/office/drawing/2014/main" id="{8C77AB5B-B506-34C2-FB9C-5B779AAB0433}"/>
              </a:ext>
            </a:extLst>
          </p:cNvPr>
          <p:cNvSpPr/>
          <p:nvPr/>
        </p:nvSpPr>
        <p:spPr>
          <a:xfrm>
            <a:off x="7685616" y="241980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3" name="Rectangle 1802">
            <a:extLst>
              <a:ext uri="{FF2B5EF4-FFF2-40B4-BE49-F238E27FC236}">
                <a16:creationId xmlns:a16="http://schemas.microsoft.com/office/drawing/2014/main" id="{CBB7A781-2B25-8D7C-A7FA-CFA6AC023EA2}"/>
              </a:ext>
            </a:extLst>
          </p:cNvPr>
          <p:cNvSpPr/>
          <p:nvPr/>
        </p:nvSpPr>
        <p:spPr>
          <a:xfrm>
            <a:off x="4510725" y="291089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4" name="Rectangle 1803">
            <a:extLst>
              <a:ext uri="{FF2B5EF4-FFF2-40B4-BE49-F238E27FC236}">
                <a16:creationId xmlns:a16="http://schemas.microsoft.com/office/drawing/2014/main" id="{AA56B815-413A-6B22-D07E-5DDEE9F54BA6}"/>
              </a:ext>
            </a:extLst>
          </p:cNvPr>
          <p:cNvSpPr/>
          <p:nvPr/>
        </p:nvSpPr>
        <p:spPr>
          <a:xfrm>
            <a:off x="4964327" y="291089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5" name="Rectangle 1804">
            <a:extLst>
              <a:ext uri="{FF2B5EF4-FFF2-40B4-BE49-F238E27FC236}">
                <a16:creationId xmlns:a16="http://schemas.microsoft.com/office/drawing/2014/main" id="{E07C3F23-C5D0-658D-B637-CB76D3E13A3D}"/>
              </a:ext>
            </a:extLst>
          </p:cNvPr>
          <p:cNvSpPr/>
          <p:nvPr/>
        </p:nvSpPr>
        <p:spPr>
          <a:xfrm>
            <a:off x="5870659" y="290310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6" name="Rectangle 1805">
            <a:extLst>
              <a:ext uri="{FF2B5EF4-FFF2-40B4-BE49-F238E27FC236}">
                <a16:creationId xmlns:a16="http://schemas.microsoft.com/office/drawing/2014/main" id="{DEFD379C-C3D6-45E9-FFF2-7E76B95BE254}"/>
              </a:ext>
            </a:extLst>
          </p:cNvPr>
          <p:cNvSpPr/>
          <p:nvPr/>
        </p:nvSpPr>
        <p:spPr>
          <a:xfrm>
            <a:off x="6324808" y="2903103"/>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9" name="Rectangle 1808">
            <a:extLst>
              <a:ext uri="{FF2B5EF4-FFF2-40B4-BE49-F238E27FC236}">
                <a16:creationId xmlns:a16="http://schemas.microsoft.com/office/drawing/2014/main" id="{9B691B95-2F28-804E-501D-32EB5757137A}"/>
              </a:ext>
            </a:extLst>
          </p:cNvPr>
          <p:cNvSpPr/>
          <p:nvPr/>
        </p:nvSpPr>
        <p:spPr>
          <a:xfrm>
            <a:off x="3599825" y="291051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0" name="Rectangle 1809">
            <a:extLst>
              <a:ext uri="{FF2B5EF4-FFF2-40B4-BE49-F238E27FC236}">
                <a16:creationId xmlns:a16="http://schemas.microsoft.com/office/drawing/2014/main" id="{E80AB1DE-11F7-0F4F-D50B-B1A1068C9F0E}"/>
              </a:ext>
            </a:extLst>
          </p:cNvPr>
          <p:cNvSpPr/>
          <p:nvPr/>
        </p:nvSpPr>
        <p:spPr>
          <a:xfrm>
            <a:off x="7232013" y="338596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3" name="Rectangle 1812">
            <a:extLst>
              <a:ext uri="{FF2B5EF4-FFF2-40B4-BE49-F238E27FC236}">
                <a16:creationId xmlns:a16="http://schemas.microsoft.com/office/drawing/2014/main" id="{DAA971D0-89CB-4408-5E7D-D1027749C4AA}"/>
              </a:ext>
            </a:extLst>
          </p:cNvPr>
          <p:cNvSpPr/>
          <p:nvPr/>
        </p:nvSpPr>
        <p:spPr>
          <a:xfrm>
            <a:off x="7685616" y="338596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4" name="Rectangle 1813">
            <a:extLst>
              <a:ext uri="{FF2B5EF4-FFF2-40B4-BE49-F238E27FC236}">
                <a16:creationId xmlns:a16="http://schemas.microsoft.com/office/drawing/2014/main" id="{AE417AEB-2F03-88F3-AA31-A472E69F67CC}"/>
              </a:ext>
            </a:extLst>
          </p:cNvPr>
          <p:cNvSpPr/>
          <p:nvPr/>
        </p:nvSpPr>
        <p:spPr>
          <a:xfrm>
            <a:off x="5417056" y="33863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5" name="Rectangle 1814">
            <a:extLst>
              <a:ext uri="{FF2B5EF4-FFF2-40B4-BE49-F238E27FC236}">
                <a16:creationId xmlns:a16="http://schemas.microsoft.com/office/drawing/2014/main" id="{2D91368C-8993-8BA6-A225-22C8617D3AA5}"/>
              </a:ext>
            </a:extLst>
          </p:cNvPr>
          <p:cNvSpPr/>
          <p:nvPr/>
        </p:nvSpPr>
        <p:spPr>
          <a:xfrm>
            <a:off x="5870659" y="33863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6" name="Rectangle 1815">
            <a:extLst>
              <a:ext uri="{FF2B5EF4-FFF2-40B4-BE49-F238E27FC236}">
                <a16:creationId xmlns:a16="http://schemas.microsoft.com/office/drawing/2014/main" id="{DF112497-E2AE-19AE-D572-BA261DD5095F}"/>
              </a:ext>
            </a:extLst>
          </p:cNvPr>
          <p:cNvSpPr/>
          <p:nvPr/>
        </p:nvSpPr>
        <p:spPr>
          <a:xfrm>
            <a:off x="6324808" y="3386399"/>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7" name="Rectangle 1816">
            <a:extLst>
              <a:ext uri="{FF2B5EF4-FFF2-40B4-BE49-F238E27FC236}">
                <a16:creationId xmlns:a16="http://schemas.microsoft.com/office/drawing/2014/main" id="{62369D55-0302-80A4-F983-FB7624FFC560}"/>
              </a:ext>
            </a:extLst>
          </p:cNvPr>
          <p:cNvSpPr/>
          <p:nvPr/>
        </p:nvSpPr>
        <p:spPr>
          <a:xfrm>
            <a:off x="6778411" y="33863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8" name="TextBox 1817">
            <a:extLst>
              <a:ext uri="{FF2B5EF4-FFF2-40B4-BE49-F238E27FC236}">
                <a16:creationId xmlns:a16="http://schemas.microsoft.com/office/drawing/2014/main" id="{FD4548FB-5ED1-A62C-D134-2C4818C20FFA}"/>
              </a:ext>
            </a:extLst>
          </p:cNvPr>
          <p:cNvSpPr txBox="1"/>
          <p:nvPr/>
        </p:nvSpPr>
        <p:spPr>
          <a:xfrm>
            <a:off x="7277306" y="3409118"/>
            <a:ext cx="282450" cy="369332"/>
          </a:xfrm>
          <a:prstGeom prst="rect">
            <a:avLst/>
          </a:prstGeom>
          <a:noFill/>
        </p:spPr>
        <p:txBody>
          <a:bodyPr wrap="none" rtlCol="0">
            <a:spAutoFit/>
          </a:bodyPr>
          <a:lstStyle/>
          <a:p>
            <a:pPr algn="ctr"/>
            <a:r>
              <a:rPr lang="en-US" b="1"/>
              <a:t>L</a:t>
            </a:r>
            <a:endParaRPr lang="en-US" b="1" dirty="0"/>
          </a:p>
        </p:txBody>
      </p:sp>
      <p:sp>
        <p:nvSpPr>
          <p:cNvPr id="1822" name="TextBox 1821">
            <a:extLst>
              <a:ext uri="{FF2B5EF4-FFF2-40B4-BE49-F238E27FC236}">
                <a16:creationId xmlns:a16="http://schemas.microsoft.com/office/drawing/2014/main" id="{F5851DEA-7A15-B795-2D17-72936BF49247}"/>
              </a:ext>
            </a:extLst>
          </p:cNvPr>
          <p:cNvSpPr txBox="1"/>
          <p:nvPr/>
        </p:nvSpPr>
        <p:spPr>
          <a:xfrm>
            <a:off x="7749343" y="3409118"/>
            <a:ext cx="245580" cy="369332"/>
          </a:xfrm>
          <a:prstGeom prst="rect">
            <a:avLst/>
          </a:prstGeom>
          <a:noFill/>
        </p:spPr>
        <p:txBody>
          <a:bodyPr wrap="none" rtlCol="0">
            <a:spAutoFit/>
          </a:bodyPr>
          <a:lstStyle/>
          <a:p>
            <a:pPr algn="ctr"/>
            <a:r>
              <a:rPr lang="en-US" b="1"/>
              <a:t>I</a:t>
            </a:r>
            <a:endParaRPr lang="en-US" b="1" dirty="0"/>
          </a:p>
        </p:txBody>
      </p:sp>
      <p:sp>
        <p:nvSpPr>
          <p:cNvPr id="1823" name="TextBox 1822">
            <a:extLst>
              <a:ext uri="{FF2B5EF4-FFF2-40B4-BE49-F238E27FC236}">
                <a16:creationId xmlns:a16="http://schemas.microsoft.com/office/drawing/2014/main" id="{0F7B73B2-51A7-5246-2335-85D6DE8D8325}"/>
              </a:ext>
            </a:extLst>
          </p:cNvPr>
          <p:cNvSpPr txBox="1"/>
          <p:nvPr/>
        </p:nvSpPr>
        <p:spPr>
          <a:xfrm>
            <a:off x="5435899" y="3409549"/>
            <a:ext cx="335348" cy="369332"/>
          </a:xfrm>
          <a:prstGeom prst="rect">
            <a:avLst/>
          </a:prstGeom>
          <a:noFill/>
        </p:spPr>
        <p:txBody>
          <a:bodyPr wrap="none" rtlCol="0">
            <a:spAutoFit/>
          </a:bodyPr>
          <a:lstStyle/>
          <a:p>
            <a:pPr algn="ctr"/>
            <a:r>
              <a:rPr lang="en-US" b="1"/>
              <a:t>U</a:t>
            </a:r>
            <a:endParaRPr lang="en-US" b="1" dirty="0"/>
          </a:p>
        </p:txBody>
      </p:sp>
      <p:sp>
        <p:nvSpPr>
          <p:cNvPr id="1824" name="TextBox 1823">
            <a:extLst>
              <a:ext uri="{FF2B5EF4-FFF2-40B4-BE49-F238E27FC236}">
                <a16:creationId xmlns:a16="http://schemas.microsoft.com/office/drawing/2014/main" id="{13D64694-8891-A0F2-5151-26CA917A2156}"/>
              </a:ext>
            </a:extLst>
          </p:cNvPr>
          <p:cNvSpPr txBox="1"/>
          <p:nvPr/>
        </p:nvSpPr>
        <p:spPr>
          <a:xfrm>
            <a:off x="5904730" y="3409549"/>
            <a:ext cx="304892" cy="369332"/>
          </a:xfrm>
          <a:prstGeom prst="rect">
            <a:avLst/>
          </a:prstGeom>
          <a:noFill/>
        </p:spPr>
        <p:txBody>
          <a:bodyPr wrap="none" rtlCol="0">
            <a:spAutoFit/>
          </a:bodyPr>
          <a:lstStyle/>
          <a:p>
            <a:pPr algn="ctr"/>
            <a:r>
              <a:rPr lang="en-US" b="1"/>
              <a:t>Y</a:t>
            </a:r>
            <a:endParaRPr lang="en-US" b="1" dirty="0"/>
          </a:p>
        </p:txBody>
      </p:sp>
      <p:sp>
        <p:nvSpPr>
          <p:cNvPr id="1825" name="TextBox 1824">
            <a:extLst>
              <a:ext uri="{FF2B5EF4-FFF2-40B4-BE49-F238E27FC236}">
                <a16:creationId xmlns:a16="http://schemas.microsoft.com/office/drawing/2014/main" id="{E0C6393C-ABEC-F387-2F24-4E6E0C4A8FF3}"/>
              </a:ext>
            </a:extLst>
          </p:cNvPr>
          <p:cNvSpPr txBox="1"/>
          <p:nvPr/>
        </p:nvSpPr>
        <p:spPr>
          <a:xfrm>
            <a:off x="6370032" y="3409549"/>
            <a:ext cx="296876" cy="369332"/>
          </a:xfrm>
          <a:prstGeom prst="rect">
            <a:avLst/>
          </a:prstGeom>
          <a:noFill/>
          <a:ln>
            <a:noFill/>
          </a:ln>
        </p:spPr>
        <p:txBody>
          <a:bodyPr wrap="none" rtlCol="0">
            <a:spAutoFit/>
          </a:bodyPr>
          <a:lstStyle/>
          <a:p>
            <a:pPr algn="ctr"/>
            <a:r>
              <a:rPr lang="en-US" b="1">
                <a:solidFill>
                  <a:srgbClr val="FF0000"/>
                </a:solidFill>
              </a:rPr>
              <a:t>Ê</a:t>
            </a:r>
            <a:endParaRPr lang="en-US" b="1" dirty="0">
              <a:solidFill>
                <a:srgbClr val="FF0000"/>
              </a:solidFill>
            </a:endParaRPr>
          </a:p>
        </p:txBody>
      </p:sp>
      <p:sp>
        <p:nvSpPr>
          <p:cNvPr id="1826" name="TextBox 1825">
            <a:extLst>
              <a:ext uri="{FF2B5EF4-FFF2-40B4-BE49-F238E27FC236}">
                <a16:creationId xmlns:a16="http://schemas.microsoft.com/office/drawing/2014/main" id="{70823553-9CB6-0D17-B241-0A443CF57E85}"/>
              </a:ext>
            </a:extLst>
          </p:cNvPr>
          <p:cNvSpPr txBox="1"/>
          <p:nvPr/>
        </p:nvSpPr>
        <p:spPr>
          <a:xfrm>
            <a:off x="6796452" y="3409549"/>
            <a:ext cx="336952" cy="369332"/>
          </a:xfrm>
          <a:prstGeom prst="rect">
            <a:avLst/>
          </a:prstGeom>
          <a:noFill/>
        </p:spPr>
        <p:txBody>
          <a:bodyPr wrap="none" rtlCol="0">
            <a:spAutoFit/>
          </a:bodyPr>
          <a:lstStyle/>
          <a:p>
            <a:pPr algn="ctr"/>
            <a:r>
              <a:rPr lang="en-US" b="1"/>
              <a:t>N</a:t>
            </a:r>
            <a:endParaRPr lang="en-US" b="1" dirty="0"/>
          </a:p>
        </p:txBody>
      </p:sp>
      <p:sp>
        <p:nvSpPr>
          <p:cNvPr id="1827" name="Rectangle 1826">
            <a:extLst>
              <a:ext uri="{FF2B5EF4-FFF2-40B4-BE49-F238E27FC236}">
                <a16:creationId xmlns:a16="http://schemas.microsoft.com/office/drawing/2014/main" id="{32AC82F0-DEAD-2759-ADB2-708941C300E3}"/>
              </a:ext>
            </a:extLst>
          </p:cNvPr>
          <p:cNvSpPr/>
          <p:nvPr/>
        </p:nvSpPr>
        <p:spPr>
          <a:xfrm>
            <a:off x="7691117" y="435634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30" name="Rectangle 1829">
            <a:extLst>
              <a:ext uri="{FF2B5EF4-FFF2-40B4-BE49-F238E27FC236}">
                <a16:creationId xmlns:a16="http://schemas.microsoft.com/office/drawing/2014/main" id="{DC56C0B2-D1A7-876D-C1AB-748CA253EACE}"/>
              </a:ext>
            </a:extLst>
          </p:cNvPr>
          <p:cNvSpPr/>
          <p:nvPr/>
        </p:nvSpPr>
        <p:spPr>
          <a:xfrm>
            <a:off x="6324808" y="3869695"/>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33" name="Rectangle 1832">
            <a:extLst>
              <a:ext uri="{FF2B5EF4-FFF2-40B4-BE49-F238E27FC236}">
                <a16:creationId xmlns:a16="http://schemas.microsoft.com/office/drawing/2014/main" id="{F97FCC5E-922F-A16C-7F2E-944CD4997AE6}"/>
              </a:ext>
            </a:extLst>
          </p:cNvPr>
          <p:cNvSpPr/>
          <p:nvPr/>
        </p:nvSpPr>
        <p:spPr>
          <a:xfrm>
            <a:off x="5415201" y="387207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38" name="Rectangle 1837">
            <a:extLst>
              <a:ext uri="{FF2B5EF4-FFF2-40B4-BE49-F238E27FC236}">
                <a16:creationId xmlns:a16="http://schemas.microsoft.com/office/drawing/2014/main" id="{DD985545-25FD-BE07-DF4F-D5D9EFC54F76}"/>
              </a:ext>
            </a:extLst>
          </p:cNvPr>
          <p:cNvSpPr/>
          <p:nvPr/>
        </p:nvSpPr>
        <p:spPr>
          <a:xfrm>
            <a:off x="5417056" y="435695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45" name="Rectangle 1844">
            <a:extLst>
              <a:ext uri="{FF2B5EF4-FFF2-40B4-BE49-F238E27FC236}">
                <a16:creationId xmlns:a16="http://schemas.microsoft.com/office/drawing/2014/main" id="{A43AEE9D-0C49-623B-8A27-758F3A1B5376}"/>
              </a:ext>
            </a:extLst>
          </p:cNvPr>
          <p:cNvSpPr/>
          <p:nvPr/>
        </p:nvSpPr>
        <p:spPr>
          <a:xfrm>
            <a:off x="6324808" y="4352991"/>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48" name="Rectangle 1847">
            <a:extLst>
              <a:ext uri="{FF2B5EF4-FFF2-40B4-BE49-F238E27FC236}">
                <a16:creationId xmlns:a16="http://schemas.microsoft.com/office/drawing/2014/main" id="{D59CCA12-5720-1597-31E1-521FBCAD7EAC}"/>
              </a:ext>
            </a:extLst>
          </p:cNvPr>
          <p:cNvSpPr/>
          <p:nvPr/>
        </p:nvSpPr>
        <p:spPr>
          <a:xfrm>
            <a:off x="6780246" y="435634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50" name="Rectangle 1849">
            <a:extLst>
              <a:ext uri="{FF2B5EF4-FFF2-40B4-BE49-F238E27FC236}">
                <a16:creationId xmlns:a16="http://schemas.microsoft.com/office/drawing/2014/main" id="{E922F12F-A0FD-52D5-3258-7BF1A56D6F84}"/>
              </a:ext>
            </a:extLst>
          </p:cNvPr>
          <p:cNvSpPr/>
          <p:nvPr/>
        </p:nvSpPr>
        <p:spPr>
          <a:xfrm>
            <a:off x="7233848" y="435634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48" name="Rectangle 1347">
            <a:extLst>
              <a:ext uri="{FF2B5EF4-FFF2-40B4-BE49-F238E27FC236}">
                <a16:creationId xmlns:a16="http://schemas.microsoft.com/office/drawing/2014/main" id="{80EAE4DD-09A4-65D0-B8E5-F0504C8FE305}"/>
              </a:ext>
            </a:extLst>
          </p:cNvPr>
          <p:cNvSpPr/>
          <p:nvPr/>
        </p:nvSpPr>
        <p:spPr>
          <a:xfrm>
            <a:off x="8145266" y="484085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49" name="Rectangle 1348">
            <a:extLst>
              <a:ext uri="{FF2B5EF4-FFF2-40B4-BE49-F238E27FC236}">
                <a16:creationId xmlns:a16="http://schemas.microsoft.com/office/drawing/2014/main" id="{A63D67A9-153B-83F9-510E-489BA6F0CA53}"/>
              </a:ext>
            </a:extLst>
          </p:cNvPr>
          <p:cNvSpPr/>
          <p:nvPr/>
        </p:nvSpPr>
        <p:spPr>
          <a:xfrm>
            <a:off x="5417683" y="483353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0" name="Rectangle 1349">
            <a:extLst>
              <a:ext uri="{FF2B5EF4-FFF2-40B4-BE49-F238E27FC236}">
                <a16:creationId xmlns:a16="http://schemas.microsoft.com/office/drawing/2014/main" id="{831DB8EA-1897-612E-30BE-3BBAB926FE45}"/>
              </a:ext>
            </a:extLst>
          </p:cNvPr>
          <p:cNvSpPr/>
          <p:nvPr/>
        </p:nvSpPr>
        <p:spPr>
          <a:xfrm>
            <a:off x="5870659" y="483628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1" name="Rectangle 1350">
            <a:extLst>
              <a:ext uri="{FF2B5EF4-FFF2-40B4-BE49-F238E27FC236}">
                <a16:creationId xmlns:a16="http://schemas.microsoft.com/office/drawing/2014/main" id="{34AC3903-E879-29E9-549E-78FF0638728D}"/>
              </a:ext>
            </a:extLst>
          </p:cNvPr>
          <p:cNvSpPr/>
          <p:nvPr/>
        </p:nvSpPr>
        <p:spPr>
          <a:xfrm>
            <a:off x="6324808" y="4836287"/>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3" name="Rectangle 1352">
            <a:extLst>
              <a:ext uri="{FF2B5EF4-FFF2-40B4-BE49-F238E27FC236}">
                <a16:creationId xmlns:a16="http://schemas.microsoft.com/office/drawing/2014/main" id="{87AB3F4C-96AB-21FF-9F49-93DE899CD5F2}"/>
              </a:ext>
            </a:extLst>
          </p:cNvPr>
          <p:cNvSpPr/>
          <p:nvPr/>
        </p:nvSpPr>
        <p:spPr>
          <a:xfrm>
            <a:off x="7241089" y="483674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8" name="Rectangle 1357">
            <a:extLst>
              <a:ext uri="{FF2B5EF4-FFF2-40B4-BE49-F238E27FC236}">
                <a16:creationId xmlns:a16="http://schemas.microsoft.com/office/drawing/2014/main" id="{ED792F6E-9DDD-8610-DCE9-70C0C92BD229}"/>
              </a:ext>
            </a:extLst>
          </p:cNvPr>
          <p:cNvSpPr/>
          <p:nvPr/>
        </p:nvSpPr>
        <p:spPr>
          <a:xfrm>
            <a:off x="7687452" y="483761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9" name="TextBox 1358">
            <a:extLst>
              <a:ext uri="{FF2B5EF4-FFF2-40B4-BE49-F238E27FC236}">
                <a16:creationId xmlns:a16="http://schemas.microsoft.com/office/drawing/2014/main" id="{BCD8EFE2-D70C-DB6C-C4AF-B4B672FF6048}"/>
              </a:ext>
            </a:extLst>
          </p:cNvPr>
          <p:cNvSpPr txBox="1"/>
          <p:nvPr/>
        </p:nvSpPr>
        <p:spPr>
          <a:xfrm>
            <a:off x="8169720" y="4864002"/>
            <a:ext cx="324128" cy="369332"/>
          </a:xfrm>
          <a:prstGeom prst="rect">
            <a:avLst/>
          </a:prstGeom>
          <a:noFill/>
        </p:spPr>
        <p:txBody>
          <a:bodyPr wrap="none" rtlCol="0">
            <a:spAutoFit/>
          </a:bodyPr>
          <a:lstStyle/>
          <a:p>
            <a:pPr algn="ctr"/>
            <a:r>
              <a:rPr lang="en-US" b="1"/>
              <a:t>Ả</a:t>
            </a:r>
            <a:endParaRPr lang="en-US" b="1" dirty="0"/>
          </a:p>
        </p:txBody>
      </p:sp>
      <p:sp>
        <p:nvSpPr>
          <p:cNvPr id="1360" name="TextBox 1359">
            <a:extLst>
              <a:ext uri="{FF2B5EF4-FFF2-40B4-BE49-F238E27FC236}">
                <a16:creationId xmlns:a16="http://schemas.microsoft.com/office/drawing/2014/main" id="{21924CF8-226B-09B2-0AB7-43D4FB783C20}"/>
              </a:ext>
            </a:extLst>
          </p:cNvPr>
          <p:cNvSpPr txBox="1"/>
          <p:nvPr/>
        </p:nvSpPr>
        <p:spPr>
          <a:xfrm>
            <a:off x="5450954" y="4856681"/>
            <a:ext cx="306494" cy="369332"/>
          </a:xfrm>
          <a:prstGeom prst="rect">
            <a:avLst/>
          </a:prstGeom>
          <a:noFill/>
        </p:spPr>
        <p:txBody>
          <a:bodyPr wrap="none" rtlCol="0">
            <a:spAutoFit/>
          </a:bodyPr>
          <a:lstStyle/>
          <a:p>
            <a:pPr algn="ctr"/>
            <a:r>
              <a:rPr lang="en-US" b="1"/>
              <a:t>C</a:t>
            </a:r>
            <a:endParaRPr lang="en-US" b="1" dirty="0"/>
          </a:p>
        </p:txBody>
      </p:sp>
      <p:sp>
        <p:nvSpPr>
          <p:cNvPr id="1361" name="TextBox 1360">
            <a:extLst>
              <a:ext uri="{FF2B5EF4-FFF2-40B4-BE49-F238E27FC236}">
                <a16:creationId xmlns:a16="http://schemas.microsoft.com/office/drawing/2014/main" id="{D6770B13-41AE-52B0-DD02-CC187BA874D8}"/>
              </a:ext>
            </a:extLst>
          </p:cNvPr>
          <p:cNvSpPr txBox="1"/>
          <p:nvPr/>
        </p:nvSpPr>
        <p:spPr>
          <a:xfrm>
            <a:off x="5891906" y="4859436"/>
            <a:ext cx="330540" cy="369332"/>
          </a:xfrm>
          <a:prstGeom prst="rect">
            <a:avLst/>
          </a:prstGeom>
          <a:noFill/>
        </p:spPr>
        <p:txBody>
          <a:bodyPr wrap="none" rtlCol="0">
            <a:spAutoFit/>
          </a:bodyPr>
          <a:lstStyle/>
          <a:p>
            <a:pPr algn="ctr"/>
            <a:r>
              <a:rPr lang="en-US" b="1"/>
              <a:t>H</a:t>
            </a:r>
            <a:endParaRPr lang="en-US" b="1" dirty="0"/>
          </a:p>
        </p:txBody>
      </p:sp>
      <p:sp>
        <p:nvSpPr>
          <p:cNvPr id="1363" name="TextBox 1362">
            <a:extLst>
              <a:ext uri="{FF2B5EF4-FFF2-40B4-BE49-F238E27FC236}">
                <a16:creationId xmlns:a16="http://schemas.microsoft.com/office/drawing/2014/main" id="{BE9A98F1-A539-62BE-DFAB-B12A8C99F4AE}"/>
              </a:ext>
            </a:extLst>
          </p:cNvPr>
          <p:cNvSpPr txBox="1"/>
          <p:nvPr/>
        </p:nvSpPr>
        <p:spPr>
          <a:xfrm>
            <a:off x="6356406" y="4859436"/>
            <a:ext cx="324128" cy="369332"/>
          </a:xfrm>
          <a:prstGeom prst="rect">
            <a:avLst/>
          </a:prstGeom>
          <a:noFill/>
          <a:ln>
            <a:noFill/>
          </a:ln>
        </p:spPr>
        <p:txBody>
          <a:bodyPr wrap="none" rtlCol="0">
            <a:spAutoFit/>
          </a:bodyPr>
          <a:lstStyle/>
          <a:p>
            <a:pPr algn="ctr"/>
            <a:r>
              <a:rPr lang="en-US" b="1">
                <a:solidFill>
                  <a:srgbClr val="FF0000"/>
                </a:solidFill>
              </a:rPr>
              <a:t>Ấ</a:t>
            </a:r>
            <a:endParaRPr lang="en-US" b="1" dirty="0">
              <a:solidFill>
                <a:srgbClr val="FF0000"/>
              </a:solidFill>
            </a:endParaRPr>
          </a:p>
        </p:txBody>
      </p:sp>
      <p:sp>
        <p:nvSpPr>
          <p:cNvPr id="1364" name="TextBox 1363">
            <a:extLst>
              <a:ext uri="{FF2B5EF4-FFF2-40B4-BE49-F238E27FC236}">
                <a16:creationId xmlns:a16="http://schemas.microsoft.com/office/drawing/2014/main" id="{06BD5E74-F14B-D676-2F56-4DBF947CCE25}"/>
              </a:ext>
            </a:extLst>
          </p:cNvPr>
          <p:cNvSpPr txBox="1"/>
          <p:nvPr/>
        </p:nvSpPr>
        <p:spPr>
          <a:xfrm>
            <a:off x="7273557" y="4859893"/>
            <a:ext cx="308097" cy="369332"/>
          </a:xfrm>
          <a:prstGeom prst="rect">
            <a:avLst/>
          </a:prstGeom>
          <a:noFill/>
        </p:spPr>
        <p:txBody>
          <a:bodyPr wrap="none" rtlCol="0">
            <a:spAutoFit/>
          </a:bodyPr>
          <a:lstStyle/>
          <a:p>
            <a:pPr algn="ctr"/>
            <a:r>
              <a:rPr lang="en-US" b="1"/>
              <a:t>T</a:t>
            </a:r>
            <a:endParaRPr lang="en-US" b="1" dirty="0"/>
          </a:p>
        </p:txBody>
      </p:sp>
      <p:sp>
        <p:nvSpPr>
          <p:cNvPr id="1366" name="TextBox 1365">
            <a:extLst>
              <a:ext uri="{FF2B5EF4-FFF2-40B4-BE49-F238E27FC236}">
                <a16:creationId xmlns:a16="http://schemas.microsoft.com/office/drawing/2014/main" id="{3502EC10-F257-032B-315C-23DCCF86D345}"/>
              </a:ext>
            </a:extLst>
          </p:cNvPr>
          <p:cNvSpPr txBox="1"/>
          <p:nvPr/>
        </p:nvSpPr>
        <p:spPr>
          <a:xfrm>
            <a:off x="7708699" y="4860761"/>
            <a:ext cx="330540" cy="369332"/>
          </a:xfrm>
          <a:prstGeom prst="rect">
            <a:avLst/>
          </a:prstGeom>
          <a:noFill/>
        </p:spPr>
        <p:txBody>
          <a:bodyPr wrap="none" rtlCol="0">
            <a:spAutoFit/>
          </a:bodyPr>
          <a:lstStyle/>
          <a:p>
            <a:pPr algn="ctr"/>
            <a:r>
              <a:rPr lang="en-US" b="1"/>
              <a:t>H</a:t>
            </a:r>
            <a:endParaRPr lang="en-US" b="1" dirty="0"/>
          </a:p>
        </p:txBody>
      </p:sp>
      <p:sp>
        <p:nvSpPr>
          <p:cNvPr id="1368" name="Rectangle 1367">
            <a:extLst>
              <a:ext uri="{FF2B5EF4-FFF2-40B4-BE49-F238E27FC236}">
                <a16:creationId xmlns:a16="http://schemas.microsoft.com/office/drawing/2014/main" id="{060F63BA-B2A8-AF84-B442-F311389E1029}"/>
              </a:ext>
            </a:extLst>
          </p:cNvPr>
          <p:cNvSpPr/>
          <p:nvPr/>
        </p:nvSpPr>
        <p:spPr>
          <a:xfrm>
            <a:off x="6776556" y="532046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9" name="Rectangle 1368">
            <a:extLst>
              <a:ext uri="{FF2B5EF4-FFF2-40B4-BE49-F238E27FC236}">
                <a16:creationId xmlns:a16="http://schemas.microsoft.com/office/drawing/2014/main" id="{B862F212-94EF-F622-F4A7-10ACB6721112}"/>
              </a:ext>
            </a:extLst>
          </p:cNvPr>
          <p:cNvSpPr/>
          <p:nvPr/>
        </p:nvSpPr>
        <p:spPr>
          <a:xfrm>
            <a:off x="6779831" y="483582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72" name="Rectangle 1371">
            <a:extLst>
              <a:ext uri="{FF2B5EF4-FFF2-40B4-BE49-F238E27FC236}">
                <a16:creationId xmlns:a16="http://schemas.microsoft.com/office/drawing/2014/main" id="{81D2D8ED-B82D-567D-0068-07DBDD6E112D}"/>
              </a:ext>
            </a:extLst>
          </p:cNvPr>
          <p:cNvSpPr/>
          <p:nvPr/>
        </p:nvSpPr>
        <p:spPr>
          <a:xfrm>
            <a:off x="7230159" y="532121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73" name="Rectangle 1372">
            <a:extLst>
              <a:ext uri="{FF2B5EF4-FFF2-40B4-BE49-F238E27FC236}">
                <a16:creationId xmlns:a16="http://schemas.microsoft.com/office/drawing/2014/main" id="{C315AB77-7D45-F39A-479C-5E8AE863EA33}"/>
              </a:ext>
            </a:extLst>
          </p:cNvPr>
          <p:cNvSpPr/>
          <p:nvPr/>
        </p:nvSpPr>
        <p:spPr>
          <a:xfrm>
            <a:off x="6324808" y="5319583"/>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77" name="TextBox 1376">
            <a:extLst>
              <a:ext uri="{FF2B5EF4-FFF2-40B4-BE49-F238E27FC236}">
                <a16:creationId xmlns:a16="http://schemas.microsoft.com/office/drawing/2014/main" id="{33058473-9A8A-BFE5-CF97-F6CEC50B933C}"/>
              </a:ext>
            </a:extLst>
          </p:cNvPr>
          <p:cNvSpPr txBox="1"/>
          <p:nvPr/>
        </p:nvSpPr>
        <p:spPr>
          <a:xfrm>
            <a:off x="6782575" y="5343618"/>
            <a:ext cx="360996" cy="369332"/>
          </a:xfrm>
          <a:prstGeom prst="rect">
            <a:avLst/>
          </a:prstGeom>
          <a:noFill/>
        </p:spPr>
        <p:txBody>
          <a:bodyPr wrap="none" rtlCol="0">
            <a:spAutoFit/>
          </a:bodyPr>
          <a:lstStyle/>
          <a:p>
            <a:pPr algn="ctr"/>
            <a:r>
              <a:rPr lang="en-US" b="1"/>
              <a:t>Ứ</a:t>
            </a:r>
            <a:endParaRPr lang="en-US" b="1" dirty="0"/>
          </a:p>
        </p:txBody>
      </p:sp>
      <p:sp>
        <p:nvSpPr>
          <p:cNvPr id="1378" name="TextBox 1377">
            <a:extLst>
              <a:ext uri="{FF2B5EF4-FFF2-40B4-BE49-F238E27FC236}">
                <a16:creationId xmlns:a16="http://schemas.microsoft.com/office/drawing/2014/main" id="{9E1932D2-2259-53F1-2085-418313431C4D}"/>
              </a:ext>
            </a:extLst>
          </p:cNvPr>
          <p:cNvSpPr txBox="1"/>
          <p:nvPr/>
        </p:nvSpPr>
        <p:spPr>
          <a:xfrm>
            <a:off x="6817108" y="4858977"/>
            <a:ext cx="298479" cy="369332"/>
          </a:xfrm>
          <a:prstGeom prst="rect">
            <a:avLst/>
          </a:prstGeom>
          <a:noFill/>
        </p:spPr>
        <p:txBody>
          <a:bodyPr wrap="none" rtlCol="0">
            <a:spAutoFit/>
          </a:bodyPr>
          <a:lstStyle/>
          <a:p>
            <a:pPr algn="ctr"/>
            <a:r>
              <a:rPr lang="en-US" b="1"/>
              <a:t>T</a:t>
            </a:r>
            <a:endParaRPr lang="en-US" b="1" dirty="0"/>
          </a:p>
        </p:txBody>
      </p:sp>
      <p:sp>
        <p:nvSpPr>
          <p:cNvPr id="1380" name="TextBox 1379">
            <a:extLst>
              <a:ext uri="{FF2B5EF4-FFF2-40B4-BE49-F238E27FC236}">
                <a16:creationId xmlns:a16="http://schemas.microsoft.com/office/drawing/2014/main" id="{EAA4A4A9-51DE-3613-7674-4F6E74C30EBE}"/>
              </a:ext>
            </a:extLst>
          </p:cNvPr>
          <p:cNvSpPr txBox="1"/>
          <p:nvPr/>
        </p:nvSpPr>
        <p:spPr>
          <a:xfrm>
            <a:off x="7263429" y="5344362"/>
            <a:ext cx="306494" cy="369332"/>
          </a:xfrm>
          <a:prstGeom prst="rect">
            <a:avLst/>
          </a:prstGeom>
          <a:noFill/>
        </p:spPr>
        <p:txBody>
          <a:bodyPr wrap="none" rtlCol="0">
            <a:spAutoFit/>
          </a:bodyPr>
          <a:lstStyle/>
          <a:p>
            <a:pPr algn="ctr"/>
            <a:r>
              <a:rPr lang="en-US" b="1"/>
              <a:t>C</a:t>
            </a:r>
            <a:endParaRPr lang="en-US" b="1" dirty="0"/>
          </a:p>
        </p:txBody>
      </p:sp>
      <p:sp>
        <p:nvSpPr>
          <p:cNvPr id="1381" name="TextBox 1380">
            <a:extLst>
              <a:ext uri="{FF2B5EF4-FFF2-40B4-BE49-F238E27FC236}">
                <a16:creationId xmlns:a16="http://schemas.microsoft.com/office/drawing/2014/main" id="{08B29633-E23C-9B68-E72A-108F85037158}"/>
              </a:ext>
            </a:extLst>
          </p:cNvPr>
          <p:cNvSpPr txBox="1"/>
          <p:nvPr/>
        </p:nvSpPr>
        <p:spPr>
          <a:xfrm>
            <a:off x="6325149" y="5342734"/>
            <a:ext cx="386645" cy="369332"/>
          </a:xfrm>
          <a:prstGeom prst="rect">
            <a:avLst/>
          </a:prstGeom>
          <a:noFill/>
          <a:ln>
            <a:noFill/>
          </a:ln>
        </p:spPr>
        <p:txBody>
          <a:bodyPr wrap="none" rtlCol="0">
            <a:spAutoFit/>
          </a:bodyPr>
          <a:lstStyle/>
          <a:p>
            <a:pPr algn="ctr"/>
            <a:r>
              <a:rPr lang="en-US" b="1">
                <a:solidFill>
                  <a:srgbClr val="FF0000"/>
                </a:solidFill>
              </a:rPr>
              <a:t>M</a:t>
            </a:r>
            <a:endParaRPr lang="en-US" b="1" dirty="0">
              <a:solidFill>
                <a:srgbClr val="FF0000"/>
              </a:solidFill>
            </a:endParaRPr>
          </a:p>
        </p:txBody>
      </p:sp>
      <p:sp>
        <p:nvSpPr>
          <p:cNvPr id="1391" name="Rectangle 1390">
            <a:extLst>
              <a:ext uri="{FF2B5EF4-FFF2-40B4-BE49-F238E27FC236}">
                <a16:creationId xmlns:a16="http://schemas.microsoft.com/office/drawing/2014/main" id="{2ACD9950-B102-B534-149C-8C781FBEDC24}"/>
              </a:ext>
            </a:extLst>
          </p:cNvPr>
          <p:cNvSpPr/>
          <p:nvPr/>
        </p:nvSpPr>
        <p:spPr>
          <a:xfrm>
            <a:off x="7232013" y="145559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93" name="TextBox 1392">
            <a:extLst>
              <a:ext uri="{FF2B5EF4-FFF2-40B4-BE49-F238E27FC236}">
                <a16:creationId xmlns:a16="http://schemas.microsoft.com/office/drawing/2014/main" id="{945D11B9-DD8C-E91B-6325-6097EBA29FCE}"/>
              </a:ext>
            </a:extLst>
          </p:cNvPr>
          <p:cNvSpPr txBox="1"/>
          <p:nvPr/>
        </p:nvSpPr>
        <p:spPr>
          <a:xfrm>
            <a:off x="6349993" y="1476365"/>
            <a:ext cx="336952" cy="369332"/>
          </a:xfrm>
          <a:prstGeom prst="rect">
            <a:avLst/>
          </a:prstGeom>
          <a:noFill/>
          <a:ln>
            <a:noFill/>
          </a:ln>
        </p:spPr>
        <p:txBody>
          <a:bodyPr wrap="none" rtlCol="0">
            <a:spAutoFit/>
          </a:bodyPr>
          <a:lstStyle/>
          <a:p>
            <a:pPr algn="ctr"/>
            <a:r>
              <a:rPr lang="en-US" b="1">
                <a:solidFill>
                  <a:srgbClr val="FF0000"/>
                </a:solidFill>
              </a:rPr>
              <a:t>N</a:t>
            </a:r>
            <a:endParaRPr lang="en-US" b="1" dirty="0">
              <a:solidFill>
                <a:srgbClr val="FF0000"/>
              </a:solidFill>
            </a:endParaRPr>
          </a:p>
        </p:txBody>
      </p:sp>
      <p:sp>
        <p:nvSpPr>
          <p:cNvPr id="1394" name="TextBox 1393">
            <a:extLst>
              <a:ext uri="{FF2B5EF4-FFF2-40B4-BE49-F238E27FC236}">
                <a16:creationId xmlns:a16="http://schemas.microsoft.com/office/drawing/2014/main" id="{8BDBE9B9-7EC8-F364-EC6E-B5B2C89FACF7}"/>
              </a:ext>
            </a:extLst>
          </p:cNvPr>
          <p:cNvSpPr txBox="1"/>
          <p:nvPr/>
        </p:nvSpPr>
        <p:spPr>
          <a:xfrm>
            <a:off x="6811681" y="1476365"/>
            <a:ext cx="306494" cy="369332"/>
          </a:xfrm>
          <a:prstGeom prst="rect">
            <a:avLst/>
          </a:prstGeom>
          <a:noFill/>
        </p:spPr>
        <p:txBody>
          <a:bodyPr wrap="none" rtlCol="0">
            <a:spAutoFit/>
          </a:bodyPr>
          <a:lstStyle/>
          <a:p>
            <a:pPr algn="ctr"/>
            <a:r>
              <a:rPr lang="en-US" b="1"/>
              <a:t>C</a:t>
            </a:r>
            <a:endParaRPr lang="en-US" b="1" dirty="0"/>
          </a:p>
        </p:txBody>
      </p:sp>
      <p:sp>
        <p:nvSpPr>
          <p:cNvPr id="1395" name="TextBox 1394">
            <a:extLst>
              <a:ext uri="{FF2B5EF4-FFF2-40B4-BE49-F238E27FC236}">
                <a16:creationId xmlns:a16="http://schemas.microsoft.com/office/drawing/2014/main" id="{880A2598-D65B-7906-F2E4-E7E6CD37725D}"/>
              </a:ext>
            </a:extLst>
          </p:cNvPr>
          <p:cNvSpPr txBox="1"/>
          <p:nvPr/>
        </p:nvSpPr>
        <p:spPr>
          <a:xfrm>
            <a:off x="7705671" y="1478746"/>
            <a:ext cx="335349" cy="369332"/>
          </a:xfrm>
          <a:prstGeom prst="rect">
            <a:avLst/>
          </a:prstGeom>
          <a:noFill/>
        </p:spPr>
        <p:txBody>
          <a:bodyPr wrap="none" rtlCol="0">
            <a:spAutoFit/>
          </a:bodyPr>
          <a:lstStyle/>
          <a:p>
            <a:pPr algn="ctr"/>
            <a:r>
              <a:rPr lang="en-US" b="1"/>
              <a:t>U</a:t>
            </a:r>
            <a:endParaRPr lang="en-US" b="1" dirty="0"/>
          </a:p>
        </p:txBody>
      </p:sp>
      <p:sp>
        <p:nvSpPr>
          <p:cNvPr id="1396" name="TextBox 1395">
            <a:extLst>
              <a:ext uri="{FF2B5EF4-FFF2-40B4-BE49-F238E27FC236}">
                <a16:creationId xmlns:a16="http://schemas.microsoft.com/office/drawing/2014/main" id="{83239BB1-5A69-A3B9-97D4-0CB0A81C12B2}"/>
              </a:ext>
            </a:extLst>
          </p:cNvPr>
          <p:cNvSpPr txBox="1"/>
          <p:nvPr/>
        </p:nvSpPr>
        <p:spPr>
          <a:xfrm>
            <a:off x="5436307" y="1477015"/>
            <a:ext cx="320922" cy="369332"/>
          </a:xfrm>
          <a:prstGeom prst="rect">
            <a:avLst/>
          </a:prstGeom>
          <a:noFill/>
        </p:spPr>
        <p:txBody>
          <a:bodyPr wrap="none" rtlCol="0">
            <a:spAutoFit/>
          </a:bodyPr>
          <a:lstStyle/>
          <a:p>
            <a:pPr algn="ctr"/>
            <a:r>
              <a:rPr lang="en-US" b="1"/>
              <a:t>V</a:t>
            </a:r>
            <a:endParaRPr lang="en-US" b="1" dirty="0"/>
          </a:p>
        </p:txBody>
      </p:sp>
      <p:sp>
        <p:nvSpPr>
          <p:cNvPr id="1397" name="TextBox 1396">
            <a:extLst>
              <a:ext uri="{FF2B5EF4-FFF2-40B4-BE49-F238E27FC236}">
                <a16:creationId xmlns:a16="http://schemas.microsoft.com/office/drawing/2014/main" id="{83DB078F-6632-9996-5A11-A43B798E0BAA}"/>
              </a:ext>
            </a:extLst>
          </p:cNvPr>
          <p:cNvSpPr txBox="1"/>
          <p:nvPr/>
        </p:nvSpPr>
        <p:spPr>
          <a:xfrm>
            <a:off x="7253260" y="1478746"/>
            <a:ext cx="330540" cy="369332"/>
          </a:xfrm>
          <a:prstGeom prst="rect">
            <a:avLst/>
          </a:prstGeom>
          <a:noFill/>
        </p:spPr>
        <p:txBody>
          <a:bodyPr wrap="none" rtlCol="0">
            <a:spAutoFit/>
          </a:bodyPr>
          <a:lstStyle/>
          <a:p>
            <a:pPr algn="ctr"/>
            <a:r>
              <a:rPr lang="en-US" b="1"/>
              <a:t>H</a:t>
            </a:r>
            <a:endParaRPr lang="en-US" b="1" dirty="0"/>
          </a:p>
        </p:txBody>
      </p:sp>
      <p:sp>
        <p:nvSpPr>
          <p:cNvPr id="1400" name="Rectangle 1399">
            <a:extLst>
              <a:ext uri="{FF2B5EF4-FFF2-40B4-BE49-F238E27FC236}">
                <a16:creationId xmlns:a16="http://schemas.microsoft.com/office/drawing/2014/main" id="{5A5B5594-C9F5-8A44-09D2-A4C689FD3B58}"/>
              </a:ext>
            </a:extLst>
          </p:cNvPr>
          <p:cNvSpPr/>
          <p:nvPr/>
        </p:nvSpPr>
        <p:spPr>
          <a:xfrm>
            <a:off x="5868804" y="38696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01" name="TextBox 1400">
            <a:extLst>
              <a:ext uri="{FF2B5EF4-FFF2-40B4-BE49-F238E27FC236}">
                <a16:creationId xmlns:a16="http://schemas.microsoft.com/office/drawing/2014/main" id="{702FDE59-FB81-BD39-6CF8-268D9E0F2B78}"/>
              </a:ext>
            </a:extLst>
          </p:cNvPr>
          <p:cNvSpPr txBox="1"/>
          <p:nvPr/>
        </p:nvSpPr>
        <p:spPr>
          <a:xfrm>
            <a:off x="7754843" y="4379490"/>
            <a:ext cx="245580" cy="369332"/>
          </a:xfrm>
          <a:prstGeom prst="rect">
            <a:avLst/>
          </a:prstGeom>
          <a:noFill/>
        </p:spPr>
        <p:txBody>
          <a:bodyPr wrap="none" rtlCol="0">
            <a:spAutoFit/>
          </a:bodyPr>
          <a:lstStyle/>
          <a:p>
            <a:pPr algn="ctr"/>
            <a:r>
              <a:rPr lang="en-US" b="1"/>
              <a:t>I</a:t>
            </a:r>
            <a:endParaRPr lang="en-US" b="1" dirty="0"/>
          </a:p>
        </p:txBody>
      </p:sp>
      <p:sp>
        <p:nvSpPr>
          <p:cNvPr id="1402" name="TextBox 1401">
            <a:extLst>
              <a:ext uri="{FF2B5EF4-FFF2-40B4-BE49-F238E27FC236}">
                <a16:creationId xmlns:a16="http://schemas.microsoft.com/office/drawing/2014/main" id="{BF138CFA-DB57-AD03-0BF2-A517CC982111}"/>
              </a:ext>
            </a:extLst>
          </p:cNvPr>
          <p:cNvSpPr txBox="1"/>
          <p:nvPr/>
        </p:nvSpPr>
        <p:spPr>
          <a:xfrm>
            <a:off x="6325147" y="3892845"/>
            <a:ext cx="386644" cy="369332"/>
          </a:xfrm>
          <a:prstGeom prst="rect">
            <a:avLst/>
          </a:prstGeom>
          <a:noFill/>
          <a:ln>
            <a:noFill/>
          </a:ln>
        </p:spPr>
        <p:txBody>
          <a:bodyPr wrap="none" rtlCol="0">
            <a:spAutoFit/>
          </a:bodyPr>
          <a:lstStyle/>
          <a:p>
            <a:pPr algn="ctr"/>
            <a:r>
              <a:rPr lang="en-US" b="1">
                <a:solidFill>
                  <a:srgbClr val="FF0000"/>
                </a:solidFill>
              </a:rPr>
              <a:t>M</a:t>
            </a:r>
            <a:endParaRPr lang="en-US" b="1" dirty="0">
              <a:solidFill>
                <a:srgbClr val="FF0000"/>
              </a:solidFill>
            </a:endParaRPr>
          </a:p>
        </p:txBody>
      </p:sp>
      <p:sp>
        <p:nvSpPr>
          <p:cNvPr id="1405" name="TextBox 1404">
            <a:extLst>
              <a:ext uri="{FF2B5EF4-FFF2-40B4-BE49-F238E27FC236}">
                <a16:creationId xmlns:a16="http://schemas.microsoft.com/office/drawing/2014/main" id="{47531CD7-CCBF-A15B-30B5-F2D130FF19B5}"/>
              </a:ext>
            </a:extLst>
          </p:cNvPr>
          <p:cNvSpPr txBox="1"/>
          <p:nvPr/>
        </p:nvSpPr>
        <p:spPr>
          <a:xfrm>
            <a:off x="5478928" y="3895226"/>
            <a:ext cx="245580" cy="369332"/>
          </a:xfrm>
          <a:prstGeom prst="rect">
            <a:avLst/>
          </a:prstGeom>
          <a:noFill/>
        </p:spPr>
        <p:txBody>
          <a:bodyPr wrap="none" rtlCol="0">
            <a:spAutoFit/>
          </a:bodyPr>
          <a:lstStyle/>
          <a:p>
            <a:pPr algn="ctr"/>
            <a:r>
              <a:rPr lang="en-US" b="1"/>
              <a:t>I</a:t>
            </a:r>
            <a:endParaRPr lang="en-US" b="1" dirty="0"/>
          </a:p>
        </p:txBody>
      </p:sp>
      <p:sp>
        <p:nvSpPr>
          <p:cNvPr id="1410" name="TextBox 1409">
            <a:extLst>
              <a:ext uri="{FF2B5EF4-FFF2-40B4-BE49-F238E27FC236}">
                <a16:creationId xmlns:a16="http://schemas.microsoft.com/office/drawing/2014/main" id="{659A2812-A5FC-F040-1BC1-16044744A478}"/>
              </a:ext>
            </a:extLst>
          </p:cNvPr>
          <p:cNvSpPr txBox="1"/>
          <p:nvPr/>
        </p:nvSpPr>
        <p:spPr>
          <a:xfrm>
            <a:off x="5893256" y="3892845"/>
            <a:ext cx="324128" cy="369332"/>
          </a:xfrm>
          <a:prstGeom prst="rect">
            <a:avLst/>
          </a:prstGeom>
          <a:noFill/>
        </p:spPr>
        <p:txBody>
          <a:bodyPr wrap="none" rtlCol="0">
            <a:spAutoFit/>
          </a:bodyPr>
          <a:lstStyle/>
          <a:p>
            <a:pPr algn="ctr"/>
            <a:r>
              <a:rPr lang="en-US" b="1"/>
              <a:t>A</a:t>
            </a:r>
            <a:endParaRPr lang="en-US" b="1" dirty="0"/>
          </a:p>
        </p:txBody>
      </p:sp>
      <p:sp>
        <p:nvSpPr>
          <p:cNvPr id="1423" name="TextBox 1422">
            <a:extLst>
              <a:ext uri="{FF2B5EF4-FFF2-40B4-BE49-F238E27FC236}">
                <a16:creationId xmlns:a16="http://schemas.microsoft.com/office/drawing/2014/main" id="{B67D9827-6437-27E7-9BA2-9E00C77DA475}"/>
              </a:ext>
            </a:extLst>
          </p:cNvPr>
          <p:cNvSpPr txBox="1"/>
          <p:nvPr/>
        </p:nvSpPr>
        <p:spPr>
          <a:xfrm>
            <a:off x="5437501" y="4380104"/>
            <a:ext cx="332143" cy="369332"/>
          </a:xfrm>
          <a:prstGeom prst="rect">
            <a:avLst/>
          </a:prstGeom>
          <a:noFill/>
        </p:spPr>
        <p:txBody>
          <a:bodyPr wrap="none" rtlCol="0">
            <a:spAutoFit/>
          </a:bodyPr>
          <a:lstStyle/>
          <a:p>
            <a:pPr algn="ctr"/>
            <a:r>
              <a:rPr lang="en-US" b="1"/>
              <a:t>Đ</a:t>
            </a:r>
            <a:endParaRPr lang="en-US" b="1" dirty="0"/>
          </a:p>
        </p:txBody>
      </p:sp>
      <p:sp>
        <p:nvSpPr>
          <p:cNvPr id="1424" name="TextBox 1423">
            <a:extLst>
              <a:ext uri="{FF2B5EF4-FFF2-40B4-BE49-F238E27FC236}">
                <a16:creationId xmlns:a16="http://schemas.microsoft.com/office/drawing/2014/main" id="{34101919-934C-B76D-A52A-00DCCF835A19}"/>
              </a:ext>
            </a:extLst>
          </p:cNvPr>
          <p:cNvSpPr txBox="1"/>
          <p:nvPr/>
        </p:nvSpPr>
        <p:spPr>
          <a:xfrm>
            <a:off x="6365223" y="4376141"/>
            <a:ext cx="306494" cy="369332"/>
          </a:xfrm>
          <a:prstGeom prst="rect">
            <a:avLst/>
          </a:prstGeom>
          <a:noFill/>
          <a:ln>
            <a:noFill/>
          </a:ln>
        </p:spPr>
        <p:txBody>
          <a:bodyPr wrap="none" rtlCol="0">
            <a:spAutoFit/>
          </a:bodyPr>
          <a:lstStyle/>
          <a:p>
            <a:pPr algn="ctr"/>
            <a:r>
              <a:rPr lang="en-US" b="1">
                <a:solidFill>
                  <a:srgbClr val="FF0000"/>
                </a:solidFill>
              </a:rPr>
              <a:t>C</a:t>
            </a:r>
            <a:endParaRPr lang="en-US" b="1" dirty="0">
              <a:solidFill>
                <a:srgbClr val="FF0000"/>
              </a:solidFill>
            </a:endParaRPr>
          </a:p>
        </p:txBody>
      </p:sp>
      <p:sp>
        <p:nvSpPr>
          <p:cNvPr id="1440" name="TextBox 1439">
            <a:extLst>
              <a:ext uri="{FF2B5EF4-FFF2-40B4-BE49-F238E27FC236}">
                <a16:creationId xmlns:a16="http://schemas.microsoft.com/office/drawing/2014/main" id="{CA7C1934-5A70-0999-9C78-B3069662DD92}"/>
              </a:ext>
            </a:extLst>
          </p:cNvPr>
          <p:cNvSpPr txBox="1"/>
          <p:nvPr/>
        </p:nvSpPr>
        <p:spPr>
          <a:xfrm>
            <a:off x="6801493" y="4379490"/>
            <a:ext cx="330540" cy="369332"/>
          </a:xfrm>
          <a:prstGeom prst="rect">
            <a:avLst/>
          </a:prstGeom>
          <a:noFill/>
        </p:spPr>
        <p:txBody>
          <a:bodyPr wrap="none" rtlCol="0">
            <a:spAutoFit/>
          </a:bodyPr>
          <a:lstStyle/>
          <a:p>
            <a:pPr algn="ctr"/>
            <a:r>
              <a:rPr lang="en-US" b="1"/>
              <a:t>H</a:t>
            </a:r>
            <a:endParaRPr lang="en-US" b="1" dirty="0"/>
          </a:p>
        </p:txBody>
      </p:sp>
      <p:sp>
        <p:nvSpPr>
          <p:cNvPr id="1441" name="TextBox 1440">
            <a:extLst>
              <a:ext uri="{FF2B5EF4-FFF2-40B4-BE49-F238E27FC236}">
                <a16:creationId xmlns:a16="http://schemas.microsoft.com/office/drawing/2014/main" id="{D8576291-9362-7996-28EC-86BA9AD59B5B}"/>
              </a:ext>
            </a:extLst>
          </p:cNvPr>
          <p:cNvSpPr txBox="1"/>
          <p:nvPr/>
        </p:nvSpPr>
        <p:spPr>
          <a:xfrm>
            <a:off x="7258302" y="4379490"/>
            <a:ext cx="324128" cy="369332"/>
          </a:xfrm>
          <a:prstGeom prst="rect">
            <a:avLst/>
          </a:prstGeom>
          <a:noFill/>
        </p:spPr>
        <p:txBody>
          <a:bodyPr wrap="none" rtlCol="0">
            <a:spAutoFit/>
          </a:bodyPr>
          <a:lstStyle/>
          <a:p>
            <a:pPr algn="ctr"/>
            <a:r>
              <a:rPr lang="en-US" b="1"/>
              <a:t>Ạ</a:t>
            </a:r>
            <a:endParaRPr lang="en-US" b="1" dirty="0"/>
          </a:p>
        </p:txBody>
      </p:sp>
      <p:sp>
        <p:nvSpPr>
          <p:cNvPr id="1466" name="TextBox 1465">
            <a:extLst>
              <a:ext uri="{FF2B5EF4-FFF2-40B4-BE49-F238E27FC236}">
                <a16:creationId xmlns:a16="http://schemas.microsoft.com/office/drawing/2014/main" id="{FD0D476A-0976-342F-2655-D15EBF6C4F51}"/>
              </a:ext>
            </a:extLst>
          </p:cNvPr>
          <p:cNvSpPr txBox="1"/>
          <p:nvPr/>
        </p:nvSpPr>
        <p:spPr>
          <a:xfrm>
            <a:off x="4995375" y="2443405"/>
            <a:ext cx="308098" cy="369332"/>
          </a:xfrm>
          <a:prstGeom prst="rect">
            <a:avLst/>
          </a:prstGeom>
          <a:noFill/>
        </p:spPr>
        <p:txBody>
          <a:bodyPr wrap="none" rtlCol="0">
            <a:spAutoFit/>
          </a:bodyPr>
          <a:lstStyle/>
          <a:p>
            <a:pPr algn="ctr"/>
            <a:r>
              <a:rPr lang="en-US" b="1"/>
              <a:t>P</a:t>
            </a:r>
            <a:endParaRPr lang="en-US" b="1" dirty="0"/>
          </a:p>
        </p:txBody>
      </p:sp>
      <p:sp>
        <p:nvSpPr>
          <p:cNvPr id="1856" name="TextBox 1855">
            <a:extLst>
              <a:ext uri="{FF2B5EF4-FFF2-40B4-BE49-F238E27FC236}">
                <a16:creationId xmlns:a16="http://schemas.microsoft.com/office/drawing/2014/main" id="{68EFFE4F-181C-5B3D-0873-C213E27E2357}"/>
              </a:ext>
            </a:extLst>
          </p:cNvPr>
          <p:cNvSpPr txBox="1"/>
          <p:nvPr/>
        </p:nvSpPr>
        <p:spPr>
          <a:xfrm>
            <a:off x="5438304" y="2442954"/>
            <a:ext cx="330540" cy="369332"/>
          </a:xfrm>
          <a:prstGeom prst="rect">
            <a:avLst/>
          </a:prstGeom>
          <a:noFill/>
        </p:spPr>
        <p:txBody>
          <a:bodyPr wrap="none" rtlCol="0">
            <a:spAutoFit/>
          </a:bodyPr>
          <a:lstStyle/>
          <a:p>
            <a:pPr algn="ctr"/>
            <a:r>
              <a:rPr lang="en-US" b="1"/>
              <a:t>H</a:t>
            </a:r>
            <a:endParaRPr lang="en-US" b="1" dirty="0"/>
          </a:p>
        </p:txBody>
      </p:sp>
      <p:sp>
        <p:nvSpPr>
          <p:cNvPr id="1857" name="TextBox 1856">
            <a:extLst>
              <a:ext uri="{FF2B5EF4-FFF2-40B4-BE49-F238E27FC236}">
                <a16:creationId xmlns:a16="http://schemas.microsoft.com/office/drawing/2014/main" id="{5126F0D7-763C-3C12-BF63-6C83616FC7C2}"/>
              </a:ext>
            </a:extLst>
          </p:cNvPr>
          <p:cNvSpPr txBox="1"/>
          <p:nvPr/>
        </p:nvSpPr>
        <p:spPr>
          <a:xfrm>
            <a:off x="5895112" y="2442954"/>
            <a:ext cx="324128" cy="369332"/>
          </a:xfrm>
          <a:prstGeom prst="rect">
            <a:avLst/>
          </a:prstGeom>
          <a:noFill/>
        </p:spPr>
        <p:txBody>
          <a:bodyPr wrap="none" rtlCol="0">
            <a:spAutoFit/>
          </a:bodyPr>
          <a:lstStyle/>
          <a:p>
            <a:pPr algn="ctr"/>
            <a:r>
              <a:rPr lang="en-US" b="1"/>
              <a:t>Á</a:t>
            </a:r>
            <a:endParaRPr lang="en-US" b="1" dirty="0"/>
          </a:p>
        </p:txBody>
      </p:sp>
      <p:sp>
        <p:nvSpPr>
          <p:cNvPr id="1863" name="TextBox 1862">
            <a:extLst>
              <a:ext uri="{FF2B5EF4-FFF2-40B4-BE49-F238E27FC236}">
                <a16:creationId xmlns:a16="http://schemas.microsoft.com/office/drawing/2014/main" id="{997CA917-937A-183B-C2B1-B17B70AB20D9}"/>
              </a:ext>
            </a:extLst>
          </p:cNvPr>
          <p:cNvSpPr txBox="1"/>
          <p:nvPr/>
        </p:nvSpPr>
        <p:spPr>
          <a:xfrm>
            <a:off x="5893258" y="1477015"/>
            <a:ext cx="324128" cy="369332"/>
          </a:xfrm>
          <a:prstGeom prst="rect">
            <a:avLst/>
          </a:prstGeom>
          <a:noFill/>
        </p:spPr>
        <p:txBody>
          <a:bodyPr wrap="none" rtlCol="0">
            <a:spAutoFit/>
          </a:bodyPr>
          <a:lstStyle/>
          <a:p>
            <a:pPr algn="ctr"/>
            <a:r>
              <a:rPr lang="en-US" b="1"/>
              <a:t>Ậ</a:t>
            </a:r>
            <a:endParaRPr lang="en-US" b="1" dirty="0"/>
          </a:p>
        </p:txBody>
      </p:sp>
      <p:sp>
        <p:nvSpPr>
          <p:cNvPr id="1864" name="TextBox 1863">
            <a:extLst>
              <a:ext uri="{FF2B5EF4-FFF2-40B4-BE49-F238E27FC236}">
                <a16:creationId xmlns:a16="http://schemas.microsoft.com/office/drawing/2014/main" id="{3F95DEF5-EA96-EB88-D6D7-10416442B01D}"/>
              </a:ext>
            </a:extLst>
          </p:cNvPr>
          <p:cNvSpPr txBox="1"/>
          <p:nvPr/>
        </p:nvSpPr>
        <p:spPr>
          <a:xfrm>
            <a:off x="6346788" y="2442957"/>
            <a:ext cx="343364" cy="369332"/>
          </a:xfrm>
          <a:prstGeom prst="rect">
            <a:avLst/>
          </a:prstGeom>
          <a:noFill/>
          <a:ln>
            <a:noFill/>
          </a:ln>
        </p:spPr>
        <p:txBody>
          <a:bodyPr wrap="none" rtlCol="0">
            <a:spAutoFit/>
          </a:bodyPr>
          <a:lstStyle/>
          <a:p>
            <a:pPr algn="ctr"/>
            <a:r>
              <a:rPr lang="en-US" b="1">
                <a:solidFill>
                  <a:srgbClr val="FF0000"/>
                </a:solidFill>
              </a:rPr>
              <a:t>H</a:t>
            </a:r>
            <a:endParaRPr lang="en-US" b="1" dirty="0">
              <a:solidFill>
                <a:srgbClr val="FF0000"/>
              </a:solidFill>
            </a:endParaRPr>
          </a:p>
        </p:txBody>
      </p:sp>
      <p:sp>
        <p:nvSpPr>
          <p:cNvPr id="1874" name="TextBox 1873">
            <a:extLst>
              <a:ext uri="{FF2B5EF4-FFF2-40B4-BE49-F238E27FC236}">
                <a16:creationId xmlns:a16="http://schemas.microsoft.com/office/drawing/2014/main" id="{99F2BBA6-7B2E-427F-603E-FADF9ECFBB3F}"/>
              </a:ext>
            </a:extLst>
          </p:cNvPr>
          <p:cNvSpPr txBox="1"/>
          <p:nvPr/>
        </p:nvSpPr>
        <p:spPr>
          <a:xfrm>
            <a:off x="6794848" y="2442957"/>
            <a:ext cx="340158" cy="369332"/>
          </a:xfrm>
          <a:prstGeom prst="rect">
            <a:avLst/>
          </a:prstGeom>
          <a:noFill/>
        </p:spPr>
        <p:txBody>
          <a:bodyPr wrap="none" rtlCol="0">
            <a:spAutoFit/>
          </a:bodyPr>
          <a:lstStyle/>
          <a:p>
            <a:pPr algn="ctr"/>
            <a:r>
              <a:rPr lang="en-US" b="1"/>
              <a:t>O</a:t>
            </a:r>
            <a:endParaRPr lang="en-US" b="1" dirty="0"/>
          </a:p>
        </p:txBody>
      </p:sp>
      <p:sp>
        <p:nvSpPr>
          <p:cNvPr id="1880" name="TextBox 1879">
            <a:extLst>
              <a:ext uri="{FF2B5EF4-FFF2-40B4-BE49-F238E27FC236}">
                <a16:creationId xmlns:a16="http://schemas.microsoft.com/office/drawing/2014/main" id="{1DB52FEA-53CE-634D-AE43-D5EA28390DFA}"/>
              </a:ext>
            </a:extLst>
          </p:cNvPr>
          <p:cNvSpPr txBox="1"/>
          <p:nvPr/>
        </p:nvSpPr>
        <p:spPr>
          <a:xfrm>
            <a:off x="7256466" y="2442957"/>
            <a:ext cx="324128" cy="369332"/>
          </a:xfrm>
          <a:prstGeom prst="rect">
            <a:avLst/>
          </a:prstGeom>
          <a:noFill/>
        </p:spPr>
        <p:txBody>
          <a:bodyPr wrap="none" rtlCol="0">
            <a:spAutoFit/>
          </a:bodyPr>
          <a:lstStyle/>
          <a:p>
            <a:pPr algn="ctr"/>
            <a:r>
              <a:rPr lang="en-US" b="1"/>
              <a:t>Ạ</a:t>
            </a:r>
            <a:endParaRPr lang="en-US" b="1" dirty="0"/>
          </a:p>
        </p:txBody>
      </p:sp>
      <p:sp>
        <p:nvSpPr>
          <p:cNvPr id="1888" name="TextBox 1887">
            <a:extLst>
              <a:ext uri="{FF2B5EF4-FFF2-40B4-BE49-F238E27FC236}">
                <a16:creationId xmlns:a16="http://schemas.microsoft.com/office/drawing/2014/main" id="{58528A07-BC47-E38C-58F1-EFFE9E54AC35}"/>
              </a:ext>
            </a:extLst>
          </p:cNvPr>
          <p:cNvSpPr txBox="1"/>
          <p:nvPr/>
        </p:nvSpPr>
        <p:spPr>
          <a:xfrm>
            <a:off x="7749343" y="2442957"/>
            <a:ext cx="245580" cy="369332"/>
          </a:xfrm>
          <a:prstGeom prst="rect">
            <a:avLst/>
          </a:prstGeom>
          <a:noFill/>
        </p:spPr>
        <p:txBody>
          <a:bodyPr wrap="none" rtlCol="0">
            <a:spAutoFit/>
          </a:bodyPr>
          <a:lstStyle/>
          <a:p>
            <a:pPr algn="ctr"/>
            <a:r>
              <a:rPr lang="en-US" b="1"/>
              <a:t>I</a:t>
            </a:r>
            <a:endParaRPr lang="en-US" b="1" dirty="0"/>
          </a:p>
        </p:txBody>
      </p:sp>
      <p:sp>
        <p:nvSpPr>
          <p:cNvPr id="1898" name="Rectangle 1897">
            <a:extLst>
              <a:ext uri="{FF2B5EF4-FFF2-40B4-BE49-F238E27FC236}">
                <a16:creationId xmlns:a16="http://schemas.microsoft.com/office/drawing/2014/main" id="{3CC0FF3F-BAF1-EFD8-E129-F74672091233}"/>
              </a:ext>
            </a:extLst>
          </p:cNvPr>
          <p:cNvSpPr/>
          <p:nvPr/>
        </p:nvSpPr>
        <p:spPr>
          <a:xfrm>
            <a:off x="5417426" y="290309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99" name="TextBox 1898">
            <a:extLst>
              <a:ext uri="{FF2B5EF4-FFF2-40B4-BE49-F238E27FC236}">
                <a16:creationId xmlns:a16="http://schemas.microsoft.com/office/drawing/2014/main" id="{F4905B6B-41F5-A6F1-7AFE-0D2B4841333A}"/>
              </a:ext>
            </a:extLst>
          </p:cNvPr>
          <p:cNvSpPr txBox="1"/>
          <p:nvPr/>
        </p:nvSpPr>
        <p:spPr>
          <a:xfrm>
            <a:off x="4543995" y="2934047"/>
            <a:ext cx="306494" cy="369332"/>
          </a:xfrm>
          <a:prstGeom prst="rect">
            <a:avLst/>
          </a:prstGeom>
          <a:noFill/>
        </p:spPr>
        <p:txBody>
          <a:bodyPr wrap="none" rtlCol="0">
            <a:spAutoFit/>
          </a:bodyPr>
          <a:lstStyle/>
          <a:p>
            <a:pPr algn="ctr"/>
            <a:r>
              <a:rPr lang="en-US" b="1"/>
              <a:t>C</a:t>
            </a:r>
            <a:endParaRPr lang="en-US" b="1" dirty="0"/>
          </a:p>
        </p:txBody>
      </p:sp>
      <p:sp>
        <p:nvSpPr>
          <p:cNvPr id="1900" name="TextBox 1899">
            <a:extLst>
              <a:ext uri="{FF2B5EF4-FFF2-40B4-BE49-F238E27FC236}">
                <a16:creationId xmlns:a16="http://schemas.microsoft.com/office/drawing/2014/main" id="{220FA4A6-E07A-6E40-B6EB-B7EF1B67EF35}"/>
              </a:ext>
            </a:extLst>
          </p:cNvPr>
          <p:cNvSpPr txBox="1"/>
          <p:nvPr/>
        </p:nvSpPr>
        <p:spPr>
          <a:xfrm>
            <a:off x="5001604" y="2934047"/>
            <a:ext cx="298479" cy="369332"/>
          </a:xfrm>
          <a:prstGeom prst="rect">
            <a:avLst/>
          </a:prstGeom>
          <a:noFill/>
        </p:spPr>
        <p:txBody>
          <a:bodyPr wrap="none" rtlCol="0">
            <a:spAutoFit/>
          </a:bodyPr>
          <a:lstStyle/>
          <a:p>
            <a:pPr algn="ctr"/>
            <a:r>
              <a:rPr lang="en-US" b="1"/>
              <a:t>T</a:t>
            </a:r>
            <a:endParaRPr lang="en-US" b="1" dirty="0"/>
          </a:p>
        </p:txBody>
      </p:sp>
      <p:sp>
        <p:nvSpPr>
          <p:cNvPr id="1901" name="TextBox 1900">
            <a:extLst>
              <a:ext uri="{FF2B5EF4-FFF2-40B4-BE49-F238E27FC236}">
                <a16:creationId xmlns:a16="http://schemas.microsoft.com/office/drawing/2014/main" id="{5F2317C3-566C-7E84-03AB-AD246021A375}"/>
              </a:ext>
            </a:extLst>
          </p:cNvPr>
          <p:cNvSpPr txBox="1"/>
          <p:nvPr/>
        </p:nvSpPr>
        <p:spPr>
          <a:xfrm>
            <a:off x="5895112" y="2926253"/>
            <a:ext cx="324128" cy="369332"/>
          </a:xfrm>
          <a:prstGeom prst="rect">
            <a:avLst/>
          </a:prstGeom>
          <a:noFill/>
        </p:spPr>
        <p:txBody>
          <a:bodyPr wrap="none" rtlCol="0">
            <a:spAutoFit/>
          </a:bodyPr>
          <a:lstStyle/>
          <a:p>
            <a:pPr algn="ctr"/>
            <a:r>
              <a:rPr lang="en-US" b="1"/>
              <a:t>Ả</a:t>
            </a:r>
            <a:endParaRPr lang="en-US" b="1" dirty="0"/>
          </a:p>
        </p:txBody>
      </p:sp>
      <p:sp>
        <p:nvSpPr>
          <p:cNvPr id="1902" name="TextBox 1901">
            <a:extLst>
              <a:ext uri="{FF2B5EF4-FFF2-40B4-BE49-F238E27FC236}">
                <a16:creationId xmlns:a16="http://schemas.microsoft.com/office/drawing/2014/main" id="{C34A59BE-2143-4E92-FA95-62C38CB7DD00}"/>
              </a:ext>
            </a:extLst>
          </p:cNvPr>
          <p:cNvSpPr txBox="1"/>
          <p:nvPr/>
        </p:nvSpPr>
        <p:spPr>
          <a:xfrm>
            <a:off x="6395680" y="2926253"/>
            <a:ext cx="245580" cy="369332"/>
          </a:xfrm>
          <a:prstGeom prst="rect">
            <a:avLst/>
          </a:prstGeom>
          <a:noFill/>
          <a:ln>
            <a:noFill/>
          </a:ln>
        </p:spPr>
        <p:txBody>
          <a:bodyPr wrap="none" rtlCol="0">
            <a:spAutoFit/>
          </a:bodyPr>
          <a:lstStyle/>
          <a:p>
            <a:pPr algn="ctr"/>
            <a:r>
              <a:rPr lang="en-US" b="1">
                <a:solidFill>
                  <a:srgbClr val="FF0000"/>
                </a:solidFill>
              </a:rPr>
              <a:t>I</a:t>
            </a:r>
            <a:endParaRPr lang="en-US" b="1" dirty="0">
              <a:solidFill>
                <a:srgbClr val="FF0000"/>
              </a:solidFill>
            </a:endParaRPr>
          </a:p>
        </p:txBody>
      </p:sp>
      <p:sp>
        <p:nvSpPr>
          <p:cNvPr id="1905" name="TextBox 1904">
            <a:extLst>
              <a:ext uri="{FF2B5EF4-FFF2-40B4-BE49-F238E27FC236}">
                <a16:creationId xmlns:a16="http://schemas.microsoft.com/office/drawing/2014/main" id="{4471446F-8445-6E2C-9249-56B12A075C87}"/>
              </a:ext>
            </a:extLst>
          </p:cNvPr>
          <p:cNvSpPr txBox="1"/>
          <p:nvPr/>
        </p:nvSpPr>
        <p:spPr>
          <a:xfrm>
            <a:off x="3605844" y="2933660"/>
            <a:ext cx="360996" cy="369332"/>
          </a:xfrm>
          <a:prstGeom prst="rect">
            <a:avLst/>
          </a:prstGeom>
          <a:noFill/>
        </p:spPr>
        <p:txBody>
          <a:bodyPr wrap="none" rtlCol="0">
            <a:spAutoFit/>
          </a:bodyPr>
          <a:lstStyle/>
          <a:p>
            <a:pPr algn="ctr"/>
            <a:r>
              <a:rPr lang="en-US" b="1"/>
              <a:t>Ư</a:t>
            </a:r>
            <a:endParaRPr lang="en-US" b="1" dirty="0"/>
          </a:p>
        </p:txBody>
      </p:sp>
      <p:sp>
        <p:nvSpPr>
          <p:cNvPr id="1906" name="TextBox 1905">
            <a:extLst>
              <a:ext uri="{FF2B5EF4-FFF2-40B4-BE49-F238E27FC236}">
                <a16:creationId xmlns:a16="http://schemas.microsoft.com/office/drawing/2014/main" id="{A489CDB9-0638-5E20-3352-87D0C7721702}"/>
              </a:ext>
            </a:extLst>
          </p:cNvPr>
          <p:cNvSpPr txBox="1"/>
          <p:nvPr/>
        </p:nvSpPr>
        <p:spPr>
          <a:xfrm>
            <a:off x="5438672" y="2926247"/>
            <a:ext cx="330540" cy="369332"/>
          </a:xfrm>
          <a:prstGeom prst="rect">
            <a:avLst/>
          </a:prstGeom>
          <a:noFill/>
        </p:spPr>
        <p:txBody>
          <a:bodyPr wrap="none" rtlCol="0">
            <a:spAutoFit/>
          </a:bodyPr>
          <a:lstStyle/>
          <a:p>
            <a:pPr algn="ctr"/>
            <a:r>
              <a:rPr lang="en-US" b="1"/>
              <a:t>H</a:t>
            </a:r>
            <a:endParaRPr lang="en-US" b="1" dirty="0"/>
          </a:p>
        </p:txBody>
      </p:sp>
      <p:sp>
        <p:nvSpPr>
          <p:cNvPr id="1951" name="Rectangle 1950">
            <a:extLst>
              <a:ext uri="{FF2B5EF4-FFF2-40B4-BE49-F238E27FC236}">
                <a16:creationId xmlns:a16="http://schemas.microsoft.com/office/drawing/2014/main" id="{AF29AC8B-87AE-99E9-9787-0F53F93E3B31}"/>
              </a:ext>
            </a:extLst>
          </p:cNvPr>
          <p:cNvSpPr/>
          <p:nvPr/>
        </p:nvSpPr>
        <p:spPr>
          <a:xfrm>
            <a:off x="4052036" y="291051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52" name="TextBox 1951">
            <a:extLst>
              <a:ext uri="{FF2B5EF4-FFF2-40B4-BE49-F238E27FC236}">
                <a16:creationId xmlns:a16="http://schemas.microsoft.com/office/drawing/2014/main" id="{6513AF62-48AD-EB63-B63F-02D7E64E68B2}"/>
              </a:ext>
            </a:extLst>
          </p:cNvPr>
          <p:cNvSpPr txBox="1"/>
          <p:nvPr/>
        </p:nvSpPr>
        <p:spPr>
          <a:xfrm>
            <a:off x="4066069" y="2933660"/>
            <a:ext cx="344967" cy="369332"/>
          </a:xfrm>
          <a:prstGeom prst="rect">
            <a:avLst/>
          </a:prstGeom>
          <a:noFill/>
        </p:spPr>
        <p:txBody>
          <a:bodyPr wrap="none" rtlCol="0">
            <a:spAutoFit/>
          </a:bodyPr>
          <a:lstStyle/>
          <a:p>
            <a:pPr algn="ctr"/>
            <a:r>
              <a:rPr lang="en-US" b="1"/>
              <a:t>Ớ</a:t>
            </a:r>
            <a:endParaRPr lang="en-US" b="1" dirty="0"/>
          </a:p>
        </p:txBody>
      </p:sp>
      <p:sp>
        <p:nvSpPr>
          <p:cNvPr id="1953" name="Rectangle 1952">
            <a:extLst>
              <a:ext uri="{FF2B5EF4-FFF2-40B4-BE49-F238E27FC236}">
                <a16:creationId xmlns:a16="http://schemas.microsoft.com/office/drawing/2014/main" id="{DCA40355-6A2E-A849-DDBF-BA1B46044B5E}"/>
              </a:ext>
            </a:extLst>
          </p:cNvPr>
          <p:cNvSpPr/>
          <p:nvPr/>
        </p:nvSpPr>
        <p:spPr>
          <a:xfrm>
            <a:off x="4509850" y="338950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54" name="Rectangle 1953">
            <a:extLst>
              <a:ext uri="{FF2B5EF4-FFF2-40B4-BE49-F238E27FC236}">
                <a16:creationId xmlns:a16="http://schemas.microsoft.com/office/drawing/2014/main" id="{82929BF2-791E-6A1B-8FFF-C41A3462BBFD}"/>
              </a:ext>
            </a:extLst>
          </p:cNvPr>
          <p:cNvSpPr/>
          <p:nvPr/>
        </p:nvSpPr>
        <p:spPr>
          <a:xfrm>
            <a:off x="4963453" y="338950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55" name="TextBox 1954">
            <a:extLst>
              <a:ext uri="{FF2B5EF4-FFF2-40B4-BE49-F238E27FC236}">
                <a16:creationId xmlns:a16="http://schemas.microsoft.com/office/drawing/2014/main" id="{5E5AE388-0297-703F-7D90-35750F773B90}"/>
              </a:ext>
            </a:extLst>
          </p:cNvPr>
          <p:cNvSpPr txBox="1"/>
          <p:nvPr/>
        </p:nvSpPr>
        <p:spPr>
          <a:xfrm>
            <a:off x="4527891" y="3412651"/>
            <a:ext cx="336952" cy="369332"/>
          </a:xfrm>
          <a:prstGeom prst="rect">
            <a:avLst/>
          </a:prstGeom>
          <a:noFill/>
        </p:spPr>
        <p:txBody>
          <a:bodyPr wrap="none" rtlCol="0">
            <a:spAutoFit/>
          </a:bodyPr>
          <a:lstStyle/>
          <a:p>
            <a:pPr algn="ctr"/>
            <a:r>
              <a:rPr lang="en-US" b="1"/>
              <a:t>N</a:t>
            </a:r>
            <a:endParaRPr lang="en-US" b="1" dirty="0"/>
          </a:p>
        </p:txBody>
      </p:sp>
      <p:sp>
        <p:nvSpPr>
          <p:cNvPr id="1956" name="TextBox 1955">
            <a:extLst>
              <a:ext uri="{FF2B5EF4-FFF2-40B4-BE49-F238E27FC236}">
                <a16:creationId xmlns:a16="http://schemas.microsoft.com/office/drawing/2014/main" id="{799A093C-DDF3-B30D-CCC3-9EBA944527FD}"/>
              </a:ext>
            </a:extLst>
          </p:cNvPr>
          <p:cNvSpPr txBox="1"/>
          <p:nvPr/>
        </p:nvSpPr>
        <p:spPr>
          <a:xfrm>
            <a:off x="4981494" y="3412651"/>
            <a:ext cx="336952" cy="369332"/>
          </a:xfrm>
          <a:prstGeom prst="rect">
            <a:avLst/>
          </a:prstGeom>
          <a:noFill/>
        </p:spPr>
        <p:txBody>
          <a:bodyPr wrap="none" rtlCol="0">
            <a:spAutoFit/>
          </a:bodyPr>
          <a:lstStyle/>
          <a:p>
            <a:pPr algn="ctr"/>
            <a:r>
              <a:rPr lang="en-US" b="1"/>
              <a:t>G</a:t>
            </a:r>
            <a:endParaRPr lang="en-US" b="1" dirty="0"/>
          </a:p>
        </p:txBody>
      </p:sp>
      <p:sp>
        <p:nvSpPr>
          <p:cNvPr id="2" name="Rectangle 1">
            <a:extLst>
              <a:ext uri="{FF2B5EF4-FFF2-40B4-BE49-F238E27FC236}">
                <a16:creationId xmlns:a16="http://schemas.microsoft.com/office/drawing/2014/main" id="{D095544F-B809-DA6B-D31B-0C710BD9CB4D}"/>
              </a:ext>
            </a:extLst>
          </p:cNvPr>
          <p:cNvSpPr/>
          <p:nvPr/>
        </p:nvSpPr>
        <p:spPr>
          <a:xfrm>
            <a:off x="8595510" y="145321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 name="Rectangle 3">
            <a:extLst>
              <a:ext uri="{FF2B5EF4-FFF2-40B4-BE49-F238E27FC236}">
                <a16:creationId xmlns:a16="http://schemas.microsoft.com/office/drawing/2014/main" id="{5A7F1C2B-EC8A-D20D-449D-410125D394C2}"/>
              </a:ext>
            </a:extLst>
          </p:cNvPr>
          <p:cNvSpPr/>
          <p:nvPr/>
        </p:nvSpPr>
        <p:spPr>
          <a:xfrm>
            <a:off x="8135932" y="145321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7" name="TextBox 6">
            <a:extLst>
              <a:ext uri="{FF2B5EF4-FFF2-40B4-BE49-F238E27FC236}">
                <a16:creationId xmlns:a16="http://schemas.microsoft.com/office/drawing/2014/main" id="{97845753-59C2-1AFA-7C3B-996EC4E1D6C4}"/>
              </a:ext>
            </a:extLst>
          </p:cNvPr>
          <p:cNvSpPr txBox="1"/>
          <p:nvPr/>
        </p:nvSpPr>
        <p:spPr>
          <a:xfrm>
            <a:off x="8633588" y="1476365"/>
            <a:ext cx="296876" cy="369332"/>
          </a:xfrm>
          <a:prstGeom prst="rect">
            <a:avLst/>
          </a:prstGeom>
          <a:noFill/>
        </p:spPr>
        <p:txBody>
          <a:bodyPr wrap="none" rtlCol="0">
            <a:spAutoFit/>
          </a:bodyPr>
          <a:lstStyle/>
          <a:p>
            <a:pPr algn="ctr"/>
            <a:r>
              <a:rPr lang="en-US" b="1"/>
              <a:t>Ể</a:t>
            </a:r>
            <a:endParaRPr lang="en-US" b="1" dirty="0"/>
          </a:p>
        </p:txBody>
      </p:sp>
      <p:sp>
        <p:nvSpPr>
          <p:cNvPr id="8" name="TextBox 7">
            <a:extLst>
              <a:ext uri="{FF2B5EF4-FFF2-40B4-BE49-F238E27FC236}">
                <a16:creationId xmlns:a16="http://schemas.microsoft.com/office/drawing/2014/main" id="{2DF7523C-28BC-DE27-7D6B-74F91C43FA9E}"/>
              </a:ext>
            </a:extLst>
          </p:cNvPr>
          <p:cNvSpPr txBox="1"/>
          <p:nvPr/>
        </p:nvSpPr>
        <p:spPr>
          <a:xfrm>
            <a:off x="8170003" y="1476365"/>
            <a:ext cx="304892" cy="369332"/>
          </a:xfrm>
          <a:prstGeom prst="rect">
            <a:avLst/>
          </a:prstGeom>
          <a:noFill/>
        </p:spPr>
        <p:txBody>
          <a:bodyPr wrap="none" rtlCol="0">
            <a:spAutoFit/>
          </a:bodyPr>
          <a:lstStyle/>
          <a:p>
            <a:pPr algn="ctr"/>
            <a:r>
              <a:rPr lang="en-US" b="1"/>
              <a:t>Y</a:t>
            </a:r>
            <a:endParaRPr lang="en-US" b="1" dirty="0"/>
          </a:p>
        </p:txBody>
      </p:sp>
      <p:sp>
        <p:nvSpPr>
          <p:cNvPr id="12" name="Rectangle 11">
            <a:extLst>
              <a:ext uri="{FF2B5EF4-FFF2-40B4-BE49-F238E27FC236}">
                <a16:creationId xmlns:a16="http://schemas.microsoft.com/office/drawing/2014/main" id="{B04B400F-1388-B5A4-B64A-B1C71C76A098}"/>
              </a:ext>
            </a:extLst>
          </p:cNvPr>
          <p:cNvSpPr/>
          <p:nvPr/>
        </p:nvSpPr>
        <p:spPr>
          <a:xfrm>
            <a:off x="5870659" y="435406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 name="TextBox 12">
            <a:extLst>
              <a:ext uri="{FF2B5EF4-FFF2-40B4-BE49-F238E27FC236}">
                <a16:creationId xmlns:a16="http://schemas.microsoft.com/office/drawing/2014/main" id="{57D2E380-B12A-83F1-01DD-53787362BFC0}"/>
              </a:ext>
            </a:extLst>
          </p:cNvPr>
          <p:cNvSpPr txBox="1"/>
          <p:nvPr/>
        </p:nvSpPr>
        <p:spPr>
          <a:xfrm>
            <a:off x="5887097" y="4377212"/>
            <a:ext cx="340158" cy="369332"/>
          </a:xfrm>
          <a:prstGeom prst="rect">
            <a:avLst/>
          </a:prstGeom>
          <a:noFill/>
        </p:spPr>
        <p:txBody>
          <a:bodyPr wrap="none" rtlCol="0">
            <a:spAutoFit/>
          </a:bodyPr>
          <a:lstStyle/>
          <a:p>
            <a:pPr algn="ctr"/>
            <a:r>
              <a:rPr lang="en-US" b="1"/>
              <a:t>Ộ</a:t>
            </a:r>
            <a:endParaRPr lang="en-US" b="1" dirty="0"/>
          </a:p>
        </p:txBody>
      </p:sp>
      <p:sp>
        <p:nvSpPr>
          <p:cNvPr id="14" name="Rectangle 13">
            <a:extLst>
              <a:ext uri="{FF2B5EF4-FFF2-40B4-BE49-F238E27FC236}">
                <a16:creationId xmlns:a16="http://schemas.microsoft.com/office/drawing/2014/main" id="{A8FEA088-04C7-F251-397E-D8D014795C61}"/>
              </a:ext>
            </a:extLst>
          </p:cNvPr>
          <p:cNvSpPr/>
          <p:nvPr/>
        </p:nvSpPr>
        <p:spPr>
          <a:xfrm>
            <a:off x="8599871" y="484085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5" name="TextBox 14">
            <a:extLst>
              <a:ext uri="{FF2B5EF4-FFF2-40B4-BE49-F238E27FC236}">
                <a16:creationId xmlns:a16="http://schemas.microsoft.com/office/drawing/2014/main" id="{2C9CCE7B-7F65-D854-D085-2DB1B3530CC0}"/>
              </a:ext>
            </a:extLst>
          </p:cNvPr>
          <p:cNvSpPr txBox="1"/>
          <p:nvPr/>
        </p:nvSpPr>
        <p:spPr>
          <a:xfrm>
            <a:off x="8663599" y="4864002"/>
            <a:ext cx="245580" cy="369332"/>
          </a:xfrm>
          <a:prstGeom prst="rect">
            <a:avLst/>
          </a:prstGeom>
          <a:noFill/>
        </p:spPr>
        <p:txBody>
          <a:bodyPr wrap="none" rtlCol="0">
            <a:spAutoFit/>
          </a:bodyPr>
          <a:lstStyle/>
          <a:p>
            <a:pPr algn="ctr"/>
            <a:r>
              <a:rPr lang="en-US" b="1"/>
              <a:t>I</a:t>
            </a:r>
            <a:endParaRPr lang="en-US" b="1" dirty="0"/>
          </a:p>
        </p:txBody>
      </p:sp>
      <p:sp>
        <p:nvSpPr>
          <p:cNvPr id="16" name="Rectangle 15">
            <a:extLst>
              <a:ext uri="{FF2B5EF4-FFF2-40B4-BE49-F238E27FC236}">
                <a16:creationId xmlns:a16="http://schemas.microsoft.com/office/drawing/2014/main" id="{1ECB5D84-68A5-C596-0D95-B55C20ABA99A}"/>
              </a:ext>
            </a:extLst>
          </p:cNvPr>
          <p:cNvSpPr/>
          <p:nvPr/>
        </p:nvSpPr>
        <p:spPr>
          <a:xfrm>
            <a:off x="9039851" y="145321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 name="TextBox 16">
            <a:extLst>
              <a:ext uri="{FF2B5EF4-FFF2-40B4-BE49-F238E27FC236}">
                <a16:creationId xmlns:a16="http://schemas.microsoft.com/office/drawing/2014/main" id="{DB55CACB-32B0-5C81-2638-7607DBCC43C5}"/>
              </a:ext>
            </a:extLst>
          </p:cNvPr>
          <p:cNvSpPr txBox="1"/>
          <p:nvPr/>
        </p:nvSpPr>
        <p:spPr>
          <a:xfrm>
            <a:off x="9057891" y="1476365"/>
            <a:ext cx="336952" cy="369332"/>
          </a:xfrm>
          <a:prstGeom prst="rect">
            <a:avLst/>
          </a:prstGeom>
          <a:noFill/>
        </p:spPr>
        <p:txBody>
          <a:bodyPr wrap="none" rtlCol="0">
            <a:spAutoFit/>
          </a:bodyPr>
          <a:lstStyle/>
          <a:p>
            <a:pPr algn="ctr"/>
            <a:r>
              <a:rPr lang="en-US" b="1"/>
              <a:t>N</a:t>
            </a:r>
            <a:endParaRPr lang="en-US" b="1" dirty="0"/>
          </a:p>
        </p:txBody>
      </p:sp>
      <p:sp>
        <p:nvSpPr>
          <p:cNvPr id="19" name="Rectangle 18">
            <a:extLst>
              <a:ext uri="{FF2B5EF4-FFF2-40B4-BE49-F238E27FC236}">
                <a16:creationId xmlns:a16="http://schemas.microsoft.com/office/drawing/2014/main" id="{F38E4095-5696-D094-4BA9-9EDAD16DB0E8}"/>
              </a:ext>
            </a:extLst>
          </p:cNvPr>
          <p:cNvSpPr/>
          <p:nvPr/>
        </p:nvSpPr>
        <p:spPr>
          <a:xfrm>
            <a:off x="3146090" y="291051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0" name="TextBox 19">
            <a:extLst>
              <a:ext uri="{FF2B5EF4-FFF2-40B4-BE49-F238E27FC236}">
                <a16:creationId xmlns:a16="http://schemas.microsoft.com/office/drawing/2014/main" id="{2BBD0162-8D57-5911-25B9-107F1D2D1DE9}"/>
              </a:ext>
            </a:extLst>
          </p:cNvPr>
          <p:cNvSpPr txBox="1"/>
          <p:nvPr/>
        </p:nvSpPr>
        <p:spPr>
          <a:xfrm>
            <a:off x="3164131" y="2933660"/>
            <a:ext cx="336952" cy="369332"/>
          </a:xfrm>
          <a:prstGeom prst="rect">
            <a:avLst/>
          </a:prstGeom>
          <a:noFill/>
        </p:spPr>
        <p:txBody>
          <a:bodyPr wrap="none" rtlCol="0">
            <a:spAutoFit/>
          </a:bodyPr>
          <a:lstStyle/>
          <a:p>
            <a:pPr algn="ctr"/>
            <a:r>
              <a:rPr lang="en-US" b="1"/>
              <a:t>N</a:t>
            </a:r>
            <a:endParaRPr lang="en-US" b="1" dirty="0"/>
          </a:p>
        </p:txBody>
      </p:sp>
      <p:sp>
        <p:nvSpPr>
          <p:cNvPr id="21" name="Rectangle 20">
            <a:extLst>
              <a:ext uri="{FF2B5EF4-FFF2-40B4-BE49-F238E27FC236}">
                <a16:creationId xmlns:a16="http://schemas.microsoft.com/office/drawing/2014/main" id="{0BEB494C-A33B-CE43-D65A-18189DEBE33E}"/>
              </a:ext>
            </a:extLst>
          </p:cNvPr>
          <p:cNvSpPr/>
          <p:nvPr/>
        </p:nvSpPr>
        <p:spPr>
          <a:xfrm>
            <a:off x="8135932" y="338596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 name="Rectangle 21">
            <a:extLst>
              <a:ext uri="{FF2B5EF4-FFF2-40B4-BE49-F238E27FC236}">
                <a16:creationId xmlns:a16="http://schemas.microsoft.com/office/drawing/2014/main" id="{F33E25D6-0CB1-48D0-CC62-6809F5284221}"/>
              </a:ext>
            </a:extLst>
          </p:cNvPr>
          <p:cNvSpPr/>
          <p:nvPr/>
        </p:nvSpPr>
        <p:spPr>
          <a:xfrm>
            <a:off x="8589535" y="338596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3" name="TextBox 22">
            <a:extLst>
              <a:ext uri="{FF2B5EF4-FFF2-40B4-BE49-F238E27FC236}">
                <a16:creationId xmlns:a16="http://schemas.microsoft.com/office/drawing/2014/main" id="{F0EA7F1B-FB60-BF28-BB7C-E7F7B2BBEE9B}"/>
              </a:ext>
            </a:extLst>
          </p:cNvPr>
          <p:cNvSpPr txBox="1"/>
          <p:nvPr/>
        </p:nvSpPr>
        <p:spPr>
          <a:xfrm>
            <a:off x="8174012" y="3409118"/>
            <a:ext cx="296876" cy="369332"/>
          </a:xfrm>
          <a:prstGeom prst="rect">
            <a:avLst/>
          </a:prstGeom>
          <a:noFill/>
        </p:spPr>
        <p:txBody>
          <a:bodyPr wrap="none" rtlCol="0">
            <a:spAutoFit/>
          </a:bodyPr>
          <a:lstStyle/>
          <a:p>
            <a:pPr algn="ctr"/>
            <a:r>
              <a:rPr lang="en-US" b="1"/>
              <a:t>Ệ</a:t>
            </a:r>
            <a:endParaRPr lang="en-US" b="1" dirty="0"/>
          </a:p>
        </p:txBody>
      </p:sp>
      <p:sp>
        <p:nvSpPr>
          <p:cNvPr id="24" name="TextBox 23">
            <a:extLst>
              <a:ext uri="{FF2B5EF4-FFF2-40B4-BE49-F238E27FC236}">
                <a16:creationId xmlns:a16="http://schemas.microsoft.com/office/drawing/2014/main" id="{595808B5-855C-E6E2-7BFB-EEBE4D9DD0E8}"/>
              </a:ext>
            </a:extLst>
          </p:cNvPr>
          <p:cNvSpPr txBox="1"/>
          <p:nvPr/>
        </p:nvSpPr>
        <p:spPr>
          <a:xfrm>
            <a:off x="8608378" y="3409118"/>
            <a:ext cx="335349" cy="369332"/>
          </a:xfrm>
          <a:prstGeom prst="rect">
            <a:avLst/>
          </a:prstGeom>
          <a:noFill/>
        </p:spPr>
        <p:txBody>
          <a:bodyPr wrap="none" rtlCol="0">
            <a:spAutoFit/>
          </a:bodyPr>
          <a:lstStyle/>
          <a:p>
            <a:pPr algn="ctr"/>
            <a:r>
              <a:rPr lang="en-US" b="1"/>
              <a:t>U</a:t>
            </a:r>
            <a:endParaRPr lang="en-US" b="1" dirty="0"/>
          </a:p>
        </p:txBody>
      </p:sp>
      <p:sp>
        <p:nvSpPr>
          <p:cNvPr id="26" name="Rectangle 25">
            <a:extLst>
              <a:ext uri="{FF2B5EF4-FFF2-40B4-BE49-F238E27FC236}">
                <a16:creationId xmlns:a16="http://schemas.microsoft.com/office/drawing/2014/main" id="{A7931DE4-9924-6296-6A80-C139459A8363}"/>
              </a:ext>
            </a:extLst>
          </p:cNvPr>
          <p:cNvSpPr/>
          <p:nvPr/>
        </p:nvSpPr>
        <p:spPr>
          <a:xfrm>
            <a:off x="4963453" y="38696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8" name="TextBox 27">
            <a:extLst>
              <a:ext uri="{FF2B5EF4-FFF2-40B4-BE49-F238E27FC236}">
                <a16:creationId xmlns:a16="http://schemas.microsoft.com/office/drawing/2014/main" id="{A27FC53A-AF99-28B4-54BB-E43656938EDA}"/>
              </a:ext>
            </a:extLst>
          </p:cNvPr>
          <p:cNvSpPr txBox="1"/>
          <p:nvPr/>
        </p:nvSpPr>
        <p:spPr>
          <a:xfrm>
            <a:off x="4983898" y="3892845"/>
            <a:ext cx="332142" cy="369332"/>
          </a:xfrm>
          <a:prstGeom prst="rect">
            <a:avLst/>
          </a:prstGeom>
          <a:noFill/>
        </p:spPr>
        <p:txBody>
          <a:bodyPr wrap="none" rtlCol="0">
            <a:spAutoFit/>
          </a:bodyPr>
          <a:lstStyle/>
          <a:p>
            <a:pPr algn="ctr"/>
            <a:r>
              <a:rPr lang="en-US" b="1"/>
              <a:t>G</a:t>
            </a:r>
            <a:endParaRPr lang="en-US" b="1" dirty="0"/>
          </a:p>
        </p:txBody>
      </p:sp>
      <p:sp>
        <p:nvSpPr>
          <p:cNvPr id="29" name="Rectangle 28">
            <a:extLst>
              <a:ext uri="{FF2B5EF4-FFF2-40B4-BE49-F238E27FC236}">
                <a16:creationId xmlns:a16="http://schemas.microsoft.com/office/drawing/2014/main" id="{69FDF4C8-E62B-7E75-5CFC-A6AED8ABA656}"/>
              </a:ext>
            </a:extLst>
          </p:cNvPr>
          <p:cNvSpPr/>
          <p:nvPr/>
        </p:nvSpPr>
        <p:spPr>
          <a:xfrm>
            <a:off x="7230159" y="387207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0" name="Rectangle 29">
            <a:extLst>
              <a:ext uri="{FF2B5EF4-FFF2-40B4-BE49-F238E27FC236}">
                <a16:creationId xmlns:a16="http://schemas.microsoft.com/office/drawing/2014/main" id="{678D21F6-BE20-2E0D-6243-5F3DE0DDF43B}"/>
              </a:ext>
            </a:extLst>
          </p:cNvPr>
          <p:cNvSpPr/>
          <p:nvPr/>
        </p:nvSpPr>
        <p:spPr>
          <a:xfrm>
            <a:off x="7683762" y="38696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1" name="TextBox 30">
            <a:extLst>
              <a:ext uri="{FF2B5EF4-FFF2-40B4-BE49-F238E27FC236}">
                <a16:creationId xmlns:a16="http://schemas.microsoft.com/office/drawing/2014/main" id="{17D984A8-90C4-1DE9-DF75-601C3BB7B58D}"/>
              </a:ext>
            </a:extLst>
          </p:cNvPr>
          <p:cNvSpPr txBox="1"/>
          <p:nvPr/>
        </p:nvSpPr>
        <p:spPr>
          <a:xfrm>
            <a:off x="7293886" y="3895226"/>
            <a:ext cx="245580" cy="369332"/>
          </a:xfrm>
          <a:prstGeom prst="rect">
            <a:avLst/>
          </a:prstGeom>
          <a:noFill/>
        </p:spPr>
        <p:txBody>
          <a:bodyPr wrap="none" rtlCol="0">
            <a:spAutoFit/>
          </a:bodyPr>
          <a:lstStyle/>
          <a:p>
            <a:pPr algn="ctr"/>
            <a:r>
              <a:rPr lang="en-US" b="1"/>
              <a:t>I</a:t>
            </a:r>
            <a:endParaRPr lang="en-US" b="1" dirty="0"/>
          </a:p>
        </p:txBody>
      </p:sp>
      <p:sp>
        <p:nvSpPr>
          <p:cNvPr id="32" name="TextBox 31">
            <a:extLst>
              <a:ext uri="{FF2B5EF4-FFF2-40B4-BE49-F238E27FC236}">
                <a16:creationId xmlns:a16="http://schemas.microsoft.com/office/drawing/2014/main" id="{628696B3-3578-9709-2FBE-D1DE8E3699A0}"/>
              </a:ext>
            </a:extLst>
          </p:cNvPr>
          <p:cNvSpPr txBox="1"/>
          <p:nvPr/>
        </p:nvSpPr>
        <p:spPr>
          <a:xfrm>
            <a:off x="7689781" y="3892845"/>
            <a:ext cx="360996" cy="369332"/>
          </a:xfrm>
          <a:prstGeom prst="rect">
            <a:avLst/>
          </a:prstGeom>
          <a:noFill/>
        </p:spPr>
        <p:txBody>
          <a:bodyPr wrap="none" rtlCol="0">
            <a:spAutoFit/>
          </a:bodyPr>
          <a:lstStyle/>
          <a:p>
            <a:pPr algn="ctr"/>
            <a:r>
              <a:rPr lang="en-US" b="1"/>
              <a:t>Ữ</a:t>
            </a:r>
            <a:endParaRPr lang="en-US" b="1" dirty="0"/>
          </a:p>
        </p:txBody>
      </p:sp>
      <p:sp>
        <p:nvSpPr>
          <p:cNvPr id="33" name="Rectangle 32">
            <a:extLst>
              <a:ext uri="{FF2B5EF4-FFF2-40B4-BE49-F238E27FC236}">
                <a16:creationId xmlns:a16="http://schemas.microsoft.com/office/drawing/2014/main" id="{A4B9DC72-3F7E-5A8E-3F67-00779A3DB85A}"/>
              </a:ext>
            </a:extLst>
          </p:cNvPr>
          <p:cNvSpPr/>
          <p:nvPr/>
        </p:nvSpPr>
        <p:spPr>
          <a:xfrm>
            <a:off x="6778411" y="38696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4" name="TextBox 33">
            <a:extLst>
              <a:ext uri="{FF2B5EF4-FFF2-40B4-BE49-F238E27FC236}">
                <a16:creationId xmlns:a16="http://schemas.microsoft.com/office/drawing/2014/main" id="{F9F98380-7CB2-C611-727B-7CD6714EBB77}"/>
              </a:ext>
            </a:extLst>
          </p:cNvPr>
          <p:cNvSpPr txBox="1"/>
          <p:nvPr/>
        </p:nvSpPr>
        <p:spPr>
          <a:xfrm>
            <a:off x="6798856" y="3892845"/>
            <a:ext cx="332142" cy="369332"/>
          </a:xfrm>
          <a:prstGeom prst="rect">
            <a:avLst/>
          </a:prstGeom>
          <a:noFill/>
        </p:spPr>
        <p:txBody>
          <a:bodyPr wrap="none" rtlCol="0">
            <a:spAutoFit/>
          </a:bodyPr>
          <a:lstStyle/>
          <a:p>
            <a:pPr algn="ctr"/>
            <a:r>
              <a:rPr lang="en-US" b="1"/>
              <a:t>G</a:t>
            </a:r>
            <a:endParaRPr lang="en-US" b="1" dirty="0"/>
          </a:p>
        </p:txBody>
      </p:sp>
      <p:sp>
        <p:nvSpPr>
          <p:cNvPr id="35" name="Rectangle 34">
            <a:extLst>
              <a:ext uri="{FF2B5EF4-FFF2-40B4-BE49-F238E27FC236}">
                <a16:creationId xmlns:a16="http://schemas.microsoft.com/office/drawing/2014/main" id="{CEDDEEEF-5790-D47C-356F-C892DD36654E}"/>
              </a:ext>
            </a:extLst>
          </p:cNvPr>
          <p:cNvSpPr/>
          <p:nvPr/>
        </p:nvSpPr>
        <p:spPr>
          <a:xfrm>
            <a:off x="9510972" y="484381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5" name="Rectangle 44">
            <a:extLst>
              <a:ext uri="{FF2B5EF4-FFF2-40B4-BE49-F238E27FC236}">
                <a16:creationId xmlns:a16="http://schemas.microsoft.com/office/drawing/2014/main" id="{5FB0AEF1-622F-7396-902B-AA326C4508EB}"/>
              </a:ext>
            </a:extLst>
          </p:cNvPr>
          <p:cNvSpPr/>
          <p:nvPr/>
        </p:nvSpPr>
        <p:spPr>
          <a:xfrm>
            <a:off x="9053158" y="484056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4" name="TextBox 53">
            <a:extLst>
              <a:ext uri="{FF2B5EF4-FFF2-40B4-BE49-F238E27FC236}">
                <a16:creationId xmlns:a16="http://schemas.microsoft.com/office/drawing/2014/main" id="{FED206BF-AF1A-DEF6-EDB3-8C40F82D3437}"/>
              </a:ext>
            </a:extLst>
          </p:cNvPr>
          <p:cNvSpPr txBox="1"/>
          <p:nvPr/>
        </p:nvSpPr>
        <p:spPr>
          <a:xfrm>
            <a:off x="9535426" y="4866959"/>
            <a:ext cx="324128" cy="369332"/>
          </a:xfrm>
          <a:prstGeom prst="rect">
            <a:avLst/>
          </a:prstGeom>
          <a:noFill/>
        </p:spPr>
        <p:txBody>
          <a:bodyPr wrap="none" rtlCol="0">
            <a:spAutoFit/>
          </a:bodyPr>
          <a:lstStyle/>
          <a:p>
            <a:pPr algn="ctr"/>
            <a:r>
              <a:rPr lang="en-US" b="1"/>
              <a:t>Ắ</a:t>
            </a:r>
            <a:endParaRPr lang="en-US" b="1" dirty="0"/>
          </a:p>
        </p:txBody>
      </p:sp>
      <p:sp>
        <p:nvSpPr>
          <p:cNvPr id="1344" name="TextBox 1343">
            <a:extLst>
              <a:ext uri="{FF2B5EF4-FFF2-40B4-BE49-F238E27FC236}">
                <a16:creationId xmlns:a16="http://schemas.microsoft.com/office/drawing/2014/main" id="{3DF1A4B1-99A1-A00C-0385-AD683C318E2E}"/>
              </a:ext>
            </a:extLst>
          </p:cNvPr>
          <p:cNvSpPr txBox="1"/>
          <p:nvPr/>
        </p:nvSpPr>
        <p:spPr>
          <a:xfrm>
            <a:off x="9082420" y="4863718"/>
            <a:ext cx="314510" cy="369332"/>
          </a:xfrm>
          <a:prstGeom prst="rect">
            <a:avLst/>
          </a:prstGeom>
          <a:noFill/>
        </p:spPr>
        <p:txBody>
          <a:bodyPr wrap="none" rtlCol="0">
            <a:spAutoFit/>
          </a:bodyPr>
          <a:lstStyle/>
          <a:p>
            <a:pPr algn="ctr"/>
            <a:r>
              <a:rPr lang="en-US" b="1"/>
              <a:t>R</a:t>
            </a:r>
            <a:endParaRPr lang="en-US" b="1" dirty="0"/>
          </a:p>
        </p:txBody>
      </p:sp>
      <p:sp>
        <p:nvSpPr>
          <p:cNvPr id="1345" name="Rectangle 1344">
            <a:extLst>
              <a:ext uri="{FF2B5EF4-FFF2-40B4-BE49-F238E27FC236}">
                <a16:creationId xmlns:a16="http://schemas.microsoft.com/office/drawing/2014/main" id="{55FA05CC-394D-5F1A-C21E-A81A0A4AFB70}"/>
              </a:ext>
            </a:extLst>
          </p:cNvPr>
          <p:cNvSpPr/>
          <p:nvPr/>
        </p:nvSpPr>
        <p:spPr>
          <a:xfrm>
            <a:off x="9965577" y="484381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46" name="TextBox 1345">
            <a:extLst>
              <a:ext uri="{FF2B5EF4-FFF2-40B4-BE49-F238E27FC236}">
                <a16:creationId xmlns:a16="http://schemas.microsoft.com/office/drawing/2014/main" id="{F983FF58-F20E-01ED-C1C5-A37B9C2FB79A}"/>
              </a:ext>
            </a:extLst>
          </p:cNvPr>
          <p:cNvSpPr txBox="1"/>
          <p:nvPr/>
        </p:nvSpPr>
        <p:spPr>
          <a:xfrm>
            <a:off x="9983619" y="4866959"/>
            <a:ext cx="336952" cy="369332"/>
          </a:xfrm>
          <a:prstGeom prst="rect">
            <a:avLst/>
          </a:prstGeom>
          <a:noFill/>
        </p:spPr>
        <p:txBody>
          <a:bodyPr wrap="none" rtlCol="0">
            <a:spAutoFit/>
          </a:bodyPr>
          <a:lstStyle/>
          <a:p>
            <a:pPr algn="ctr"/>
            <a:r>
              <a:rPr lang="en-US" b="1"/>
              <a:t>N</a:t>
            </a:r>
            <a:endParaRPr lang="en-US" b="1" dirty="0"/>
          </a:p>
        </p:txBody>
      </p:sp>
      <p:sp>
        <p:nvSpPr>
          <p:cNvPr id="1347" name="TextBox 1346">
            <a:hlinkClick r:id="" action="ppaction://hlinkshowjump?jump=nextslide"/>
            <a:extLst>
              <a:ext uri="{FF2B5EF4-FFF2-40B4-BE49-F238E27FC236}">
                <a16:creationId xmlns:a16="http://schemas.microsoft.com/office/drawing/2014/main" id="{A3B8034A-489D-15B7-71A9-CDD27C784ED4}"/>
              </a:ext>
            </a:extLst>
          </p:cNvPr>
          <p:cNvSpPr txBox="1"/>
          <p:nvPr/>
        </p:nvSpPr>
        <p:spPr>
          <a:xfrm>
            <a:off x="8846742" y="6093767"/>
            <a:ext cx="3076876" cy="523220"/>
          </a:xfrm>
          <a:prstGeom prst="rect">
            <a:avLst/>
          </a:prstGeom>
          <a:noFill/>
          <a:ln>
            <a:solidFill>
              <a:srgbClr val="00B050"/>
            </a:solidFill>
          </a:ln>
        </p:spPr>
        <p:txBody>
          <a:bodyPr wrap="square">
            <a:spAutoFit/>
          </a:bodyPr>
          <a:lstStyle/>
          <a:p>
            <a:pPr algn="just"/>
            <a:r>
              <a:rPr lang="en-US" sz="1400" dirty="0">
                <a:solidFill>
                  <a:srgbClr val="FF0000"/>
                </a:solidFill>
                <a:latin typeface="Times New Roman" panose="02020603050405020304" pitchFamily="18" charset="0"/>
                <a:cs typeface="Times New Roman" panose="02020603050405020304" pitchFamily="18" charset="0"/>
              </a:rPr>
              <a:t>Khi </a:t>
            </a:r>
            <a:r>
              <a:rPr lang="en-US" sz="1400" dirty="0" err="1">
                <a:solidFill>
                  <a:srgbClr val="FF0000"/>
                </a:solidFill>
                <a:latin typeface="Times New Roman" panose="02020603050405020304" pitchFamily="18" charset="0"/>
                <a:cs typeface="Times New Roman" panose="02020603050405020304" pitchFamily="18" charset="0"/>
              </a:rPr>
              <a:t>tìm</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đủ</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ngữ</a:t>
            </a:r>
            <a:r>
              <a:rPr lang="en-US" sz="1400" dirty="0">
                <a:solidFill>
                  <a:srgbClr val="FF0000"/>
                </a:solidFill>
                <a:latin typeface="Times New Roman" panose="02020603050405020304" pitchFamily="18" charset="0"/>
                <a:cs typeface="Times New Roman" panose="02020603050405020304" pitchFamily="18" charset="0"/>
              </a:rPr>
              <a:t>, click </a:t>
            </a:r>
            <a:r>
              <a:rPr lang="vi-VN" sz="1400" dirty="0">
                <a:solidFill>
                  <a:srgbClr val="FF0000"/>
                </a:solidFill>
                <a:latin typeface="Times New Roman" panose="02020603050405020304" pitchFamily="18" charset="0"/>
                <a:cs typeface="Times New Roman" panose="02020603050405020304" pitchFamily="18" charset="0"/>
              </a:rPr>
              <a:t>vào </a:t>
            </a:r>
            <a:r>
              <a:rPr lang="en-US" sz="1400" dirty="0" err="1">
                <a:solidFill>
                  <a:srgbClr val="FF0000"/>
                </a:solidFill>
                <a:latin typeface="Times New Roman" panose="02020603050405020304" pitchFamily="18" charset="0"/>
                <a:cs typeface="Times New Roman" panose="02020603050405020304" pitchFamily="18" charset="0"/>
              </a:rPr>
              <a:t>đây</a:t>
            </a:r>
            <a:r>
              <a:rPr lang="en-US" sz="1400" dirty="0">
                <a:solidFill>
                  <a:srgbClr val="FF0000"/>
                </a:solidFill>
                <a:latin typeface="Times New Roman" panose="02020603050405020304" pitchFamily="18" charset="0"/>
                <a:cs typeface="Times New Roman" panose="02020603050405020304" pitchFamily="18" charset="0"/>
              </a:rPr>
              <a:t> </a:t>
            </a:r>
            <a:endParaRPr lang="vi-VN" sz="1400" dirty="0">
              <a:solidFill>
                <a:srgbClr val="FF0000"/>
              </a:solidFill>
              <a:latin typeface="Times New Roman" panose="02020603050405020304" pitchFamily="18" charset="0"/>
              <a:cs typeface="Times New Roman" panose="02020603050405020304" pitchFamily="18" charset="0"/>
            </a:endParaRPr>
          </a:p>
          <a:p>
            <a:pPr algn="just"/>
            <a:r>
              <a:rPr lang="en-US" sz="1400" dirty="0" err="1">
                <a:solidFill>
                  <a:srgbClr val="FF0000"/>
                </a:solidFill>
                <a:latin typeface="Times New Roman" panose="02020603050405020304" pitchFamily="18" charset="0"/>
                <a:cs typeface="Times New Roman" panose="02020603050405020304" pitchFamily="18" charset="0"/>
              </a:rPr>
              <a:t>để</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về</a:t>
            </a:r>
            <a:r>
              <a:rPr lang="en-US" sz="1400" dirty="0">
                <a:solidFill>
                  <a:srgbClr val="FF0000"/>
                </a:solidFill>
                <a:latin typeface="Times New Roman" panose="02020603050405020304" pitchFamily="18" charset="0"/>
                <a:cs typeface="Times New Roman" panose="02020603050405020304" pitchFamily="18" charset="0"/>
              </a:rPr>
              <a:t> slide </a:t>
            </a:r>
            <a:r>
              <a:rPr lang="en-US" sz="1400" dirty="0" err="1">
                <a:solidFill>
                  <a:srgbClr val="FF0000"/>
                </a:solidFill>
                <a:latin typeface="Times New Roman" panose="02020603050405020304" pitchFamily="18" charset="0"/>
                <a:cs typeface="Times New Roman" panose="02020603050405020304" pitchFamily="18" charset="0"/>
              </a:rPr>
              <a:t>thông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điệp</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của</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khoá</a:t>
            </a:r>
            <a:r>
              <a:rPr lang="en-US" sz="1400" dirty="0">
                <a:solidFill>
                  <a:srgbClr val="FF0000"/>
                </a:solidFill>
                <a:latin typeface="Times New Roman" panose="02020603050405020304" pitchFamily="18" charset="0"/>
                <a:cs typeface="Times New Roman" panose="02020603050405020304" pitchFamily="18" charset="0"/>
              </a:rPr>
              <a:t> </a:t>
            </a:r>
          </a:p>
        </p:txBody>
      </p:sp>
      <p:pic>
        <p:nvPicPr>
          <p:cNvPr id="1352" name="Graphic 1351" descr="Right pointing backhand index with solid fill">
            <a:hlinkClick r:id="rId13" action="ppaction://hlinksldjump"/>
            <a:extLst>
              <a:ext uri="{FF2B5EF4-FFF2-40B4-BE49-F238E27FC236}">
                <a16:creationId xmlns:a16="http://schemas.microsoft.com/office/drawing/2014/main" id="{CF6D1FA4-EC3C-4CCA-D4FD-C8D0771A212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428116" y="6093767"/>
            <a:ext cx="320492" cy="357234"/>
          </a:xfrm>
          <a:prstGeom prst="rect">
            <a:avLst/>
          </a:prstGeom>
        </p:spPr>
      </p:pic>
    </p:spTree>
    <p:extLst>
      <p:ext uri="{BB962C8B-B14F-4D97-AF65-F5344CB8AC3E}">
        <p14:creationId xmlns:p14="http://schemas.microsoft.com/office/powerpoint/2010/main" val="20081742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93"/>
                                        </p:tgtEl>
                                        <p:attrNameLst>
                                          <p:attrName>style.visibility</p:attrName>
                                        </p:attrNameLst>
                                      </p:cBhvr>
                                      <p:to>
                                        <p:strVal val="visible"/>
                                      </p:to>
                                    </p:set>
                                    <p:animEffect transition="in" filter="fade">
                                      <p:cBhvr>
                                        <p:cTn id="7" dur="500"/>
                                        <p:tgtEl>
                                          <p:spTgt spid="139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94"/>
                                        </p:tgtEl>
                                        <p:attrNameLst>
                                          <p:attrName>style.visibility</p:attrName>
                                        </p:attrNameLst>
                                      </p:cBhvr>
                                      <p:to>
                                        <p:strVal val="visible"/>
                                      </p:to>
                                    </p:set>
                                    <p:animEffect transition="in" filter="fade">
                                      <p:cBhvr>
                                        <p:cTn id="10" dur="500"/>
                                        <p:tgtEl>
                                          <p:spTgt spid="139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97"/>
                                        </p:tgtEl>
                                        <p:attrNameLst>
                                          <p:attrName>style.visibility</p:attrName>
                                        </p:attrNameLst>
                                      </p:cBhvr>
                                      <p:to>
                                        <p:strVal val="visible"/>
                                      </p:to>
                                    </p:set>
                                    <p:animEffect transition="in" filter="fade">
                                      <p:cBhvr>
                                        <p:cTn id="13" dur="500"/>
                                        <p:tgtEl>
                                          <p:spTgt spid="139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95"/>
                                        </p:tgtEl>
                                        <p:attrNameLst>
                                          <p:attrName>style.visibility</p:attrName>
                                        </p:attrNameLst>
                                      </p:cBhvr>
                                      <p:to>
                                        <p:strVal val="visible"/>
                                      </p:to>
                                    </p:set>
                                    <p:animEffect transition="in" filter="fade">
                                      <p:cBhvr>
                                        <p:cTn id="16" dur="500"/>
                                        <p:tgtEl>
                                          <p:spTgt spid="139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96"/>
                                        </p:tgtEl>
                                        <p:attrNameLst>
                                          <p:attrName>style.visibility</p:attrName>
                                        </p:attrNameLst>
                                      </p:cBhvr>
                                      <p:to>
                                        <p:strVal val="visible"/>
                                      </p:to>
                                    </p:set>
                                    <p:animEffect transition="in" filter="fade">
                                      <p:cBhvr>
                                        <p:cTn id="19" dur="500"/>
                                        <p:tgtEl>
                                          <p:spTgt spid="139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63"/>
                                        </p:tgtEl>
                                        <p:attrNameLst>
                                          <p:attrName>style.visibility</p:attrName>
                                        </p:attrNameLst>
                                      </p:cBhvr>
                                      <p:to>
                                        <p:strVal val="visible"/>
                                      </p:to>
                                    </p:set>
                                    <p:animEffect transition="in" filter="fade">
                                      <p:cBhvr>
                                        <p:cTn id="22" dur="500"/>
                                        <p:tgtEl>
                                          <p:spTgt spid="186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nextCondLst>
                <p:cond evt="onClick" delay="0">
                  <p:tgtEl>
                    <p:spTgt spid="36"/>
                  </p:tgtEl>
                </p:cond>
              </p:nextCondLst>
            </p:seq>
            <p:seq concurrent="1" nextAc="seek">
              <p:cTn id="32" restart="whenNotActive" fill="hold" evtFilter="cancelBubble" nodeType="interactiveSeq">
                <p:stCondLst>
                  <p:cond evt="onClick" delay="0">
                    <p:tgtEl>
                      <p:spTgt spid="37"/>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92"/>
                                        </p:tgtEl>
                                        <p:attrNameLst>
                                          <p:attrName>style.visibility</p:attrName>
                                        </p:attrNameLst>
                                      </p:cBhvr>
                                      <p:to>
                                        <p:strVal val="visible"/>
                                      </p:to>
                                    </p:set>
                                    <p:animEffect transition="in" filter="fade">
                                      <p:cBhvr>
                                        <p:cTn id="37" dur="500"/>
                                        <p:tgtEl>
                                          <p:spTgt spid="179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fade">
                                      <p:cBhvr>
                                        <p:cTn id="40" dur="500"/>
                                        <p:tgtEl>
                                          <p:spTgt spid="5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fade">
                                      <p:cBhvr>
                                        <p:cTn id="43" dur="500"/>
                                        <p:tgtEl>
                                          <p:spTgt spid="5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500"/>
                                        <p:tgtEl>
                                          <p:spTgt spid="6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fade">
                                      <p:cBhvr>
                                        <p:cTn id="49" dur="500"/>
                                        <p:tgtEl>
                                          <p:spTgt spid="6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500"/>
                                        <p:tgtEl>
                                          <p:spTgt spid="6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fade">
                                      <p:cBhvr>
                                        <p:cTn id="55" dur="500"/>
                                        <p:tgtEl>
                                          <p:spTgt spid="63"/>
                                        </p:tgtEl>
                                      </p:cBhvr>
                                    </p:animEffect>
                                  </p:childTnLst>
                                </p:cTn>
                              </p:par>
                            </p:childTnLst>
                          </p:cTn>
                        </p:par>
                      </p:childTnLst>
                    </p:cTn>
                  </p:par>
                </p:childTnLst>
              </p:cTn>
              <p:nextCondLst>
                <p:cond evt="onClick" delay="0">
                  <p:tgtEl>
                    <p:spTgt spid="37"/>
                  </p:tgtEl>
                </p:cond>
              </p:nextCondLst>
            </p:seq>
            <p:seq concurrent="1" nextAc="seek">
              <p:cTn id="56" restart="whenNotActive" fill="hold" evtFilter="cancelBubble" nodeType="interactiveSeq">
                <p:stCondLst>
                  <p:cond evt="onClick" delay="0">
                    <p:tgtEl>
                      <p:spTgt spid="38"/>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856"/>
                                        </p:tgtEl>
                                        <p:attrNameLst>
                                          <p:attrName>style.visibility</p:attrName>
                                        </p:attrNameLst>
                                      </p:cBhvr>
                                      <p:to>
                                        <p:strVal val="visible"/>
                                      </p:to>
                                    </p:set>
                                    <p:animEffect transition="in" filter="fade">
                                      <p:cBhvr>
                                        <p:cTn id="61" dur="500"/>
                                        <p:tgtEl>
                                          <p:spTgt spid="185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857"/>
                                        </p:tgtEl>
                                        <p:attrNameLst>
                                          <p:attrName>style.visibility</p:attrName>
                                        </p:attrNameLst>
                                      </p:cBhvr>
                                      <p:to>
                                        <p:strVal val="visible"/>
                                      </p:to>
                                    </p:set>
                                    <p:animEffect transition="in" filter="fade">
                                      <p:cBhvr>
                                        <p:cTn id="64" dur="500"/>
                                        <p:tgtEl>
                                          <p:spTgt spid="185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864"/>
                                        </p:tgtEl>
                                        <p:attrNameLst>
                                          <p:attrName>style.visibility</p:attrName>
                                        </p:attrNameLst>
                                      </p:cBhvr>
                                      <p:to>
                                        <p:strVal val="visible"/>
                                      </p:to>
                                    </p:set>
                                    <p:animEffect transition="in" filter="fade">
                                      <p:cBhvr>
                                        <p:cTn id="67" dur="500"/>
                                        <p:tgtEl>
                                          <p:spTgt spid="186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874"/>
                                        </p:tgtEl>
                                        <p:attrNameLst>
                                          <p:attrName>style.visibility</p:attrName>
                                        </p:attrNameLst>
                                      </p:cBhvr>
                                      <p:to>
                                        <p:strVal val="visible"/>
                                      </p:to>
                                    </p:set>
                                    <p:animEffect transition="in" filter="fade">
                                      <p:cBhvr>
                                        <p:cTn id="70" dur="500"/>
                                        <p:tgtEl>
                                          <p:spTgt spid="187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880"/>
                                        </p:tgtEl>
                                        <p:attrNameLst>
                                          <p:attrName>style.visibility</p:attrName>
                                        </p:attrNameLst>
                                      </p:cBhvr>
                                      <p:to>
                                        <p:strVal val="visible"/>
                                      </p:to>
                                    </p:set>
                                    <p:animEffect transition="in" filter="fade">
                                      <p:cBhvr>
                                        <p:cTn id="73" dur="500"/>
                                        <p:tgtEl>
                                          <p:spTgt spid="188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888"/>
                                        </p:tgtEl>
                                        <p:attrNameLst>
                                          <p:attrName>style.visibility</p:attrName>
                                        </p:attrNameLst>
                                      </p:cBhvr>
                                      <p:to>
                                        <p:strVal val="visible"/>
                                      </p:to>
                                    </p:set>
                                    <p:animEffect transition="in" filter="fade">
                                      <p:cBhvr>
                                        <p:cTn id="76" dur="500"/>
                                        <p:tgtEl>
                                          <p:spTgt spid="188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466"/>
                                        </p:tgtEl>
                                        <p:attrNameLst>
                                          <p:attrName>style.visibility</p:attrName>
                                        </p:attrNameLst>
                                      </p:cBhvr>
                                      <p:to>
                                        <p:strVal val="visible"/>
                                      </p:to>
                                    </p:set>
                                    <p:animEffect transition="in" filter="fade">
                                      <p:cBhvr>
                                        <p:cTn id="79" dur="500"/>
                                        <p:tgtEl>
                                          <p:spTgt spid="1466"/>
                                        </p:tgtEl>
                                      </p:cBhvr>
                                    </p:animEffect>
                                  </p:childTnLst>
                                </p:cTn>
                              </p:par>
                            </p:childTnLst>
                          </p:cTn>
                        </p:par>
                      </p:childTnLst>
                    </p:cTn>
                  </p:par>
                </p:childTnLst>
              </p:cTn>
              <p:nextCondLst>
                <p:cond evt="onClick" delay="0">
                  <p:tgtEl>
                    <p:spTgt spid="38"/>
                  </p:tgtEl>
                </p:cond>
              </p:nextCondLst>
            </p:seq>
            <p:seq concurrent="1" nextAc="seek">
              <p:cTn id="80" restart="whenNotActive" fill="hold" evtFilter="cancelBubble" nodeType="interactiveSeq">
                <p:stCondLst>
                  <p:cond evt="onClick" delay="0">
                    <p:tgtEl>
                      <p:spTgt spid="39"/>
                    </p:tgtEl>
                  </p:cond>
                </p:stCondLst>
                <p:endSync evt="end" delay="0">
                  <p:rtn val="all"/>
                </p:endSync>
                <p:childTnLst>
                  <p:par>
                    <p:cTn id="81" fill="hold">
                      <p:stCondLst>
                        <p:cond delay="0"/>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899"/>
                                        </p:tgtEl>
                                        <p:attrNameLst>
                                          <p:attrName>style.visibility</p:attrName>
                                        </p:attrNameLst>
                                      </p:cBhvr>
                                      <p:to>
                                        <p:strVal val="visible"/>
                                      </p:to>
                                    </p:set>
                                    <p:animEffect transition="in" filter="fade">
                                      <p:cBhvr>
                                        <p:cTn id="85" dur="500"/>
                                        <p:tgtEl>
                                          <p:spTgt spid="189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900"/>
                                        </p:tgtEl>
                                        <p:attrNameLst>
                                          <p:attrName>style.visibility</p:attrName>
                                        </p:attrNameLst>
                                      </p:cBhvr>
                                      <p:to>
                                        <p:strVal val="visible"/>
                                      </p:to>
                                    </p:set>
                                    <p:animEffect transition="in" filter="fade">
                                      <p:cBhvr>
                                        <p:cTn id="88" dur="500"/>
                                        <p:tgtEl>
                                          <p:spTgt spid="190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906"/>
                                        </p:tgtEl>
                                        <p:attrNameLst>
                                          <p:attrName>style.visibility</p:attrName>
                                        </p:attrNameLst>
                                      </p:cBhvr>
                                      <p:to>
                                        <p:strVal val="visible"/>
                                      </p:to>
                                    </p:set>
                                    <p:animEffect transition="in" filter="fade">
                                      <p:cBhvr>
                                        <p:cTn id="91" dur="500"/>
                                        <p:tgtEl>
                                          <p:spTgt spid="1906"/>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901"/>
                                        </p:tgtEl>
                                        <p:attrNameLst>
                                          <p:attrName>style.visibility</p:attrName>
                                        </p:attrNameLst>
                                      </p:cBhvr>
                                      <p:to>
                                        <p:strVal val="visible"/>
                                      </p:to>
                                    </p:set>
                                    <p:animEffect transition="in" filter="fade">
                                      <p:cBhvr>
                                        <p:cTn id="94" dur="500"/>
                                        <p:tgtEl>
                                          <p:spTgt spid="1901"/>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902"/>
                                        </p:tgtEl>
                                        <p:attrNameLst>
                                          <p:attrName>style.visibility</p:attrName>
                                        </p:attrNameLst>
                                      </p:cBhvr>
                                      <p:to>
                                        <p:strVal val="visible"/>
                                      </p:to>
                                    </p:set>
                                    <p:animEffect transition="in" filter="fade">
                                      <p:cBhvr>
                                        <p:cTn id="97" dur="500"/>
                                        <p:tgtEl>
                                          <p:spTgt spid="1902"/>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905"/>
                                        </p:tgtEl>
                                        <p:attrNameLst>
                                          <p:attrName>style.visibility</p:attrName>
                                        </p:attrNameLst>
                                      </p:cBhvr>
                                      <p:to>
                                        <p:strVal val="visible"/>
                                      </p:to>
                                    </p:set>
                                    <p:animEffect transition="in" filter="fade">
                                      <p:cBhvr>
                                        <p:cTn id="100" dur="500"/>
                                        <p:tgtEl>
                                          <p:spTgt spid="1905"/>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952"/>
                                        </p:tgtEl>
                                        <p:attrNameLst>
                                          <p:attrName>style.visibility</p:attrName>
                                        </p:attrNameLst>
                                      </p:cBhvr>
                                      <p:to>
                                        <p:strVal val="visible"/>
                                      </p:to>
                                    </p:set>
                                    <p:animEffect transition="in" filter="fade">
                                      <p:cBhvr>
                                        <p:cTn id="103" dur="500"/>
                                        <p:tgtEl>
                                          <p:spTgt spid="1952"/>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fade">
                                      <p:cBhvr>
                                        <p:cTn id="106" dur="500"/>
                                        <p:tgtEl>
                                          <p:spTgt spid="20"/>
                                        </p:tgtEl>
                                      </p:cBhvr>
                                    </p:animEffect>
                                  </p:childTnLst>
                                </p:cTn>
                              </p:par>
                            </p:childTnLst>
                          </p:cTn>
                        </p:par>
                      </p:childTnLst>
                    </p:cTn>
                  </p:par>
                </p:childTnLst>
              </p:cTn>
              <p:nextCondLst>
                <p:cond evt="onClick" delay="0">
                  <p:tgtEl>
                    <p:spTgt spid="39"/>
                  </p:tgtEl>
                </p:cond>
              </p:nextCondLst>
            </p:seq>
            <p:seq concurrent="1" nextAc="seek">
              <p:cTn id="107" restart="whenNotActive" fill="hold" evtFilter="cancelBubble" nodeType="interactiveSeq">
                <p:stCondLst>
                  <p:cond evt="onClick" delay="0">
                    <p:tgtEl>
                      <p:spTgt spid="40"/>
                    </p:tgtEl>
                  </p:cond>
                </p:stCondLst>
                <p:endSync evt="end" delay="0">
                  <p:rtn val="all"/>
                </p:endSync>
                <p:childTnLst>
                  <p:par>
                    <p:cTn id="108" fill="hold">
                      <p:stCondLst>
                        <p:cond delay="0"/>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823"/>
                                        </p:tgtEl>
                                        <p:attrNameLst>
                                          <p:attrName>style.visibility</p:attrName>
                                        </p:attrNameLst>
                                      </p:cBhvr>
                                      <p:to>
                                        <p:strVal val="visible"/>
                                      </p:to>
                                    </p:set>
                                    <p:animEffect transition="in" filter="fade">
                                      <p:cBhvr>
                                        <p:cTn id="112" dur="500"/>
                                        <p:tgtEl>
                                          <p:spTgt spid="1823"/>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824"/>
                                        </p:tgtEl>
                                        <p:attrNameLst>
                                          <p:attrName>style.visibility</p:attrName>
                                        </p:attrNameLst>
                                      </p:cBhvr>
                                      <p:to>
                                        <p:strVal val="visible"/>
                                      </p:to>
                                    </p:set>
                                    <p:animEffect transition="in" filter="fade">
                                      <p:cBhvr>
                                        <p:cTn id="115" dur="500"/>
                                        <p:tgtEl>
                                          <p:spTgt spid="1824"/>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825"/>
                                        </p:tgtEl>
                                        <p:attrNameLst>
                                          <p:attrName>style.visibility</p:attrName>
                                        </p:attrNameLst>
                                      </p:cBhvr>
                                      <p:to>
                                        <p:strVal val="visible"/>
                                      </p:to>
                                    </p:set>
                                    <p:animEffect transition="in" filter="fade">
                                      <p:cBhvr>
                                        <p:cTn id="118" dur="500"/>
                                        <p:tgtEl>
                                          <p:spTgt spid="1825"/>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826"/>
                                        </p:tgtEl>
                                        <p:attrNameLst>
                                          <p:attrName>style.visibility</p:attrName>
                                        </p:attrNameLst>
                                      </p:cBhvr>
                                      <p:to>
                                        <p:strVal val="visible"/>
                                      </p:to>
                                    </p:set>
                                    <p:animEffect transition="in" filter="fade">
                                      <p:cBhvr>
                                        <p:cTn id="121" dur="500"/>
                                        <p:tgtEl>
                                          <p:spTgt spid="1826"/>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818"/>
                                        </p:tgtEl>
                                        <p:attrNameLst>
                                          <p:attrName>style.visibility</p:attrName>
                                        </p:attrNameLst>
                                      </p:cBhvr>
                                      <p:to>
                                        <p:strVal val="visible"/>
                                      </p:to>
                                    </p:set>
                                    <p:animEffect transition="in" filter="fade">
                                      <p:cBhvr>
                                        <p:cTn id="124" dur="500"/>
                                        <p:tgtEl>
                                          <p:spTgt spid="1818"/>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822"/>
                                        </p:tgtEl>
                                        <p:attrNameLst>
                                          <p:attrName>style.visibility</p:attrName>
                                        </p:attrNameLst>
                                      </p:cBhvr>
                                      <p:to>
                                        <p:strVal val="visible"/>
                                      </p:to>
                                    </p:set>
                                    <p:animEffect transition="in" filter="fade">
                                      <p:cBhvr>
                                        <p:cTn id="127" dur="500"/>
                                        <p:tgtEl>
                                          <p:spTgt spid="1822"/>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955"/>
                                        </p:tgtEl>
                                        <p:attrNameLst>
                                          <p:attrName>style.visibility</p:attrName>
                                        </p:attrNameLst>
                                      </p:cBhvr>
                                      <p:to>
                                        <p:strVal val="visible"/>
                                      </p:to>
                                    </p:set>
                                    <p:animEffect transition="in" filter="fade">
                                      <p:cBhvr>
                                        <p:cTn id="130" dur="500"/>
                                        <p:tgtEl>
                                          <p:spTgt spid="1955"/>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956"/>
                                        </p:tgtEl>
                                        <p:attrNameLst>
                                          <p:attrName>style.visibility</p:attrName>
                                        </p:attrNameLst>
                                      </p:cBhvr>
                                      <p:to>
                                        <p:strVal val="visible"/>
                                      </p:to>
                                    </p:set>
                                    <p:animEffect transition="in" filter="fade">
                                      <p:cBhvr>
                                        <p:cTn id="133" dur="500"/>
                                        <p:tgtEl>
                                          <p:spTgt spid="1956"/>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3"/>
                                        </p:tgtEl>
                                        <p:attrNameLst>
                                          <p:attrName>style.visibility</p:attrName>
                                        </p:attrNameLst>
                                      </p:cBhvr>
                                      <p:to>
                                        <p:strVal val="visible"/>
                                      </p:to>
                                    </p:set>
                                    <p:animEffect transition="in" filter="fade">
                                      <p:cBhvr>
                                        <p:cTn id="136" dur="500"/>
                                        <p:tgtEl>
                                          <p:spTgt spid="23"/>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24"/>
                                        </p:tgtEl>
                                        <p:attrNameLst>
                                          <p:attrName>style.visibility</p:attrName>
                                        </p:attrNameLst>
                                      </p:cBhvr>
                                      <p:to>
                                        <p:strVal val="visible"/>
                                      </p:to>
                                    </p:set>
                                    <p:animEffect transition="in" filter="fade">
                                      <p:cBhvr>
                                        <p:cTn id="139" dur="500"/>
                                        <p:tgtEl>
                                          <p:spTgt spid="24"/>
                                        </p:tgtEl>
                                      </p:cBhvr>
                                    </p:animEffect>
                                  </p:childTnLst>
                                </p:cTn>
                              </p:par>
                            </p:childTnLst>
                          </p:cTn>
                        </p:par>
                      </p:childTnLst>
                    </p:cTn>
                  </p:par>
                </p:childTnLst>
              </p:cTn>
              <p:nextCondLst>
                <p:cond evt="onClick" delay="0">
                  <p:tgtEl>
                    <p:spTgt spid="40"/>
                  </p:tgtEl>
                </p:cond>
              </p:nextCondLst>
            </p:seq>
            <p:seq concurrent="1" nextAc="seek">
              <p:cTn id="140" restart="whenNotActive" fill="hold" evtFilter="cancelBubble" nodeType="interactiveSeq">
                <p:stCondLst>
                  <p:cond evt="onClick" delay="0">
                    <p:tgtEl>
                      <p:spTgt spid="41"/>
                    </p:tgtEl>
                  </p:cond>
                </p:stCondLst>
                <p:endSync evt="end" delay="0">
                  <p:rtn val="all"/>
                </p:endSync>
                <p:childTnLst>
                  <p:par>
                    <p:cTn id="141" fill="hold">
                      <p:stCondLst>
                        <p:cond delay="0"/>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1402"/>
                                        </p:tgtEl>
                                        <p:attrNameLst>
                                          <p:attrName>style.visibility</p:attrName>
                                        </p:attrNameLst>
                                      </p:cBhvr>
                                      <p:to>
                                        <p:strVal val="visible"/>
                                      </p:to>
                                    </p:set>
                                    <p:animEffect transition="in" filter="fade">
                                      <p:cBhvr>
                                        <p:cTn id="145" dur="500"/>
                                        <p:tgtEl>
                                          <p:spTgt spid="1402"/>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405"/>
                                        </p:tgtEl>
                                        <p:attrNameLst>
                                          <p:attrName>style.visibility</p:attrName>
                                        </p:attrNameLst>
                                      </p:cBhvr>
                                      <p:to>
                                        <p:strVal val="visible"/>
                                      </p:to>
                                    </p:set>
                                    <p:animEffect transition="in" filter="fade">
                                      <p:cBhvr>
                                        <p:cTn id="148" dur="500"/>
                                        <p:tgtEl>
                                          <p:spTgt spid="1405"/>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410"/>
                                        </p:tgtEl>
                                        <p:attrNameLst>
                                          <p:attrName>style.visibility</p:attrName>
                                        </p:attrNameLst>
                                      </p:cBhvr>
                                      <p:to>
                                        <p:strVal val="visible"/>
                                      </p:to>
                                    </p:set>
                                    <p:animEffect transition="in" filter="fade">
                                      <p:cBhvr>
                                        <p:cTn id="151" dur="500"/>
                                        <p:tgtEl>
                                          <p:spTgt spid="1410"/>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28"/>
                                        </p:tgtEl>
                                        <p:attrNameLst>
                                          <p:attrName>style.visibility</p:attrName>
                                        </p:attrNameLst>
                                      </p:cBhvr>
                                      <p:to>
                                        <p:strVal val="visible"/>
                                      </p:to>
                                    </p:set>
                                    <p:animEffect transition="in" filter="fade">
                                      <p:cBhvr>
                                        <p:cTn id="154" dur="500"/>
                                        <p:tgtEl>
                                          <p:spTgt spid="28"/>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34"/>
                                        </p:tgtEl>
                                        <p:attrNameLst>
                                          <p:attrName>style.visibility</p:attrName>
                                        </p:attrNameLst>
                                      </p:cBhvr>
                                      <p:to>
                                        <p:strVal val="visible"/>
                                      </p:to>
                                    </p:set>
                                    <p:animEffect transition="in" filter="fade">
                                      <p:cBhvr>
                                        <p:cTn id="157" dur="500"/>
                                        <p:tgtEl>
                                          <p:spTgt spid="34"/>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fade">
                                      <p:cBhvr>
                                        <p:cTn id="160" dur="500"/>
                                        <p:tgtEl>
                                          <p:spTgt spid="31"/>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32"/>
                                        </p:tgtEl>
                                        <p:attrNameLst>
                                          <p:attrName>style.visibility</p:attrName>
                                        </p:attrNameLst>
                                      </p:cBhvr>
                                      <p:to>
                                        <p:strVal val="visible"/>
                                      </p:to>
                                    </p:set>
                                    <p:animEffect transition="in" filter="fade">
                                      <p:cBhvr>
                                        <p:cTn id="163" dur="500"/>
                                        <p:tgtEl>
                                          <p:spTgt spid="32"/>
                                        </p:tgtEl>
                                      </p:cBhvr>
                                    </p:animEffect>
                                  </p:childTnLst>
                                </p:cTn>
                              </p:par>
                            </p:childTnLst>
                          </p:cTn>
                        </p:par>
                      </p:childTnLst>
                    </p:cTn>
                  </p:par>
                </p:childTnLst>
              </p:cTn>
              <p:nextCondLst>
                <p:cond evt="onClick" delay="0">
                  <p:tgtEl>
                    <p:spTgt spid="41"/>
                  </p:tgtEl>
                </p:cond>
              </p:nextCondLst>
            </p:seq>
            <p:seq concurrent="1" nextAc="seek">
              <p:cTn id="164" restart="whenNotActive" fill="hold" evtFilter="cancelBubble" nodeType="interactiveSeq">
                <p:stCondLst>
                  <p:cond evt="onClick" delay="0">
                    <p:tgtEl>
                      <p:spTgt spid="42"/>
                    </p:tgtEl>
                  </p:cond>
                </p:stCondLst>
                <p:endSync evt="end" delay="0">
                  <p:rtn val="all"/>
                </p:endSync>
                <p:childTnLst>
                  <p:par>
                    <p:cTn id="165" fill="hold">
                      <p:stCondLst>
                        <p:cond delay="0"/>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1401"/>
                                        </p:tgtEl>
                                        <p:attrNameLst>
                                          <p:attrName>style.visibility</p:attrName>
                                        </p:attrNameLst>
                                      </p:cBhvr>
                                      <p:to>
                                        <p:strVal val="visible"/>
                                      </p:to>
                                    </p:set>
                                    <p:animEffect transition="in" filter="fade">
                                      <p:cBhvr>
                                        <p:cTn id="169" dur="500"/>
                                        <p:tgtEl>
                                          <p:spTgt spid="1401"/>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423"/>
                                        </p:tgtEl>
                                        <p:attrNameLst>
                                          <p:attrName>style.visibility</p:attrName>
                                        </p:attrNameLst>
                                      </p:cBhvr>
                                      <p:to>
                                        <p:strVal val="visible"/>
                                      </p:to>
                                    </p:set>
                                    <p:animEffect transition="in" filter="fade">
                                      <p:cBhvr>
                                        <p:cTn id="172" dur="500"/>
                                        <p:tgtEl>
                                          <p:spTgt spid="1423"/>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1424"/>
                                        </p:tgtEl>
                                        <p:attrNameLst>
                                          <p:attrName>style.visibility</p:attrName>
                                        </p:attrNameLst>
                                      </p:cBhvr>
                                      <p:to>
                                        <p:strVal val="visible"/>
                                      </p:to>
                                    </p:set>
                                    <p:animEffect transition="in" filter="fade">
                                      <p:cBhvr>
                                        <p:cTn id="175" dur="500"/>
                                        <p:tgtEl>
                                          <p:spTgt spid="1424"/>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1440"/>
                                        </p:tgtEl>
                                        <p:attrNameLst>
                                          <p:attrName>style.visibility</p:attrName>
                                        </p:attrNameLst>
                                      </p:cBhvr>
                                      <p:to>
                                        <p:strVal val="visible"/>
                                      </p:to>
                                    </p:set>
                                    <p:animEffect transition="in" filter="fade">
                                      <p:cBhvr>
                                        <p:cTn id="178" dur="500"/>
                                        <p:tgtEl>
                                          <p:spTgt spid="1440"/>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1441"/>
                                        </p:tgtEl>
                                        <p:attrNameLst>
                                          <p:attrName>style.visibility</p:attrName>
                                        </p:attrNameLst>
                                      </p:cBhvr>
                                      <p:to>
                                        <p:strVal val="visible"/>
                                      </p:to>
                                    </p:set>
                                    <p:animEffect transition="in" filter="fade">
                                      <p:cBhvr>
                                        <p:cTn id="181" dur="500"/>
                                        <p:tgtEl>
                                          <p:spTgt spid="1441"/>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13"/>
                                        </p:tgtEl>
                                        <p:attrNameLst>
                                          <p:attrName>style.visibility</p:attrName>
                                        </p:attrNameLst>
                                      </p:cBhvr>
                                      <p:to>
                                        <p:strVal val="visible"/>
                                      </p:to>
                                    </p:set>
                                    <p:animEffect transition="in" filter="fade">
                                      <p:cBhvr>
                                        <p:cTn id="184" dur="500"/>
                                        <p:tgtEl>
                                          <p:spTgt spid="13"/>
                                        </p:tgtEl>
                                      </p:cBhvr>
                                    </p:animEffect>
                                  </p:childTnLst>
                                </p:cTn>
                              </p:par>
                            </p:childTnLst>
                          </p:cTn>
                        </p:par>
                      </p:childTnLst>
                    </p:cTn>
                  </p:par>
                </p:childTnLst>
              </p:cTn>
              <p:nextCondLst>
                <p:cond evt="onClick" delay="0">
                  <p:tgtEl>
                    <p:spTgt spid="42"/>
                  </p:tgtEl>
                </p:cond>
              </p:nextCondLst>
            </p:seq>
            <p:seq concurrent="1" nextAc="seek">
              <p:cTn id="185" restart="whenNotActive" fill="hold" evtFilter="cancelBubble" nodeType="interactiveSeq">
                <p:stCondLst>
                  <p:cond evt="onClick" delay="0">
                    <p:tgtEl>
                      <p:spTgt spid="43"/>
                    </p:tgtEl>
                  </p:cond>
                </p:stCondLst>
                <p:endSync evt="end" delay="0">
                  <p:rtn val="all"/>
                </p:endSync>
                <p:childTnLst>
                  <p:par>
                    <p:cTn id="186" fill="hold">
                      <p:stCondLst>
                        <p:cond delay="0"/>
                      </p:stCondLst>
                      <p:childTnLst>
                        <p:par>
                          <p:cTn id="187" fill="hold">
                            <p:stCondLst>
                              <p:cond delay="0"/>
                            </p:stCondLst>
                            <p:childTnLst>
                              <p:par>
                                <p:cTn id="188" presetID="10" presetClass="entr" presetSubtype="0" fill="hold" grpId="0" nodeType="clickEffect">
                                  <p:stCondLst>
                                    <p:cond delay="0"/>
                                  </p:stCondLst>
                                  <p:childTnLst>
                                    <p:set>
                                      <p:cBhvr>
                                        <p:cTn id="189" dur="1" fill="hold">
                                          <p:stCondLst>
                                            <p:cond delay="0"/>
                                          </p:stCondLst>
                                        </p:cTn>
                                        <p:tgtEl>
                                          <p:spTgt spid="1378"/>
                                        </p:tgtEl>
                                        <p:attrNameLst>
                                          <p:attrName>style.visibility</p:attrName>
                                        </p:attrNameLst>
                                      </p:cBhvr>
                                      <p:to>
                                        <p:strVal val="visible"/>
                                      </p:to>
                                    </p:set>
                                    <p:animEffect transition="in" filter="fade">
                                      <p:cBhvr>
                                        <p:cTn id="190" dur="500"/>
                                        <p:tgtEl>
                                          <p:spTgt spid="1378"/>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1364"/>
                                        </p:tgtEl>
                                        <p:attrNameLst>
                                          <p:attrName>style.visibility</p:attrName>
                                        </p:attrNameLst>
                                      </p:cBhvr>
                                      <p:to>
                                        <p:strVal val="visible"/>
                                      </p:to>
                                    </p:set>
                                    <p:animEffect transition="in" filter="fade">
                                      <p:cBhvr>
                                        <p:cTn id="193" dur="500"/>
                                        <p:tgtEl>
                                          <p:spTgt spid="1364"/>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1366"/>
                                        </p:tgtEl>
                                        <p:attrNameLst>
                                          <p:attrName>style.visibility</p:attrName>
                                        </p:attrNameLst>
                                      </p:cBhvr>
                                      <p:to>
                                        <p:strVal val="visible"/>
                                      </p:to>
                                    </p:set>
                                    <p:animEffect transition="in" filter="fade">
                                      <p:cBhvr>
                                        <p:cTn id="196" dur="500"/>
                                        <p:tgtEl>
                                          <p:spTgt spid="1366"/>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1359"/>
                                        </p:tgtEl>
                                        <p:attrNameLst>
                                          <p:attrName>style.visibility</p:attrName>
                                        </p:attrNameLst>
                                      </p:cBhvr>
                                      <p:to>
                                        <p:strVal val="visible"/>
                                      </p:to>
                                    </p:set>
                                    <p:animEffect transition="in" filter="fade">
                                      <p:cBhvr>
                                        <p:cTn id="199" dur="500"/>
                                        <p:tgtEl>
                                          <p:spTgt spid="1359"/>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1360"/>
                                        </p:tgtEl>
                                        <p:attrNameLst>
                                          <p:attrName>style.visibility</p:attrName>
                                        </p:attrNameLst>
                                      </p:cBhvr>
                                      <p:to>
                                        <p:strVal val="visible"/>
                                      </p:to>
                                    </p:set>
                                    <p:animEffect transition="in" filter="fade">
                                      <p:cBhvr>
                                        <p:cTn id="202" dur="500"/>
                                        <p:tgtEl>
                                          <p:spTgt spid="1360"/>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1361"/>
                                        </p:tgtEl>
                                        <p:attrNameLst>
                                          <p:attrName>style.visibility</p:attrName>
                                        </p:attrNameLst>
                                      </p:cBhvr>
                                      <p:to>
                                        <p:strVal val="visible"/>
                                      </p:to>
                                    </p:set>
                                    <p:animEffect transition="in" filter="fade">
                                      <p:cBhvr>
                                        <p:cTn id="205" dur="500"/>
                                        <p:tgtEl>
                                          <p:spTgt spid="1361"/>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1363"/>
                                        </p:tgtEl>
                                        <p:attrNameLst>
                                          <p:attrName>style.visibility</p:attrName>
                                        </p:attrNameLst>
                                      </p:cBhvr>
                                      <p:to>
                                        <p:strVal val="visible"/>
                                      </p:to>
                                    </p:set>
                                    <p:animEffect transition="in" filter="fade">
                                      <p:cBhvr>
                                        <p:cTn id="208" dur="500"/>
                                        <p:tgtEl>
                                          <p:spTgt spid="1363"/>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15"/>
                                        </p:tgtEl>
                                        <p:attrNameLst>
                                          <p:attrName>style.visibility</p:attrName>
                                        </p:attrNameLst>
                                      </p:cBhvr>
                                      <p:to>
                                        <p:strVal val="visible"/>
                                      </p:to>
                                    </p:set>
                                    <p:animEffect transition="in" filter="fade">
                                      <p:cBhvr>
                                        <p:cTn id="211" dur="500"/>
                                        <p:tgtEl>
                                          <p:spTgt spid="15"/>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1344"/>
                                        </p:tgtEl>
                                        <p:attrNameLst>
                                          <p:attrName>style.visibility</p:attrName>
                                        </p:attrNameLst>
                                      </p:cBhvr>
                                      <p:to>
                                        <p:strVal val="visible"/>
                                      </p:to>
                                    </p:set>
                                    <p:animEffect transition="in" filter="fade">
                                      <p:cBhvr>
                                        <p:cTn id="214" dur="500"/>
                                        <p:tgtEl>
                                          <p:spTgt spid="1344"/>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54"/>
                                        </p:tgtEl>
                                        <p:attrNameLst>
                                          <p:attrName>style.visibility</p:attrName>
                                        </p:attrNameLst>
                                      </p:cBhvr>
                                      <p:to>
                                        <p:strVal val="visible"/>
                                      </p:to>
                                    </p:set>
                                    <p:animEffect transition="in" filter="fade">
                                      <p:cBhvr>
                                        <p:cTn id="217" dur="500"/>
                                        <p:tgtEl>
                                          <p:spTgt spid="54"/>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1346"/>
                                        </p:tgtEl>
                                        <p:attrNameLst>
                                          <p:attrName>style.visibility</p:attrName>
                                        </p:attrNameLst>
                                      </p:cBhvr>
                                      <p:to>
                                        <p:strVal val="visible"/>
                                      </p:to>
                                    </p:set>
                                    <p:animEffect transition="in" filter="fade">
                                      <p:cBhvr>
                                        <p:cTn id="220" dur="500"/>
                                        <p:tgtEl>
                                          <p:spTgt spid="1346"/>
                                        </p:tgtEl>
                                      </p:cBhvr>
                                    </p:animEffect>
                                  </p:childTnLst>
                                </p:cTn>
                              </p:par>
                            </p:childTnLst>
                          </p:cTn>
                        </p:par>
                      </p:childTnLst>
                    </p:cTn>
                  </p:par>
                </p:childTnLst>
              </p:cTn>
              <p:nextCondLst>
                <p:cond evt="onClick" delay="0">
                  <p:tgtEl>
                    <p:spTgt spid="43"/>
                  </p:tgtEl>
                </p:cond>
              </p:nextCondLst>
            </p:seq>
            <p:seq concurrent="1" nextAc="seek">
              <p:cTn id="221" restart="whenNotActive" fill="hold" evtFilter="cancelBubble" nodeType="interactiveSeq">
                <p:stCondLst>
                  <p:cond evt="onClick" delay="0">
                    <p:tgtEl>
                      <p:spTgt spid="44"/>
                    </p:tgtEl>
                  </p:cond>
                </p:stCondLst>
                <p:endSync evt="end" delay="0">
                  <p:rtn val="all"/>
                </p:endSync>
                <p:childTnLst>
                  <p:par>
                    <p:cTn id="222" fill="hold">
                      <p:stCondLst>
                        <p:cond delay="0"/>
                      </p:stCondLst>
                      <p:childTnLst>
                        <p:par>
                          <p:cTn id="223" fill="hold">
                            <p:stCondLst>
                              <p:cond delay="0"/>
                            </p:stCondLst>
                            <p:childTnLst>
                              <p:par>
                                <p:cTn id="224" presetID="10" presetClass="entr" presetSubtype="0" fill="hold" grpId="0" nodeType="withEffect">
                                  <p:stCondLst>
                                    <p:cond delay="0"/>
                                  </p:stCondLst>
                                  <p:childTnLst>
                                    <p:set>
                                      <p:cBhvr>
                                        <p:cTn id="225" dur="1" fill="hold">
                                          <p:stCondLst>
                                            <p:cond delay="0"/>
                                          </p:stCondLst>
                                        </p:cTn>
                                        <p:tgtEl>
                                          <p:spTgt spid="1377"/>
                                        </p:tgtEl>
                                        <p:attrNameLst>
                                          <p:attrName>style.visibility</p:attrName>
                                        </p:attrNameLst>
                                      </p:cBhvr>
                                      <p:to>
                                        <p:strVal val="visible"/>
                                      </p:to>
                                    </p:set>
                                    <p:animEffect transition="in" filter="fade">
                                      <p:cBhvr>
                                        <p:cTn id="226" dur="500"/>
                                        <p:tgtEl>
                                          <p:spTgt spid="1377"/>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1380"/>
                                        </p:tgtEl>
                                        <p:attrNameLst>
                                          <p:attrName>style.visibility</p:attrName>
                                        </p:attrNameLst>
                                      </p:cBhvr>
                                      <p:to>
                                        <p:strVal val="visible"/>
                                      </p:to>
                                    </p:set>
                                    <p:animEffect transition="in" filter="fade">
                                      <p:cBhvr>
                                        <p:cTn id="229" dur="500"/>
                                        <p:tgtEl>
                                          <p:spTgt spid="1380"/>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1381"/>
                                        </p:tgtEl>
                                        <p:attrNameLst>
                                          <p:attrName>style.visibility</p:attrName>
                                        </p:attrNameLst>
                                      </p:cBhvr>
                                      <p:to>
                                        <p:strVal val="visible"/>
                                      </p:to>
                                    </p:set>
                                    <p:animEffect transition="in" filter="fade">
                                      <p:cBhvr>
                                        <p:cTn id="232" dur="500"/>
                                        <p:tgtEl>
                                          <p:spTgt spid="1381"/>
                                        </p:tgtEl>
                                      </p:cBhvr>
                                    </p:animEffect>
                                  </p:childTnLst>
                                </p:cTn>
                              </p:par>
                            </p:childTnLst>
                          </p:cTn>
                        </p:par>
                      </p:childTnLst>
                    </p:cTn>
                  </p:par>
                </p:childTnLst>
              </p:cTn>
              <p:nextCondLst>
                <p:cond evt="onClick" delay="0">
                  <p:tgtEl>
                    <p:spTgt spid="44"/>
                  </p:tgtEl>
                </p:cond>
              </p:nextCondLst>
            </p:seq>
          </p:childTnLst>
        </p:cTn>
      </p:par>
    </p:tnLst>
    <p:bldLst>
      <p:bldP spid="58" grpId="0"/>
      <p:bldP spid="59" grpId="0"/>
      <p:bldP spid="60" grpId="0"/>
      <p:bldP spid="61" grpId="0"/>
      <p:bldP spid="62" grpId="0"/>
      <p:bldP spid="63" grpId="0"/>
      <p:bldP spid="1792" grpId="0"/>
      <p:bldP spid="1818" grpId="0"/>
      <p:bldP spid="1822" grpId="0"/>
      <p:bldP spid="1823" grpId="0"/>
      <p:bldP spid="1824" grpId="0"/>
      <p:bldP spid="1825" grpId="0"/>
      <p:bldP spid="1826" grpId="0"/>
      <p:bldP spid="1359" grpId="0"/>
      <p:bldP spid="1360" grpId="0"/>
      <p:bldP spid="1361" grpId="0"/>
      <p:bldP spid="1363" grpId="0"/>
      <p:bldP spid="1364" grpId="0"/>
      <p:bldP spid="1366" grpId="0"/>
      <p:bldP spid="1377" grpId="0"/>
      <p:bldP spid="1378" grpId="0"/>
      <p:bldP spid="1380" grpId="0"/>
      <p:bldP spid="1381" grpId="0"/>
      <p:bldP spid="1393" grpId="0"/>
      <p:bldP spid="1394" grpId="0"/>
      <p:bldP spid="1395" grpId="0"/>
      <p:bldP spid="1396" grpId="0"/>
      <p:bldP spid="1397" grpId="0"/>
      <p:bldP spid="1401" grpId="0"/>
      <p:bldP spid="1402" grpId="0"/>
      <p:bldP spid="1405" grpId="0"/>
      <p:bldP spid="1410" grpId="0"/>
      <p:bldP spid="1423" grpId="0"/>
      <p:bldP spid="1424" grpId="0"/>
      <p:bldP spid="1440" grpId="0"/>
      <p:bldP spid="1441" grpId="0"/>
      <p:bldP spid="1466" grpId="0"/>
      <p:bldP spid="1856" grpId="0"/>
      <p:bldP spid="1857" grpId="0"/>
      <p:bldP spid="1863" grpId="0"/>
      <p:bldP spid="1864" grpId="0"/>
      <p:bldP spid="1874" grpId="0"/>
      <p:bldP spid="1880" grpId="0"/>
      <p:bldP spid="1888" grpId="0"/>
      <p:bldP spid="1899" grpId="0"/>
      <p:bldP spid="1900" grpId="0"/>
      <p:bldP spid="1901" grpId="0"/>
      <p:bldP spid="1902" grpId="0"/>
      <p:bldP spid="1905" grpId="0"/>
      <p:bldP spid="1906" grpId="0"/>
      <p:bldP spid="1952" grpId="0"/>
      <p:bldP spid="1955" grpId="0"/>
      <p:bldP spid="1956" grpId="0"/>
      <p:bldP spid="7" grpId="0"/>
      <p:bldP spid="8" grpId="0"/>
      <p:bldP spid="13" grpId="0"/>
      <p:bldP spid="15" grpId="0"/>
      <p:bldP spid="17" grpId="0"/>
      <p:bldP spid="20" grpId="0"/>
      <p:bldP spid="23" grpId="0"/>
      <p:bldP spid="24" grpId="0"/>
      <p:bldP spid="28" grpId="0"/>
      <p:bldP spid="31" grpId="0"/>
      <p:bldP spid="32" grpId="0"/>
      <p:bldP spid="34" grpId="0"/>
      <p:bldP spid="54" grpId="0"/>
      <p:bldP spid="1344" grpId="0"/>
      <p:bldP spid="13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4.png">
            <a:extLst>
              <a:ext uri="{FF2B5EF4-FFF2-40B4-BE49-F238E27FC236}">
                <a16:creationId xmlns:a16="http://schemas.microsoft.com/office/drawing/2014/main" id="{2351D4C7-EFB6-4738-9F8D-248DE4DC4B37}"/>
              </a:ext>
            </a:extLst>
          </p:cNvPr>
          <p:cNvPicPr>
            <a:picLocks noChangeAspect="1"/>
          </p:cNvPicPr>
          <p:nvPr/>
        </p:nvPicPr>
        <p:blipFill>
          <a:blip r:embed="rId3" cstate="print"/>
          <a:stretch>
            <a:fillRect/>
          </a:stretch>
        </p:blipFill>
        <p:spPr>
          <a:xfrm>
            <a:off x="25259" y="-5836"/>
            <a:ext cx="590190" cy="559401"/>
          </a:xfrm>
          <a:prstGeom prst="rect">
            <a:avLst/>
          </a:prstGeom>
        </p:spPr>
      </p:pic>
      <p:grpSp>
        <p:nvGrpSpPr>
          <p:cNvPr id="12" name="Group 11">
            <a:extLst>
              <a:ext uri="{FF2B5EF4-FFF2-40B4-BE49-F238E27FC236}">
                <a16:creationId xmlns:a16="http://schemas.microsoft.com/office/drawing/2014/main" id="{EAABF452-6AA8-426C-A9DC-5FD2CDF48AC3}"/>
              </a:ext>
            </a:extLst>
          </p:cNvPr>
          <p:cNvGrpSpPr>
            <a:grpSpLocks/>
          </p:cNvGrpSpPr>
          <p:nvPr/>
        </p:nvGrpSpPr>
        <p:grpSpPr bwMode="auto">
          <a:xfrm>
            <a:off x="701130" y="57828"/>
            <a:ext cx="590189" cy="495737"/>
            <a:chOff x="0" y="0"/>
            <a:chExt cx="666" cy="559"/>
          </a:xfrm>
        </p:grpSpPr>
        <p:sp>
          <p:nvSpPr>
            <p:cNvPr id="13" name="Freeform 12">
              <a:extLst>
                <a:ext uri="{FF2B5EF4-FFF2-40B4-BE49-F238E27FC236}">
                  <a16:creationId xmlns:a16="http://schemas.microsoft.com/office/drawing/2014/main" id="{33626121-4C88-46DD-9783-C95896C6246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5" name="Picture 4">
            <a:extLst>
              <a:ext uri="{FF2B5EF4-FFF2-40B4-BE49-F238E27FC236}">
                <a16:creationId xmlns:a16="http://schemas.microsoft.com/office/drawing/2014/main" id="{D5C611BE-3DB6-40AF-BF6A-A46054C771C7}"/>
              </a:ext>
            </a:extLst>
          </p:cNvPr>
          <p:cNvPicPr>
            <a:picLocks noChangeAspect="1"/>
          </p:cNvPicPr>
          <p:nvPr/>
        </p:nvPicPr>
        <p:blipFill>
          <a:blip r:embed="rId4"/>
          <a:stretch>
            <a:fillRect/>
          </a:stretch>
        </p:blipFill>
        <p:spPr>
          <a:xfrm>
            <a:off x="579422" y="6031071"/>
            <a:ext cx="11516009" cy="644397"/>
          </a:xfrm>
          <a:prstGeom prst="rect">
            <a:avLst/>
          </a:prstGeom>
        </p:spPr>
      </p:pic>
      <p:pic>
        <p:nvPicPr>
          <p:cNvPr id="9" name="Picture 8">
            <a:extLst>
              <a:ext uri="{FF2B5EF4-FFF2-40B4-BE49-F238E27FC236}">
                <a16:creationId xmlns:a16="http://schemas.microsoft.com/office/drawing/2014/main" id="{94B43A34-782E-460F-8A94-7A1691182DDF}"/>
              </a:ext>
            </a:extLst>
          </p:cNvPr>
          <p:cNvPicPr>
            <a:picLocks noChangeAspect="1"/>
          </p:cNvPicPr>
          <p:nvPr/>
        </p:nvPicPr>
        <p:blipFill>
          <a:blip r:embed="rId5"/>
          <a:stretch>
            <a:fillRect/>
          </a:stretch>
        </p:blipFill>
        <p:spPr>
          <a:xfrm>
            <a:off x="701130" y="1582275"/>
            <a:ext cx="476316" cy="4448796"/>
          </a:xfrm>
          <a:prstGeom prst="rect">
            <a:avLst/>
          </a:prstGeom>
        </p:spPr>
      </p:pic>
      <p:pic>
        <p:nvPicPr>
          <p:cNvPr id="15" name="Picture 14">
            <a:extLst>
              <a:ext uri="{FF2B5EF4-FFF2-40B4-BE49-F238E27FC236}">
                <a16:creationId xmlns:a16="http://schemas.microsoft.com/office/drawing/2014/main" id="{DDA78D66-AD44-49D9-8F78-5A1AA5C8F202}"/>
              </a:ext>
            </a:extLst>
          </p:cNvPr>
          <p:cNvPicPr>
            <a:picLocks noChangeAspect="1"/>
          </p:cNvPicPr>
          <p:nvPr/>
        </p:nvPicPr>
        <p:blipFill>
          <a:blip r:embed="rId6"/>
          <a:stretch>
            <a:fillRect/>
          </a:stretch>
        </p:blipFill>
        <p:spPr>
          <a:xfrm>
            <a:off x="1181446" y="610086"/>
            <a:ext cx="1247949" cy="2076740"/>
          </a:xfrm>
          <a:prstGeom prst="rect">
            <a:avLst/>
          </a:prstGeom>
        </p:spPr>
      </p:pic>
      <p:pic>
        <p:nvPicPr>
          <p:cNvPr id="17" name="Picture 16">
            <a:extLst>
              <a:ext uri="{FF2B5EF4-FFF2-40B4-BE49-F238E27FC236}">
                <a16:creationId xmlns:a16="http://schemas.microsoft.com/office/drawing/2014/main" id="{98170CDB-4699-4117-AA03-273E75F4493A}"/>
              </a:ext>
            </a:extLst>
          </p:cNvPr>
          <p:cNvPicPr>
            <a:picLocks noChangeAspect="1"/>
          </p:cNvPicPr>
          <p:nvPr/>
        </p:nvPicPr>
        <p:blipFill>
          <a:blip r:embed="rId7"/>
          <a:stretch>
            <a:fillRect/>
          </a:stretch>
        </p:blipFill>
        <p:spPr>
          <a:xfrm>
            <a:off x="2429395" y="92002"/>
            <a:ext cx="9383434" cy="1076475"/>
          </a:xfrm>
          <a:prstGeom prst="rect">
            <a:avLst/>
          </a:prstGeom>
        </p:spPr>
      </p:pic>
      <p:pic>
        <p:nvPicPr>
          <p:cNvPr id="19" name="Picture 18">
            <a:extLst>
              <a:ext uri="{FF2B5EF4-FFF2-40B4-BE49-F238E27FC236}">
                <a16:creationId xmlns:a16="http://schemas.microsoft.com/office/drawing/2014/main" id="{D752A174-53E8-4FA7-A11F-F4D020C1B490}"/>
              </a:ext>
            </a:extLst>
          </p:cNvPr>
          <p:cNvPicPr>
            <a:picLocks noChangeAspect="1"/>
          </p:cNvPicPr>
          <p:nvPr/>
        </p:nvPicPr>
        <p:blipFill>
          <a:blip r:embed="rId8"/>
          <a:stretch>
            <a:fillRect/>
          </a:stretch>
        </p:blipFill>
        <p:spPr>
          <a:xfrm>
            <a:off x="2429395" y="1185768"/>
            <a:ext cx="9421540" cy="752580"/>
          </a:xfrm>
          <a:prstGeom prst="rect">
            <a:avLst/>
          </a:prstGeom>
        </p:spPr>
      </p:pic>
      <p:pic>
        <p:nvPicPr>
          <p:cNvPr id="21" name="Picture 20">
            <a:extLst>
              <a:ext uri="{FF2B5EF4-FFF2-40B4-BE49-F238E27FC236}">
                <a16:creationId xmlns:a16="http://schemas.microsoft.com/office/drawing/2014/main" id="{3C0CA2E8-958A-4434-A781-55DC37666D69}"/>
              </a:ext>
            </a:extLst>
          </p:cNvPr>
          <p:cNvPicPr>
            <a:picLocks noChangeAspect="1"/>
          </p:cNvPicPr>
          <p:nvPr/>
        </p:nvPicPr>
        <p:blipFill>
          <a:blip r:embed="rId9"/>
          <a:stretch>
            <a:fillRect/>
          </a:stretch>
        </p:blipFill>
        <p:spPr>
          <a:xfrm>
            <a:off x="2429395" y="1932002"/>
            <a:ext cx="9421540" cy="1428949"/>
          </a:xfrm>
          <a:prstGeom prst="rect">
            <a:avLst/>
          </a:prstGeom>
        </p:spPr>
      </p:pic>
      <p:pic>
        <p:nvPicPr>
          <p:cNvPr id="25" name="Picture 24">
            <a:extLst>
              <a:ext uri="{FF2B5EF4-FFF2-40B4-BE49-F238E27FC236}">
                <a16:creationId xmlns:a16="http://schemas.microsoft.com/office/drawing/2014/main" id="{1056FD91-3864-46CD-ACD1-6B381A1477F7}"/>
              </a:ext>
            </a:extLst>
          </p:cNvPr>
          <p:cNvPicPr>
            <a:picLocks noChangeAspect="1"/>
          </p:cNvPicPr>
          <p:nvPr/>
        </p:nvPicPr>
        <p:blipFill>
          <a:blip r:embed="rId10"/>
          <a:stretch>
            <a:fillRect/>
          </a:stretch>
        </p:blipFill>
        <p:spPr>
          <a:xfrm>
            <a:off x="2691659" y="3677450"/>
            <a:ext cx="7192379" cy="381053"/>
          </a:xfrm>
          <a:prstGeom prst="rect">
            <a:avLst/>
          </a:prstGeom>
        </p:spPr>
      </p:pic>
      <p:pic>
        <p:nvPicPr>
          <p:cNvPr id="27" name="Picture 26">
            <a:extLst>
              <a:ext uri="{FF2B5EF4-FFF2-40B4-BE49-F238E27FC236}">
                <a16:creationId xmlns:a16="http://schemas.microsoft.com/office/drawing/2014/main" id="{58EB079A-82BE-40B7-A565-CD27F02D8CB3}"/>
              </a:ext>
            </a:extLst>
          </p:cNvPr>
          <p:cNvPicPr>
            <a:picLocks noChangeAspect="1"/>
          </p:cNvPicPr>
          <p:nvPr/>
        </p:nvPicPr>
        <p:blipFill>
          <a:blip r:embed="rId11"/>
          <a:stretch>
            <a:fillRect/>
          </a:stretch>
        </p:blipFill>
        <p:spPr>
          <a:xfrm>
            <a:off x="2673553" y="4101029"/>
            <a:ext cx="9139276" cy="352474"/>
          </a:xfrm>
          <a:prstGeom prst="rect">
            <a:avLst/>
          </a:prstGeom>
        </p:spPr>
      </p:pic>
      <p:pic>
        <p:nvPicPr>
          <p:cNvPr id="29" name="Picture 28">
            <a:extLst>
              <a:ext uri="{FF2B5EF4-FFF2-40B4-BE49-F238E27FC236}">
                <a16:creationId xmlns:a16="http://schemas.microsoft.com/office/drawing/2014/main" id="{71EF9833-C186-4B31-BC84-B207939C7872}"/>
              </a:ext>
            </a:extLst>
          </p:cNvPr>
          <p:cNvPicPr>
            <a:picLocks noChangeAspect="1"/>
          </p:cNvPicPr>
          <p:nvPr/>
        </p:nvPicPr>
        <p:blipFill>
          <a:blip r:embed="rId12"/>
          <a:stretch>
            <a:fillRect/>
          </a:stretch>
        </p:blipFill>
        <p:spPr>
          <a:xfrm>
            <a:off x="1177446" y="3725555"/>
            <a:ext cx="1486107" cy="1924319"/>
          </a:xfrm>
          <a:prstGeom prst="rect">
            <a:avLst/>
          </a:prstGeom>
        </p:spPr>
      </p:pic>
      <p:pic>
        <p:nvPicPr>
          <p:cNvPr id="31" name="Picture 30">
            <a:extLst>
              <a:ext uri="{FF2B5EF4-FFF2-40B4-BE49-F238E27FC236}">
                <a16:creationId xmlns:a16="http://schemas.microsoft.com/office/drawing/2014/main" id="{79B06221-1F2A-4B4E-85D8-7B7E31B96AE6}"/>
              </a:ext>
            </a:extLst>
          </p:cNvPr>
          <p:cNvPicPr>
            <a:picLocks noChangeAspect="1"/>
          </p:cNvPicPr>
          <p:nvPr/>
        </p:nvPicPr>
        <p:blipFill>
          <a:blip r:embed="rId13"/>
          <a:stretch>
            <a:fillRect/>
          </a:stretch>
        </p:blipFill>
        <p:spPr>
          <a:xfrm>
            <a:off x="2664309" y="4511003"/>
            <a:ext cx="9139275" cy="371527"/>
          </a:xfrm>
          <a:prstGeom prst="rect">
            <a:avLst/>
          </a:prstGeom>
        </p:spPr>
      </p:pic>
      <p:pic>
        <p:nvPicPr>
          <p:cNvPr id="33" name="Picture 32">
            <a:extLst>
              <a:ext uri="{FF2B5EF4-FFF2-40B4-BE49-F238E27FC236}">
                <a16:creationId xmlns:a16="http://schemas.microsoft.com/office/drawing/2014/main" id="{13863C00-70E3-4CCE-AE8C-B6D2B2486040}"/>
              </a:ext>
            </a:extLst>
          </p:cNvPr>
          <p:cNvPicPr>
            <a:picLocks noChangeAspect="1"/>
          </p:cNvPicPr>
          <p:nvPr/>
        </p:nvPicPr>
        <p:blipFill>
          <a:blip r:embed="rId14"/>
          <a:stretch>
            <a:fillRect/>
          </a:stretch>
        </p:blipFill>
        <p:spPr>
          <a:xfrm>
            <a:off x="2673553" y="4933545"/>
            <a:ext cx="9121170" cy="390580"/>
          </a:xfrm>
          <a:prstGeom prst="rect">
            <a:avLst/>
          </a:prstGeom>
        </p:spPr>
      </p:pic>
      <p:pic>
        <p:nvPicPr>
          <p:cNvPr id="35" name="Picture 34">
            <a:extLst>
              <a:ext uri="{FF2B5EF4-FFF2-40B4-BE49-F238E27FC236}">
                <a16:creationId xmlns:a16="http://schemas.microsoft.com/office/drawing/2014/main" id="{51274BEA-FFC2-4961-B0F9-6A3137775FCE}"/>
              </a:ext>
            </a:extLst>
          </p:cNvPr>
          <p:cNvPicPr>
            <a:picLocks noChangeAspect="1"/>
          </p:cNvPicPr>
          <p:nvPr/>
        </p:nvPicPr>
        <p:blipFill>
          <a:blip r:embed="rId15"/>
          <a:stretch>
            <a:fillRect/>
          </a:stretch>
        </p:blipFill>
        <p:spPr>
          <a:xfrm>
            <a:off x="2663553" y="5375140"/>
            <a:ext cx="9139275" cy="362001"/>
          </a:xfrm>
          <a:prstGeom prst="rect">
            <a:avLst/>
          </a:prstGeom>
        </p:spPr>
      </p:pic>
    </p:spTree>
    <p:extLst>
      <p:ext uri="{BB962C8B-B14F-4D97-AF65-F5344CB8AC3E}">
        <p14:creationId xmlns:p14="http://schemas.microsoft.com/office/powerpoint/2010/main" val="190797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1000" fill="hold"/>
                                        <p:tgtEl>
                                          <p:spTgt spid="17"/>
                                        </p:tgtEl>
                                        <p:attrNameLst>
                                          <p:attrName>ppt_w</p:attrName>
                                        </p:attrNameLst>
                                      </p:cBhvr>
                                      <p:tavLst>
                                        <p:tav tm="0">
                                          <p:val>
                                            <p:fltVal val="0"/>
                                          </p:val>
                                        </p:tav>
                                        <p:tav tm="100000">
                                          <p:val>
                                            <p:strVal val="#ppt_w"/>
                                          </p:val>
                                        </p:tav>
                                      </p:tavLst>
                                    </p:anim>
                                    <p:anim calcmode="lin" valueType="num">
                                      <p:cBhvr>
                                        <p:cTn id="26" dur="1000" fill="hold"/>
                                        <p:tgtEl>
                                          <p:spTgt spid="17"/>
                                        </p:tgtEl>
                                        <p:attrNameLst>
                                          <p:attrName>ppt_h</p:attrName>
                                        </p:attrNameLst>
                                      </p:cBhvr>
                                      <p:tavLst>
                                        <p:tav tm="0">
                                          <p:val>
                                            <p:fltVal val="0"/>
                                          </p:val>
                                        </p:tav>
                                        <p:tav tm="100000">
                                          <p:val>
                                            <p:strVal val="#ppt_h"/>
                                          </p:val>
                                        </p:tav>
                                      </p:tavLst>
                                    </p:anim>
                                    <p:anim calcmode="lin" valueType="num">
                                      <p:cBhvr>
                                        <p:cTn id="27" dur="1000" fill="hold"/>
                                        <p:tgtEl>
                                          <p:spTgt spid="17"/>
                                        </p:tgtEl>
                                        <p:attrNameLst>
                                          <p:attrName>style.rotation</p:attrName>
                                        </p:attrNameLst>
                                      </p:cBhvr>
                                      <p:tavLst>
                                        <p:tav tm="0">
                                          <p:val>
                                            <p:fltVal val="90"/>
                                          </p:val>
                                        </p:tav>
                                        <p:tav tm="100000">
                                          <p:val>
                                            <p:fltVal val="0"/>
                                          </p:val>
                                        </p:tav>
                                      </p:tavLst>
                                    </p:anim>
                                    <p:animEffect transition="in" filter="fade">
                                      <p:cBhvr>
                                        <p:cTn id="28" dur="10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circle(in)">
                                      <p:cBhvr>
                                        <p:cTn id="33" dur="20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1000" fill="hold"/>
                                        <p:tgtEl>
                                          <p:spTgt spid="21"/>
                                        </p:tgtEl>
                                        <p:attrNameLst>
                                          <p:attrName>ppt_w</p:attrName>
                                        </p:attrNameLst>
                                      </p:cBhvr>
                                      <p:tavLst>
                                        <p:tav tm="0">
                                          <p:val>
                                            <p:fltVal val="0"/>
                                          </p:val>
                                        </p:tav>
                                        <p:tav tm="100000">
                                          <p:val>
                                            <p:strVal val="#ppt_w"/>
                                          </p:val>
                                        </p:tav>
                                      </p:tavLst>
                                    </p:anim>
                                    <p:anim calcmode="lin" valueType="num">
                                      <p:cBhvr>
                                        <p:cTn id="39" dur="1000" fill="hold"/>
                                        <p:tgtEl>
                                          <p:spTgt spid="21"/>
                                        </p:tgtEl>
                                        <p:attrNameLst>
                                          <p:attrName>ppt_h</p:attrName>
                                        </p:attrNameLst>
                                      </p:cBhvr>
                                      <p:tavLst>
                                        <p:tav tm="0">
                                          <p:val>
                                            <p:fltVal val="0"/>
                                          </p:val>
                                        </p:tav>
                                        <p:tav tm="100000">
                                          <p:val>
                                            <p:strVal val="#ppt_h"/>
                                          </p:val>
                                        </p:tav>
                                      </p:tavLst>
                                    </p:anim>
                                    <p:anim calcmode="lin" valueType="num">
                                      <p:cBhvr>
                                        <p:cTn id="40" dur="1000" fill="hold"/>
                                        <p:tgtEl>
                                          <p:spTgt spid="21"/>
                                        </p:tgtEl>
                                        <p:attrNameLst>
                                          <p:attrName>style.rotation</p:attrName>
                                        </p:attrNameLst>
                                      </p:cBhvr>
                                      <p:tavLst>
                                        <p:tav tm="0">
                                          <p:val>
                                            <p:fltVal val="90"/>
                                          </p:val>
                                        </p:tav>
                                        <p:tav tm="100000">
                                          <p:val>
                                            <p:fltVal val="0"/>
                                          </p:val>
                                        </p:tav>
                                      </p:tavLst>
                                    </p:anim>
                                    <p:animEffect transition="in" filter="fade">
                                      <p:cBhvr>
                                        <p:cTn id="41" dur="10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barn(inVertical)">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down)">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down)">
                                      <p:cBhvr>
                                        <p:cTn id="61" dur="500"/>
                                        <p:tgtEl>
                                          <p:spTgt spid="3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down)">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wipe(down)">
                                      <p:cBhvr>
                                        <p:cTn id="7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14401"/>
            <a:ext cx="8766927" cy="1117804"/>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757299" y="1140273"/>
            <a:ext cx="8383486" cy="830997"/>
          </a:xfrm>
          <a:prstGeom prst="rect">
            <a:avLst/>
          </a:prstGeom>
          <a:noFill/>
        </p:spPr>
        <p:txBody>
          <a:bodyPr wrap="square" rtlCol="0">
            <a:spAutoFit/>
          </a:bodyPr>
          <a:lstStyle/>
          <a:p>
            <a:pPr algn="just"/>
            <a:r>
              <a:rPr lang="en-GB" sz="2400" b="1">
                <a:effectLst/>
                <a:latin typeface="Times New Roman" panose="02020603050405020304" pitchFamily="18" charset="0"/>
                <a:ea typeface="Calibri" panose="020F0502020204030204" pitchFamily="34" charset="0"/>
                <a:cs typeface="Times New Roman" panose="02020603050405020304" pitchFamily="18" charset="0"/>
              </a:rPr>
              <a:t>M</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ang chuyển đồ vật, hàng hoá đến một nơi khác tương đối xa, bằng phương tiện nào đó</a:t>
            </a:r>
            <a:endParaRPr lang="vi-VN" sz="2132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243575"/>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6370793" y="29194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3967678" y="291940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5568232" y="29194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6432394" y="29818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4038331" y="298685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5631928" y="29818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4767955" y="29194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4825902" y="29818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61362" y="432755"/>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1</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856416" y="3830177"/>
            <a:ext cx="10513342"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a:t>
            </a:r>
            <a:r>
              <a:rPr lang="en-GB" sz="2400">
                <a:solidFill>
                  <a:srgbClr val="00B050"/>
                </a:solidFill>
                <a:latin typeface="Arial" panose="020B0604020202020204" pitchFamily="34" charset="0"/>
                <a:cs typeface="Arial" panose="020B0604020202020204" pitchFamily="34" charset="0"/>
              </a:rPr>
              <a:t>II</a:t>
            </a:r>
            <a:r>
              <a:rPr lang="en-GB" sz="2400" b="0" i="0">
                <a:solidFill>
                  <a:srgbClr val="00B050"/>
                </a:solidFill>
                <a:effectLst/>
                <a:latin typeface="Arial" panose="020B0604020202020204" pitchFamily="34" charset="0"/>
                <a:cs typeface="Arial" panose="020B0604020202020204" pitchFamily="34" charset="0"/>
              </a:rPr>
              <a:t>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4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Một trong những hành vi bị nghiêm cấm trong bảo vệ môi trường là </a:t>
            </a:r>
            <a:r>
              <a:rPr lang="en-GB" sz="2400">
                <a:solidFill>
                  <a:srgbClr val="FF0000"/>
                </a:solidFill>
                <a:latin typeface="Arial" panose="020B0604020202020204" pitchFamily="34" charset="0"/>
                <a:cs typeface="Arial" panose="020B0604020202020204" pitchFamily="34" charset="0"/>
              </a:rPr>
              <a:t>vận chuyển</a:t>
            </a:r>
            <a:r>
              <a:rPr lang="en-GB" sz="2400">
                <a:latin typeface="Arial" panose="020B0604020202020204" pitchFamily="34" charset="0"/>
                <a:cs typeface="Arial" panose="020B0604020202020204" pitchFamily="34" charset="0"/>
              </a:rPr>
              <a:t>, chôn, lấp, đổ, thải, đốt chất thải rắn, chất thải nguy hại không đúng quy định.</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1386E030-BB14-0F50-63DE-8BCEB7D1338C}"/>
              </a:ext>
            </a:extLst>
          </p:cNvPr>
          <p:cNvSpPr/>
          <p:nvPr/>
        </p:nvSpPr>
        <p:spPr>
          <a:xfrm>
            <a:off x="3165117" y="29194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CCC561E0-BFA7-BC02-A591-8EA98DF2F005}"/>
              </a:ext>
            </a:extLst>
          </p:cNvPr>
          <p:cNvSpPr/>
          <p:nvPr/>
        </p:nvSpPr>
        <p:spPr>
          <a:xfrm>
            <a:off x="2362556" y="29194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DB791A77-33A9-343D-4CFA-95F4D01DBEC2}"/>
              </a:ext>
            </a:extLst>
          </p:cNvPr>
          <p:cNvSpPr/>
          <p:nvPr/>
        </p:nvSpPr>
        <p:spPr>
          <a:xfrm>
            <a:off x="3226718" y="29818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Ậ</a:t>
            </a:r>
            <a:endParaRPr lang="en-US" sz="4000" b="1" dirty="0">
              <a:solidFill>
                <a:schemeClr val="tx1"/>
              </a:solidFill>
              <a:latin typeface="UTM Avo" panose="02040603050506020204" pitchFamily="18" charset="0"/>
            </a:endParaRPr>
          </a:p>
        </p:txBody>
      </p:sp>
      <p:sp>
        <p:nvSpPr>
          <p:cNvPr id="7" name="Rectangle 6">
            <a:extLst>
              <a:ext uri="{FF2B5EF4-FFF2-40B4-BE49-F238E27FC236}">
                <a16:creationId xmlns:a16="http://schemas.microsoft.com/office/drawing/2014/main" id="{1B4E4991-C032-8F5A-75E9-E853E640CC2E}"/>
              </a:ext>
            </a:extLst>
          </p:cNvPr>
          <p:cNvSpPr/>
          <p:nvPr/>
        </p:nvSpPr>
        <p:spPr>
          <a:xfrm>
            <a:off x="2426252" y="29818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V</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906BBB28-C403-B799-F803-5A7A2399F480}"/>
              </a:ext>
            </a:extLst>
          </p:cNvPr>
          <p:cNvSpPr/>
          <p:nvPr/>
        </p:nvSpPr>
        <p:spPr>
          <a:xfrm>
            <a:off x="7975915" y="29205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9" name="Rectangle 8">
            <a:extLst>
              <a:ext uri="{FF2B5EF4-FFF2-40B4-BE49-F238E27FC236}">
                <a16:creationId xmlns:a16="http://schemas.microsoft.com/office/drawing/2014/main" id="{D7CCF2E5-99DC-6B86-1782-6E3C6B879D47}"/>
              </a:ext>
            </a:extLst>
          </p:cNvPr>
          <p:cNvSpPr/>
          <p:nvPr/>
        </p:nvSpPr>
        <p:spPr>
          <a:xfrm>
            <a:off x="7173354" y="29205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ECF90A5D-1414-8860-A920-A0B985CA9837}"/>
              </a:ext>
            </a:extLst>
          </p:cNvPr>
          <p:cNvSpPr/>
          <p:nvPr/>
        </p:nvSpPr>
        <p:spPr>
          <a:xfrm>
            <a:off x="8037516" y="29830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Ể</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421FCC98-7D17-58D2-6AE9-F578ED0B0F58}"/>
              </a:ext>
            </a:extLst>
          </p:cNvPr>
          <p:cNvSpPr/>
          <p:nvPr/>
        </p:nvSpPr>
        <p:spPr>
          <a:xfrm>
            <a:off x="7237050" y="29830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Y</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id="{26AA4E34-C23C-9FD2-7906-26F05F38E604}"/>
              </a:ext>
            </a:extLst>
          </p:cNvPr>
          <p:cNvSpPr/>
          <p:nvPr/>
        </p:nvSpPr>
        <p:spPr>
          <a:xfrm>
            <a:off x="8773908" y="29194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4" name="Rectangle 13">
            <a:extLst>
              <a:ext uri="{FF2B5EF4-FFF2-40B4-BE49-F238E27FC236}">
                <a16:creationId xmlns:a16="http://schemas.microsoft.com/office/drawing/2014/main" id="{48F4430D-DCFD-C932-6062-E2B65A081D5F}"/>
              </a:ext>
            </a:extLst>
          </p:cNvPr>
          <p:cNvSpPr/>
          <p:nvPr/>
        </p:nvSpPr>
        <p:spPr>
          <a:xfrm>
            <a:off x="8835509" y="29818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4655778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6" grpId="0" animBg="1"/>
      <p:bldP spid="7" grpId="0" animBg="1"/>
      <p:bldP spid="10" grpId="0" animBg="1"/>
      <p:bldP spid="12" grpId="0" animBg="1"/>
      <p:bldP spid="14"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1104995"/>
            <a:ext cx="8766927" cy="851363"/>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410087"/>
            <a:ext cx="8605902" cy="461665"/>
          </a:xfrm>
          <a:prstGeom prst="rect">
            <a:avLst/>
          </a:prstGeom>
          <a:noFill/>
        </p:spPr>
        <p:txBody>
          <a:bodyPr wrap="square" rtlCol="0">
            <a:spAutoFit/>
          </a:bodyPr>
          <a:lstStyle/>
          <a:p>
            <a:pPr algn="ct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Giấu đi, không để lộ ra cho người khác biết</a:t>
            </a:r>
            <a:endParaRPr lang="en-US" sz="5400" b="1">
              <a:latin typeface="Times New Roman" panose="02020603050405020304" pitchFamily="18"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71023"/>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5522516" y="2837325"/>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7123070" y="283732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5593169" y="2904782"/>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G</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7186766" y="289978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Ấ</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6322793" y="283732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6380740" y="289978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664095"/>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2</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2" name="Rectangle 11">
            <a:extLst>
              <a:ext uri="{FF2B5EF4-FFF2-40B4-BE49-F238E27FC236}">
                <a16:creationId xmlns:a16="http://schemas.microsoft.com/office/drawing/2014/main" id="{A7485D24-EDE9-59C3-14E4-50BD6A40FF58}"/>
              </a:ext>
            </a:extLst>
          </p:cNvPr>
          <p:cNvSpPr/>
          <p:nvPr/>
        </p:nvSpPr>
        <p:spPr>
          <a:xfrm>
            <a:off x="3121775" y="283674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3179722" y="289869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901646"/>
            <a:ext cx="10513342"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a:t>
            </a:r>
            <a:r>
              <a:rPr lang="en-GB" sz="2400">
                <a:solidFill>
                  <a:srgbClr val="00B050"/>
                </a:solidFill>
                <a:latin typeface="Arial" panose="020B0604020202020204" pitchFamily="34" charset="0"/>
                <a:cs typeface="Arial" panose="020B0604020202020204" pitchFamily="34" charset="0"/>
              </a:rPr>
              <a:t>III</a:t>
            </a:r>
            <a:r>
              <a:rPr lang="en-GB" sz="2400" b="0" i="0">
                <a:solidFill>
                  <a:srgbClr val="00B050"/>
                </a:solidFill>
                <a:effectLst/>
                <a:latin typeface="Arial" panose="020B0604020202020204" pitchFamily="34" charset="0"/>
                <a:cs typeface="Arial" panose="020B0604020202020204" pitchFamily="34" charset="0"/>
              </a:rPr>
              <a:t>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4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Một trong những hành vi bị nghiêm cấm trong bảo vệ môi trường là </a:t>
            </a:r>
            <a:r>
              <a:rPr lang="en-GB" sz="2400">
                <a:solidFill>
                  <a:srgbClr val="FF0000"/>
                </a:solidFill>
                <a:latin typeface="Arial" panose="020B0604020202020204" pitchFamily="34" charset="0"/>
                <a:cs typeface="Arial" panose="020B0604020202020204" pitchFamily="34" charset="0"/>
              </a:rPr>
              <a:t>che giấu </a:t>
            </a:r>
            <a:r>
              <a:rPr lang="en-GB" sz="2400">
                <a:latin typeface="Arial" panose="020B0604020202020204" pitchFamily="34" charset="0"/>
                <a:cs typeface="Arial" panose="020B0604020202020204" pitchFamily="34" charset="0"/>
              </a:rPr>
              <a:t>hành vi gây ô nhiễm môi trường, cản trở, làm sai lệch thông tin, gian dối trong hoạt động bảo vệ môi trường.</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B6B3F26C-933F-611A-DA1E-D378A3790A51}"/>
              </a:ext>
            </a:extLst>
          </p:cNvPr>
          <p:cNvSpPr/>
          <p:nvPr/>
        </p:nvSpPr>
        <p:spPr>
          <a:xfrm>
            <a:off x="7923347" y="283674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EDD5BCF6-7A44-C661-56F0-30DA3A2E439E}"/>
              </a:ext>
            </a:extLst>
          </p:cNvPr>
          <p:cNvSpPr/>
          <p:nvPr/>
        </p:nvSpPr>
        <p:spPr>
          <a:xfrm>
            <a:off x="7984948" y="289920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33368BA7-2041-0C46-7975-6BFB4AF3527E}"/>
              </a:ext>
            </a:extLst>
          </p:cNvPr>
          <p:cNvSpPr/>
          <p:nvPr/>
        </p:nvSpPr>
        <p:spPr>
          <a:xfrm>
            <a:off x="4722269" y="283674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5D23FE18-0D1E-A629-4802-278BAFFD8A50}"/>
              </a:ext>
            </a:extLst>
          </p:cNvPr>
          <p:cNvSpPr/>
          <p:nvPr/>
        </p:nvSpPr>
        <p:spPr>
          <a:xfrm>
            <a:off x="4780216" y="289869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E</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A900223D-0E92-CEB6-73EC-7BFC1B00984D}"/>
              </a:ext>
            </a:extLst>
          </p:cNvPr>
          <p:cNvSpPr/>
          <p:nvPr/>
        </p:nvSpPr>
        <p:spPr>
          <a:xfrm>
            <a:off x="3917863" y="283622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9" name="Rectangle 8">
            <a:extLst>
              <a:ext uri="{FF2B5EF4-FFF2-40B4-BE49-F238E27FC236}">
                <a16:creationId xmlns:a16="http://schemas.microsoft.com/office/drawing/2014/main" id="{0C7E8BA8-1A5C-B9BF-8578-3CDF2F568192}"/>
              </a:ext>
            </a:extLst>
          </p:cNvPr>
          <p:cNvSpPr/>
          <p:nvPr/>
        </p:nvSpPr>
        <p:spPr>
          <a:xfrm>
            <a:off x="3979464" y="289869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9108305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60" grpId="0" animBg="1"/>
      <p:bldP spid="1032"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1094043"/>
            <a:ext cx="8766927" cy="91869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369829"/>
            <a:ext cx="8605902" cy="461665"/>
          </a:xfrm>
          <a:prstGeom prst="rect">
            <a:avLst/>
          </a:prstGeom>
          <a:noFill/>
        </p:spPr>
        <p:txBody>
          <a:bodyPr wrap="square" rtlCol="0">
            <a:spAutoFit/>
          </a:bodyPr>
          <a:lstStyle/>
          <a:p>
            <a:pPr algn="ct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Cố ý làm cho hỏng, cho bị thiệt hại nặng</a:t>
            </a:r>
            <a:endParaRPr lang="vi-VN" sz="2132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393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7912931"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5507532" y="274854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7110370"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7974532"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5578185" y="281600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H</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7174066"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Ạ</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6310093"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6368040"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O</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63426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3</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3898719"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3956666"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4704971"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4762918"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Á</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788420"/>
            <a:ext cx="10513342" cy="1200329"/>
          </a:xfrm>
          <a:prstGeom prst="rect">
            <a:avLst/>
          </a:prstGeom>
          <a:solidFill>
            <a:schemeClr val="accent4">
              <a:lumMod val="20000"/>
              <a:lumOff val="80000"/>
            </a:schemeClr>
          </a:solidFill>
        </p:spPr>
        <p:txBody>
          <a:bodyPr wrap="square">
            <a:spAutoFit/>
          </a:bodyPr>
          <a:lstStyle/>
          <a:p>
            <a:pPr algn="just"/>
            <a:r>
              <a:rPr lang="en-GB" sz="2300" b="0" i="0" err="1">
                <a:solidFill>
                  <a:srgbClr val="00B050"/>
                </a:solidFill>
                <a:effectLst/>
                <a:latin typeface="Arial" panose="020B0604020202020204" pitchFamily="34" charset="0"/>
                <a:cs typeface="Arial" panose="020B0604020202020204" pitchFamily="34" charset="0"/>
              </a:rPr>
              <a:t>Mục</a:t>
            </a:r>
            <a:r>
              <a:rPr lang="en-GB" sz="2300" b="0" i="0">
                <a:solidFill>
                  <a:srgbClr val="00B050"/>
                </a:solidFill>
                <a:effectLst/>
                <a:latin typeface="Arial" panose="020B0604020202020204" pitchFamily="34" charset="0"/>
                <a:cs typeface="Arial" panose="020B0604020202020204" pitchFamily="34" charset="0"/>
              </a:rPr>
              <a:t> I</a:t>
            </a:r>
            <a:r>
              <a:rPr lang="en-GB" sz="2300">
                <a:solidFill>
                  <a:srgbClr val="00B050"/>
                </a:solidFill>
                <a:latin typeface="Arial" panose="020B0604020202020204" pitchFamily="34" charset="0"/>
                <a:cs typeface="Arial" panose="020B0604020202020204" pitchFamily="34" charset="0"/>
              </a:rPr>
              <a:t>II</a:t>
            </a:r>
            <a:r>
              <a:rPr lang="en-GB" sz="2300" b="0" i="0">
                <a:solidFill>
                  <a:srgbClr val="00B050"/>
                </a:solidFill>
                <a:effectLst/>
                <a:latin typeface="Arial" panose="020B0604020202020204" pitchFamily="34" charset="0"/>
                <a:cs typeface="Arial" panose="020B0604020202020204" pitchFamily="34" charset="0"/>
              </a:rPr>
              <a:t> </a:t>
            </a:r>
            <a:r>
              <a:rPr lang="en-GB" sz="2300" b="0" i="0" err="1">
                <a:solidFill>
                  <a:srgbClr val="00B050"/>
                </a:solidFill>
                <a:effectLst/>
                <a:latin typeface="Arial" panose="020B0604020202020204" pitchFamily="34" charset="0"/>
                <a:cs typeface="Arial" panose="020B0604020202020204" pitchFamily="34" charset="0"/>
              </a:rPr>
              <a:t>Bài</a:t>
            </a:r>
            <a:r>
              <a:rPr lang="en-GB" sz="2300" b="0" i="0">
                <a:solidFill>
                  <a:srgbClr val="00B050"/>
                </a:solidFill>
                <a:effectLst/>
                <a:latin typeface="Arial" panose="020B0604020202020204" pitchFamily="34" charset="0"/>
                <a:cs typeface="Arial" panose="020B0604020202020204" pitchFamily="34" charset="0"/>
              </a:rPr>
              <a:t> 4 </a:t>
            </a:r>
            <a:r>
              <a:rPr lang="en-GB" sz="2300" b="0" i="0" dirty="0">
                <a:solidFill>
                  <a:srgbClr val="00B050"/>
                </a:solidFill>
                <a:effectLst/>
                <a:latin typeface="Arial" panose="020B0604020202020204" pitchFamily="34" charset="0"/>
                <a:cs typeface="Arial" panose="020B0604020202020204" pitchFamily="34" charset="0"/>
              </a:rPr>
              <a:t>SGK</a:t>
            </a:r>
            <a:r>
              <a:rPr lang="en-GB" sz="2300" b="0" i="0">
                <a:solidFill>
                  <a:srgbClr val="00B050"/>
                </a:solidFill>
                <a:effectLst/>
                <a:latin typeface="Arial" panose="020B0604020202020204" pitchFamily="34" charset="0"/>
                <a:cs typeface="Arial" panose="020B0604020202020204" pitchFamily="34" charset="0"/>
              </a:rPr>
              <a:t>: </a:t>
            </a:r>
            <a:r>
              <a:rPr lang="en-GB" sz="23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Một trong những hành vi bị nghiêm cấm trong bảo vệ môi trường là </a:t>
            </a:r>
            <a:r>
              <a:rPr lang="en-GB" sz="2400">
                <a:solidFill>
                  <a:srgbClr val="FF0000"/>
                </a:solidFill>
                <a:latin typeface="Arial" panose="020B0604020202020204" pitchFamily="34" charset="0"/>
                <a:cs typeface="Arial" panose="020B0604020202020204" pitchFamily="34" charset="0"/>
              </a:rPr>
              <a:t>phá hoại</a:t>
            </a:r>
            <a:r>
              <a:rPr lang="en-GB" sz="2400">
                <a:latin typeface="Arial" panose="020B0604020202020204" pitchFamily="34" charset="0"/>
                <a:cs typeface="Arial" panose="020B0604020202020204" pitchFamily="34" charset="0"/>
              </a:rPr>
              <a:t>, xâm chiếm di sản thiên nhiên, công trình, thiết bị, phương tiện phục vụ hoạt động bảo vệ môi trường.</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0" name="Rectangle 9">
            <a:extLst>
              <a:ext uri="{FF2B5EF4-FFF2-40B4-BE49-F238E27FC236}">
                <a16:creationId xmlns:a16="http://schemas.microsoft.com/office/drawing/2014/main" id="{DA7FA737-C074-50EE-4781-782789291570}"/>
              </a:ext>
            </a:extLst>
          </p:cNvPr>
          <p:cNvSpPr/>
          <p:nvPr/>
        </p:nvSpPr>
        <p:spPr>
          <a:xfrm>
            <a:off x="3092467"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id="{DC7B438F-F96D-5B9F-C0DB-EA0DA1576172}"/>
              </a:ext>
            </a:extLst>
          </p:cNvPr>
          <p:cNvSpPr/>
          <p:nvPr/>
        </p:nvSpPr>
        <p:spPr>
          <a:xfrm>
            <a:off x="3150414"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0096762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1044791"/>
            <a:ext cx="8766927" cy="8309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53017"/>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pitchFamily="34" charset="0"/>
                <a:cs typeface="Times New Roman" panose="02020603050405020304" pitchFamily="18" charset="0"/>
              </a:rPr>
              <a:t>N</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ước đã qua sử dụng, đã loại bỏ sau khi sử dụng</a:t>
            </a:r>
            <a:endParaRPr lang="vi-VN" sz="2132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0075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5968741" y="275663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8383806" y="275663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5166180" y="275663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6030342" y="281909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8454459" y="282408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I</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5229876" y="281909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545666"/>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4</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6771302" y="275663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6829249" y="281858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7577554" y="275663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7635501" y="281858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Ả</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798301"/>
            <a:ext cx="10513342"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a:t>
            </a:r>
            <a:r>
              <a:rPr lang="en-GB" sz="2400">
                <a:solidFill>
                  <a:srgbClr val="00B050"/>
                </a:solidFill>
                <a:latin typeface="Arial" panose="020B0604020202020204" pitchFamily="34" charset="0"/>
                <a:cs typeface="Arial" panose="020B0604020202020204" pitchFamily="34" charset="0"/>
              </a:rPr>
              <a:t>II</a:t>
            </a:r>
            <a:r>
              <a:rPr lang="en-GB" sz="2400" b="0" i="0">
                <a:solidFill>
                  <a:srgbClr val="00B050"/>
                </a:solidFill>
                <a:effectLst/>
                <a:latin typeface="Arial" panose="020B0604020202020204" pitchFamily="34" charset="0"/>
                <a:cs typeface="Arial" panose="020B0604020202020204" pitchFamily="34" charset="0"/>
              </a:rPr>
              <a:t>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4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Một trong những hành vi bị nghiêm cấm trong bảo vệ môi trường là xả nước thải, khí thải mà </a:t>
            </a:r>
            <a:r>
              <a:rPr lang="en-GB" sz="2400">
                <a:solidFill>
                  <a:srgbClr val="FF0000"/>
                </a:solidFill>
                <a:latin typeface="Arial" panose="020B0604020202020204" pitchFamily="34" charset="0"/>
                <a:cs typeface="Arial" panose="020B0604020202020204" pitchFamily="34" charset="0"/>
              </a:rPr>
              <a:t>nước thải</a:t>
            </a:r>
            <a:r>
              <a:rPr lang="en-GB" sz="2400">
                <a:latin typeface="Arial" panose="020B0604020202020204" pitchFamily="34" charset="0"/>
                <a:cs typeface="Arial" panose="020B0604020202020204" pitchFamily="34" charset="0"/>
              </a:rPr>
              <a:t>, khí thải này chưa được xử lí theo quy định.</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340FD5AC-5455-BE2A-8AAC-DFBDD46B300D}"/>
              </a:ext>
            </a:extLst>
          </p:cNvPr>
          <p:cNvSpPr/>
          <p:nvPr/>
        </p:nvSpPr>
        <p:spPr>
          <a:xfrm>
            <a:off x="3553676" y="275663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 name="Rectangle 4">
            <a:extLst>
              <a:ext uri="{FF2B5EF4-FFF2-40B4-BE49-F238E27FC236}">
                <a16:creationId xmlns:a16="http://schemas.microsoft.com/office/drawing/2014/main" id="{B9370D81-F757-5761-7536-19E2B451F029}"/>
              </a:ext>
            </a:extLst>
          </p:cNvPr>
          <p:cNvSpPr/>
          <p:nvPr/>
        </p:nvSpPr>
        <p:spPr>
          <a:xfrm>
            <a:off x="3617372" y="281909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Ư</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A2EF2339-2706-761C-7BEE-AD044ECCECBE}"/>
              </a:ext>
            </a:extLst>
          </p:cNvPr>
          <p:cNvSpPr/>
          <p:nvPr/>
        </p:nvSpPr>
        <p:spPr>
          <a:xfrm>
            <a:off x="4359928" y="275663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7" name="Rectangle 6">
            <a:extLst>
              <a:ext uri="{FF2B5EF4-FFF2-40B4-BE49-F238E27FC236}">
                <a16:creationId xmlns:a16="http://schemas.microsoft.com/office/drawing/2014/main" id="{B8FEB3B8-2AA2-2B2B-FBAF-B8B973C6E0F1}"/>
              </a:ext>
            </a:extLst>
          </p:cNvPr>
          <p:cNvSpPr/>
          <p:nvPr/>
        </p:nvSpPr>
        <p:spPr>
          <a:xfrm>
            <a:off x="4421529" y="281909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Ớ</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D13199D1-6C33-9172-1D67-7435961AEC10}"/>
              </a:ext>
            </a:extLst>
          </p:cNvPr>
          <p:cNvSpPr/>
          <p:nvPr/>
        </p:nvSpPr>
        <p:spPr>
          <a:xfrm>
            <a:off x="2747424" y="275663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9" name="Rectangle 8">
            <a:extLst>
              <a:ext uri="{FF2B5EF4-FFF2-40B4-BE49-F238E27FC236}">
                <a16:creationId xmlns:a16="http://schemas.microsoft.com/office/drawing/2014/main" id="{874A2FFD-45E6-7497-3FEC-FAA6803C2437}"/>
              </a:ext>
            </a:extLst>
          </p:cNvPr>
          <p:cNvSpPr/>
          <p:nvPr/>
        </p:nvSpPr>
        <p:spPr>
          <a:xfrm>
            <a:off x="2811120" y="281909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8967832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785874"/>
            <a:ext cx="8766927" cy="113856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757300" y="1013995"/>
            <a:ext cx="8395622" cy="830997"/>
          </a:xfrm>
          <a:prstGeom prst="rect">
            <a:avLst/>
          </a:prstGeom>
          <a:noFill/>
        </p:spPr>
        <p:txBody>
          <a:bodyPr wrap="square" rtlCol="0">
            <a:spAutoFit/>
          </a:bodyPr>
          <a:lstStyle/>
          <a:p>
            <a:pPr algn="just"/>
            <a:r>
              <a:rPr lang="en-GB" sz="2400" b="1">
                <a:effectLst/>
                <a:latin typeface="Times New Roman" panose="02020603050405020304" pitchFamily="18" charset="0"/>
                <a:ea typeface="Calibri" panose="020F0502020204030204" pitchFamily="34" charset="0"/>
                <a:cs typeface="Times New Roman" panose="02020603050405020304" pitchFamily="18" charset="0"/>
              </a:rPr>
              <a:t>Đ</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ối tượng lao động đã được con người khai thác hoặc sản xuất, thường được sử dụng tiếp để tạo nên sản phẩm mới</a:t>
            </a:r>
            <a:endParaRPr lang="vi-VN" sz="2132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37596"/>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7578456" y="280381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5167912" y="280381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7640057" y="286627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5238565" y="287127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Ê</a:t>
            </a:r>
            <a:endParaRPr lang="en-US" sz="4000" b="1" dirty="0">
              <a:solidFill>
                <a:srgbClr val="FF0000"/>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302510"/>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5</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1942904" y="280381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2000851" y="286576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2749156" y="280381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2807103" y="286576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752653"/>
            <a:ext cx="10513342" cy="1200329"/>
          </a:xfrm>
          <a:prstGeom prst="rect">
            <a:avLst/>
          </a:prstGeom>
          <a:solidFill>
            <a:schemeClr val="accent4">
              <a:lumMod val="20000"/>
              <a:lumOff val="80000"/>
            </a:schemeClr>
          </a:solidFill>
        </p:spPr>
        <p:txBody>
          <a:bodyPr wrap="square">
            <a:spAutoFit/>
          </a:bodyPr>
          <a:lstStyle/>
          <a:p>
            <a:pPr algn="just"/>
            <a:r>
              <a:rPr lang="en-GB" sz="2300" b="0" i="0" err="1">
                <a:solidFill>
                  <a:srgbClr val="00B050"/>
                </a:solidFill>
                <a:effectLst/>
                <a:latin typeface="Arial" panose="020B0604020202020204" pitchFamily="34" charset="0"/>
                <a:cs typeface="Arial" panose="020B0604020202020204" pitchFamily="34" charset="0"/>
              </a:rPr>
              <a:t>Mục</a:t>
            </a:r>
            <a:r>
              <a:rPr lang="en-GB" sz="2300" b="0" i="0">
                <a:solidFill>
                  <a:srgbClr val="00B050"/>
                </a:solidFill>
                <a:effectLst/>
                <a:latin typeface="Arial" panose="020B0604020202020204" pitchFamily="34" charset="0"/>
                <a:cs typeface="Arial" panose="020B0604020202020204" pitchFamily="34" charset="0"/>
              </a:rPr>
              <a:t> I</a:t>
            </a:r>
            <a:r>
              <a:rPr lang="en-GB" sz="2300">
                <a:solidFill>
                  <a:srgbClr val="00B050"/>
                </a:solidFill>
                <a:latin typeface="Arial" panose="020B0604020202020204" pitchFamily="34" charset="0"/>
                <a:cs typeface="Arial" panose="020B0604020202020204" pitchFamily="34" charset="0"/>
              </a:rPr>
              <a:t>II</a:t>
            </a:r>
            <a:r>
              <a:rPr lang="en-GB" sz="2300" b="0" i="0">
                <a:solidFill>
                  <a:srgbClr val="00B050"/>
                </a:solidFill>
                <a:effectLst/>
                <a:latin typeface="Arial" panose="020B0604020202020204" pitchFamily="34" charset="0"/>
                <a:cs typeface="Arial" panose="020B0604020202020204" pitchFamily="34" charset="0"/>
              </a:rPr>
              <a:t> </a:t>
            </a:r>
            <a:r>
              <a:rPr lang="en-GB" sz="2300" b="0" i="0" err="1">
                <a:solidFill>
                  <a:srgbClr val="00B050"/>
                </a:solidFill>
                <a:effectLst/>
                <a:latin typeface="Arial" panose="020B0604020202020204" pitchFamily="34" charset="0"/>
                <a:cs typeface="Arial" panose="020B0604020202020204" pitchFamily="34" charset="0"/>
              </a:rPr>
              <a:t>Bài</a:t>
            </a:r>
            <a:r>
              <a:rPr lang="en-GB" sz="2300" b="0" i="0">
                <a:solidFill>
                  <a:srgbClr val="00B050"/>
                </a:solidFill>
                <a:effectLst/>
                <a:latin typeface="Arial" panose="020B0604020202020204" pitchFamily="34" charset="0"/>
                <a:cs typeface="Arial" panose="020B0604020202020204" pitchFamily="34" charset="0"/>
              </a:rPr>
              <a:t> 4 </a:t>
            </a:r>
            <a:r>
              <a:rPr lang="en-GB" sz="2300" b="0" i="0" dirty="0">
                <a:solidFill>
                  <a:srgbClr val="00B050"/>
                </a:solidFill>
                <a:effectLst/>
                <a:latin typeface="Arial" panose="020B0604020202020204" pitchFamily="34" charset="0"/>
                <a:cs typeface="Arial" panose="020B0604020202020204" pitchFamily="34" charset="0"/>
              </a:rPr>
              <a:t>SGK</a:t>
            </a:r>
            <a:r>
              <a:rPr lang="en-GB" sz="2300" b="0" i="0">
                <a:solidFill>
                  <a:srgbClr val="00B050"/>
                </a:solidFill>
                <a:effectLst/>
                <a:latin typeface="Arial" panose="020B0604020202020204" pitchFamily="34" charset="0"/>
                <a:cs typeface="Arial" panose="020B0604020202020204" pitchFamily="34" charset="0"/>
              </a:rPr>
              <a:t>: </a:t>
            </a:r>
            <a:r>
              <a:rPr lang="en-GB" sz="23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Một trong những hành vi bị nghiêm cấm trong bảo vệ môi trường là sản xuất, sử dụng </a:t>
            </a:r>
            <a:r>
              <a:rPr lang="en-GB" sz="2400">
                <a:solidFill>
                  <a:srgbClr val="FF0000"/>
                </a:solidFill>
                <a:latin typeface="Arial" panose="020B0604020202020204" pitchFamily="34" charset="0"/>
                <a:cs typeface="Arial" panose="020B0604020202020204" pitchFamily="34" charset="0"/>
              </a:rPr>
              <a:t>nguyên liệu</a:t>
            </a:r>
            <a:r>
              <a:rPr lang="en-GB" sz="2400">
                <a:latin typeface="Arial" panose="020B0604020202020204" pitchFamily="34" charset="0"/>
                <a:cs typeface="Arial" panose="020B0604020202020204" pitchFamily="34" charset="0"/>
              </a:rPr>
              <a:t>, vật liệu xây dựng chứa yếu tố độc hại vượt mức cho phép</a:t>
            </a:r>
            <a:r>
              <a:rPr lang="en-GB" sz="2300">
                <a:latin typeface="Arial" panose="020B0604020202020204" pitchFamily="34" charset="0"/>
                <a:cs typeface="Arial" panose="020B0604020202020204" pitchFamily="34" charset="0"/>
              </a:rPr>
              <a:t>.</a:t>
            </a:r>
            <a:r>
              <a:rPr lang="en-GB" sz="2300" b="0" i="0">
                <a:solidFill>
                  <a:srgbClr val="242021"/>
                </a:solidFill>
                <a:effectLst/>
                <a:latin typeface="Arial" panose="020B0604020202020204" pitchFamily="34" charset="0"/>
                <a:cs typeface="Arial" panose="020B0604020202020204" pitchFamily="34" charset="0"/>
              </a:rPr>
              <a:t>”</a:t>
            </a:r>
            <a:endParaRPr lang="en-GB" sz="23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C60F4D63-F7B6-BA3D-4ADD-DAC1AB57C4CF}"/>
              </a:ext>
            </a:extLst>
          </p:cNvPr>
          <p:cNvSpPr/>
          <p:nvPr/>
        </p:nvSpPr>
        <p:spPr>
          <a:xfrm>
            <a:off x="5974164" y="280713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F06D9131-2DCB-3BED-FD02-A1FB2163D966}"/>
              </a:ext>
            </a:extLst>
          </p:cNvPr>
          <p:cNvSpPr/>
          <p:nvPr/>
        </p:nvSpPr>
        <p:spPr>
          <a:xfrm>
            <a:off x="6035765" y="286959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1AAE17AC-F79E-07BA-C0DB-16C3C3E6C95F}"/>
              </a:ext>
            </a:extLst>
          </p:cNvPr>
          <p:cNvSpPr/>
          <p:nvPr/>
        </p:nvSpPr>
        <p:spPr>
          <a:xfrm>
            <a:off x="6780416" y="280381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C952E38C-5989-AB9F-CCF6-0AEB5865D3F8}"/>
              </a:ext>
            </a:extLst>
          </p:cNvPr>
          <p:cNvSpPr/>
          <p:nvPr/>
        </p:nvSpPr>
        <p:spPr>
          <a:xfrm>
            <a:off x="6838363" y="286576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L</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29CF01EC-6898-AF91-FF60-E928E13B4908}"/>
              </a:ext>
            </a:extLst>
          </p:cNvPr>
          <p:cNvSpPr/>
          <p:nvPr/>
        </p:nvSpPr>
        <p:spPr>
          <a:xfrm>
            <a:off x="3555408" y="280381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F8CC236F-5D5B-AB0B-9EED-468B7B68C6FF}"/>
              </a:ext>
            </a:extLst>
          </p:cNvPr>
          <p:cNvSpPr/>
          <p:nvPr/>
        </p:nvSpPr>
        <p:spPr>
          <a:xfrm>
            <a:off x="3613355" y="286576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22493722-01C4-8C74-6242-23B18103D409}"/>
              </a:ext>
            </a:extLst>
          </p:cNvPr>
          <p:cNvSpPr/>
          <p:nvPr/>
        </p:nvSpPr>
        <p:spPr>
          <a:xfrm>
            <a:off x="4361660" y="280381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id="{5066979A-3EDB-67EC-4E79-AEB57831305B}"/>
              </a:ext>
            </a:extLst>
          </p:cNvPr>
          <p:cNvSpPr/>
          <p:nvPr/>
        </p:nvSpPr>
        <p:spPr>
          <a:xfrm>
            <a:off x="4419607" y="286576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Y</a:t>
            </a:r>
            <a:endParaRPr lang="en-US" sz="4000" b="1" dirty="0">
              <a:solidFill>
                <a:schemeClr val="tx1"/>
              </a:solidFill>
              <a:latin typeface="UTM Avo" panose="02040603050506020204" pitchFamily="18" charset="0"/>
            </a:endParaRPr>
          </a:p>
        </p:txBody>
      </p:sp>
      <p:sp>
        <p:nvSpPr>
          <p:cNvPr id="39" name="Rectangle 38">
            <a:extLst>
              <a:ext uri="{FF2B5EF4-FFF2-40B4-BE49-F238E27FC236}">
                <a16:creationId xmlns:a16="http://schemas.microsoft.com/office/drawing/2014/main" id="{B3D3A3B2-5883-567A-C60D-C5F29ADE53D5}"/>
              </a:ext>
            </a:extLst>
          </p:cNvPr>
          <p:cNvSpPr/>
          <p:nvPr/>
        </p:nvSpPr>
        <p:spPr>
          <a:xfrm>
            <a:off x="9170802" y="280381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40" name="Rectangle 39">
            <a:extLst>
              <a:ext uri="{FF2B5EF4-FFF2-40B4-BE49-F238E27FC236}">
                <a16:creationId xmlns:a16="http://schemas.microsoft.com/office/drawing/2014/main" id="{23CA1F38-CE91-79E2-1FD5-B8AB364FA97F}"/>
              </a:ext>
            </a:extLst>
          </p:cNvPr>
          <p:cNvSpPr/>
          <p:nvPr/>
        </p:nvSpPr>
        <p:spPr>
          <a:xfrm>
            <a:off x="9232403" y="286627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41" name="Rectangle 40">
            <a:extLst>
              <a:ext uri="{FF2B5EF4-FFF2-40B4-BE49-F238E27FC236}">
                <a16:creationId xmlns:a16="http://schemas.microsoft.com/office/drawing/2014/main" id="{6A7A29A0-BDD4-E0A0-E65A-FD5DF4ADCEF0}"/>
              </a:ext>
            </a:extLst>
          </p:cNvPr>
          <p:cNvSpPr/>
          <p:nvPr/>
        </p:nvSpPr>
        <p:spPr>
          <a:xfrm>
            <a:off x="8372762" y="280381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2" name="Rectangle 41">
            <a:extLst>
              <a:ext uri="{FF2B5EF4-FFF2-40B4-BE49-F238E27FC236}">
                <a16:creationId xmlns:a16="http://schemas.microsoft.com/office/drawing/2014/main" id="{D8A5663B-59EF-BCAB-D7D7-0467DEF704BF}"/>
              </a:ext>
            </a:extLst>
          </p:cNvPr>
          <p:cNvSpPr/>
          <p:nvPr/>
        </p:nvSpPr>
        <p:spPr>
          <a:xfrm>
            <a:off x="8430709" y="286576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Ệ</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7591479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par>
                          <p:cTn id="37" fill="hold">
                            <p:stCondLst>
                              <p:cond delay="500"/>
                            </p:stCondLst>
                            <p:childTnLst>
                              <p:par>
                                <p:cTn id="38" presetID="1" presetClass="mediacall" presetSubtype="0" fill="hold" nodeType="afterEffect">
                                  <p:stCondLst>
                                    <p:cond delay="0"/>
                                  </p:stCondLst>
                                  <p:childTnLst>
                                    <p:cmd type="call" cmd="playFrom(0.0)">
                                      <p:cBhvr>
                                        <p:cTn id="39"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40" fill="hold" display="0">
                  <p:stCondLst>
                    <p:cond delay="indefinite"/>
                  </p:stCondLst>
                  <p:endCondLst>
                    <p:cond evt="onStopAudio" delay="0">
                      <p:tgtEl>
                        <p:sldTgt/>
                      </p:tgtEl>
                    </p:cond>
                  </p:endCondLst>
                </p:cTn>
                <p:tgtEl>
                  <p:spTgt spid="11"/>
                </p:tgtEl>
              </p:cMediaNode>
            </p:audio>
            <p:seq concurrent="1" nextAc="seek">
              <p:cTn id="41" restart="whenNotActive" fill="hold" evtFilter="cancelBubble" nodeType="interactiveSeq">
                <p:stCondLst>
                  <p:cond evt="onClick" delay="0">
                    <p:tgtEl>
                      <p:spTgt spid="22"/>
                    </p:tgtEl>
                  </p:cond>
                </p:stCondLst>
                <p:endSync evt="end" delay="0">
                  <p:rtn val="all"/>
                </p:endSync>
                <p:childTnLst>
                  <p:par>
                    <p:cTn id="42" fill="hold">
                      <p:stCondLst>
                        <p:cond delay="0"/>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
                            </p:stCondLst>
                            <p:childTnLst>
                              <p:par>
                                <p:cTn id="47" presetID="1" presetClass="entr" presetSubtype="0" fill="hold" grpId="0" nodeType="afterEffect">
                                  <p:stCondLst>
                                    <p:cond delay="0"/>
                                  </p:stCondLst>
                                  <p:childTnLst>
                                    <p:set>
                                      <p:cBhvr>
                                        <p:cTn id="48"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2000"/>
                            </p:stCondLst>
                            <p:childTnLst>
                              <p:par>
                                <p:cTn id="50" presetID="1" presetClass="entr" presetSubtype="0" fill="hold" grpId="0" nodeType="afterEffect">
                                  <p:stCondLst>
                                    <p:cond delay="0"/>
                                  </p:stCondLst>
                                  <p:childTnLst>
                                    <p:set>
                                      <p:cBhvr>
                                        <p:cTn id="51"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3000"/>
                            </p:stCondLst>
                            <p:childTnLst>
                              <p:par>
                                <p:cTn id="53" presetID="1" presetClass="entr" presetSubtype="0" fill="hold" grpId="0" nodeType="afterEffect">
                                  <p:stCondLst>
                                    <p:cond delay="0"/>
                                  </p:stCondLst>
                                  <p:childTnLst>
                                    <p:set>
                                      <p:cBhvr>
                                        <p:cTn id="54"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4000"/>
                            </p:stCondLst>
                            <p:childTnLst>
                              <p:par>
                                <p:cTn id="56" presetID="1" presetClass="entr" presetSubtype="0" fill="hold" grpId="0" nodeType="afterEffect">
                                  <p:stCondLst>
                                    <p:cond delay="0"/>
                                  </p:stCondLst>
                                  <p:childTnLst>
                                    <p:set>
                                      <p:cBhvr>
                                        <p:cTn id="57"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5000"/>
                            </p:stCondLst>
                            <p:childTnLst>
                              <p:par>
                                <p:cTn id="59" presetID="1" presetClass="entr" presetSubtype="0" fill="hold" grpId="0" nodeType="afterEffect">
                                  <p:stCondLst>
                                    <p:cond delay="0"/>
                                  </p:stCondLst>
                                  <p:childTnLst>
                                    <p:set>
                                      <p:cBhvr>
                                        <p:cTn id="60"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6000"/>
                            </p:stCondLst>
                            <p:childTnLst>
                              <p:par>
                                <p:cTn id="62" presetID="1" presetClass="entr" presetSubtype="0" fill="hold" grpId="0" nodeType="afterEffect">
                                  <p:stCondLst>
                                    <p:cond delay="0"/>
                                  </p:stCondLst>
                                  <p:childTnLst>
                                    <p:set>
                                      <p:cBhvr>
                                        <p:cTn id="63"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7000"/>
                            </p:stCondLst>
                            <p:childTnLst>
                              <p:par>
                                <p:cTn id="65" presetID="1" presetClass="entr" presetSubtype="0" fill="hold" grpId="0" nodeType="afterEffect">
                                  <p:stCondLst>
                                    <p:cond delay="0"/>
                                  </p:stCondLst>
                                  <p:childTnLst>
                                    <p:set>
                                      <p:cBhvr>
                                        <p:cTn id="66"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8000"/>
                            </p:stCondLst>
                            <p:childTnLst>
                              <p:par>
                                <p:cTn id="68" presetID="1" presetClass="entr" presetSubtype="0" fill="hold" grpId="0" nodeType="afterEffect">
                                  <p:stCondLst>
                                    <p:cond delay="0"/>
                                  </p:stCondLst>
                                  <p:childTnLst>
                                    <p:set>
                                      <p:cBhvr>
                                        <p:cTn id="69"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9000"/>
                            </p:stCondLst>
                            <p:childTnLst>
                              <p:par>
                                <p:cTn id="71" presetID="1" presetClass="entr" presetSubtype="0" fill="hold" grpId="0" nodeType="afterEffect">
                                  <p:stCondLst>
                                    <p:cond delay="0"/>
                                  </p:stCondLst>
                                  <p:childTnLst>
                                    <p:set>
                                      <p:cBhvr>
                                        <p:cTn id="72"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0000"/>
                            </p:stCondLst>
                            <p:childTnLst>
                              <p:par>
                                <p:cTn id="74" presetID="1" presetClass="entr" presetSubtype="0" fill="hold" grpId="0" nodeType="afterEffect">
                                  <p:stCondLst>
                                    <p:cond delay="0"/>
                                  </p:stCondLst>
                                  <p:childTnLst>
                                    <p:set>
                                      <p:cBhvr>
                                        <p:cTn id="75"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1000"/>
                            </p:stCondLst>
                            <p:childTnLst>
                              <p:par>
                                <p:cTn id="77" presetID="1" presetClass="entr" presetSubtype="0" fill="hold" grpId="0" nodeType="afterEffect">
                                  <p:stCondLst>
                                    <p:cond delay="0"/>
                                  </p:stCondLst>
                                  <p:childTnLst>
                                    <p:set>
                                      <p:cBhvr>
                                        <p:cTn id="78"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2000"/>
                            </p:stCondLst>
                            <p:childTnLst>
                              <p:par>
                                <p:cTn id="80" presetID="1" presetClass="entr" presetSubtype="0" fill="hold" grpId="0" nodeType="afterEffect">
                                  <p:stCondLst>
                                    <p:cond delay="0"/>
                                  </p:stCondLst>
                                  <p:childTnLst>
                                    <p:set>
                                      <p:cBhvr>
                                        <p:cTn id="81"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3000"/>
                            </p:stCondLst>
                            <p:childTnLst>
                              <p:par>
                                <p:cTn id="83" presetID="1" presetClass="entr" presetSubtype="0" fill="hold" grpId="0" nodeType="afterEffect">
                                  <p:stCondLst>
                                    <p:cond delay="0"/>
                                  </p:stCondLst>
                                  <p:childTnLst>
                                    <p:set>
                                      <p:cBhvr>
                                        <p:cTn id="84"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14000"/>
                            </p:stCondLst>
                            <p:childTnLst>
                              <p:par>
                                <p:cTn id="86" presetID="1" presetClass="entr" presetSubtype="0" fill="hold" grpId="0" nodeType="afterEffect">
                                  <p:stCondLst>
                                    <p:cond delay="0"/>
                                  </p:stCondLst>
                                  <p:childTnLst>
                                    <p:set>
                                      <p:cBhvr>
                                        <p:cTn id="87"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P spid="38" grpId="0" animBg="1"/>
      <p:bldP spid="40" grpId="0" animBg="1"/>
      <p:bldP spid="42"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02356"/>
            <a:ext cx="8766927" cy="918738"/>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08988"/>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pitchFamily="34" charset="0"/>
                <a:cs typeface="Times New Roman" panose="02020603050405020304" pitchFamily="18" charset="0"/>
              </a:rPr>
              <a:t>G</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iam một chỗ, không cho tự do (nói khái quát)</a:t>
            </a:r>
            <a:endParaRPr lang="vi-VN" sz="2132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028511"/>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5571994" y="269121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5642647" y="2758674"/>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M</a:t>
            </a:r>
            <a:endParaRPr lang="en-US" sz="4000" b="1" dirty="0">
              <a:solidFill>
                <a:srgbClr val="FF0000"/>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470726"/>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6</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827841" y="3615359"/>
            <a:ext cx="10513342" cy="1938992"/>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a:t>
            </a:r>
            <a:r>
              <a:rPr lang="en-GB" sz="2400">
                <a:solidFill>
                  <a:srgbClr val="00B050"/>
                </a:solidFill>
                <a:latin typeface="Arial" panose="020B0604020202020204" pitchFamily="34" charset="0"/>
                <a:cs typeface="Arial" panose="020B0604020202020204" pitchFamily="34" charset="0"/>
              </a:rPr>
              <a:t>III</a:t>
            </a:r>
            <a:r>
              <a:rPr lang="en-GB" sz="2400" b="0" i="0">
                <a:solidFill>
                  <a:srgbClr val="00B050"/>
                </a:solidFill>
                <a:effectLst/>
                <a:latin typeface="Arial" panose="020B0604020202020204" pitchFamily="34" charset="0"/>
                <a:cs typeface="Arial" panose="020B0604020202020204" pitchFamily="34" charset="0"/>
              </a:rPr>
              <a:t>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4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Một trong những hành vi bị nghiêm cấm trong bảo vệ môi trường là phạt tiền, phạt cải tạo không </a:t>
            </a:r>
            <a:r>
              <a:rPr lang="en-GB" sz="2400">
                <a:solidFill>
                  <a:srgbClr val="FF0000"/>
                </a:solidFill>
                <a:latin typeface="Arial" panose="020B0604020202020204" pitchFamily="34" charset="0"/>
                <a:cs typeface="Arial" panose="020B0604020202020204" pitchFamily="34" charset="0"/>
              </a:rPr>
              <a:t>giam giữ </a:t>
            </a:r>
            <a:r>
              <a:rPr lang="en-GB" sz="2400">
                <a:latin typeface="Arial" panose="020B0604020202020204" pitchFamily="34" charset="0"/>
                <a:cs typeface="Arial" panose="020B0604020202020204" pitchFamily="34" charset="0"/>
              </a:rPr>
              <a:t>hoặc phạt tù có thời hạn tuỳ theo mức độ và trường hợp phạm tội đối với các hành vi vi phạm pháp luật về bảo vệ môi trường quy định tại Bộ luật Hình sự (từ Điều 235 đến Điều 246).</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982E5A66-6CF6-F1F8-7AF5-25C6FEAB78EE}"/>
              </a:ext>
            </a:extLst>
          </p:cNvPr>
          <p:cNvSpPr/>
          <p:nvPr/>
        </p:nvSpPr>
        <p:spPr>
          <a:xfrm>
            <a:off x="4769433" y="269121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9EA4E01A-7B05-BD41-5D05-BEC6F1608D06}"/>
              </a:ext>
            </a:extLst>
          </p:cNvPr>
          <p:cNvSpPr/>
          <p:nvPr/>
        </p:nvSpPr>
        <p:spPr>
          <a:xfrm>
            <a:off x="3965050" y="269121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F445DD1F-B81C-7385-C90E-92E4EBE2D5A2}"/>
              </a:ext>
            </a:extLst>
          </p:cNvPr>
          <p:cNvSpPr/>
          <p:nvPr/>
        </p:nvSpPr>
        <p:spPr>
          <a:xfrm>
            <a:off x="4831034" y="275367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endParaRPr lang="en-US" sz="4000" b="1" dirty="0">
              <a:solidFill>
                <a:schemeClr val="tx1"/>
              </a:solidFill>
              <a:latin typeface="UTM Avo" panose="02040603050506020204" pitchFamily="18" charset="0"/>
            </a:endParaRPr>
          </a:p>
        </p:txBody>
      </p:sp>
      <p:sp>
        <p:nvSpPr>
          <p:cNvPr id="7" name="Rectangle 6">
            <a:extLst>
              <a:ext uri="{FF2B5EF4-FFF2-40B4-BE49-F238E27FC236}">
                <a16:creationId xmlns:a16="http://schemas.microsoft.com/office/drawing/2014/main" id="{FC196623-4B53-85F3-BDF0-1DA97C67AAAD}"/>
              </a:ext>
            </a:extLst>
          </p:cNvPr>
          <p:cNvSpPr/>
          <p:nvPr/>
        </p:nvSpPr>
        <p:spPr>
          <a:xfrm>
            <a:off x="4028746" y="275367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2B215F41-05EB-80C4-CBFF-8849EF08CC0D}"/>
              </a:ext>
            </a:extLst>
          </p:cNvPr>
          <p:cNvSpPr/>
          <p:nvPr/>
        </p:nvSpPr>
        <p:spPr>
          <a:xfrm>
            <a:off x="3160667" y="269121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9" name="Rectangle 8">
            <a:extLst>
              <a:ext uri="{FF2B5EF4-FFF2-40B4-BE49-F238E27FC236}">
                <a16:creationId xmlns:a16="http://schemas.microsoft.com/office/drawing/2014/main" id="{2742D927-737B-F952-5545-C53BAC809282}"/>
              </a:ext>
            </a:extLst>
          </p:cNvPr>
          <p:cNvSpPr/>
          <p:nvPr/>
        </p:nvSpPr>
        <p:spPr>
          <a:xfrm>
            <a:off x="3224363" y="275367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775E5A46-5817-16E5-D994-61EAA4056C8C}"/>
              </a:ext>
            </a:extLst>
          </p:cNvPr>
          <p:cNvSpPr/>
          <p:nvPr/>
        </p:nvSpPr>
        <p:spPr>
          <a:xfrm>
            <a:off x="7983321" y="269121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2" name="Rectangle 11">
            <a:extLst>
              <a:ext uri="{FF2B5EF4-FFF2-40B4-BE49-F238E27FC236}">
                <a16:creationId xmlns:a16="http://schemas.microsoft.com/office/drawing/2014/main" id="{4B8C0BFB-ADF1-279E-336C-EE142F103593}"/>
              </a:ext>
            </a:extLst>
          </p:cNvPr>
          <p:cNvSpPr/>
          <p:nvPr/>
        </p:nvSpPr>
        <p:spPr>
          <a:xfrm>
            <a:off x="7178938" y="269121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id="{01AE50BE-6816-7E39-53CE-60FE3364B708}"/>
              </a:ext>
            </a:extLst>
          </p:cNvPr>
          <p:cNvSpPr/>
          <p:nvPr/>
        </p:nvSpPr>
        <p:spPr>
          <a:xfrm>
            <a:off x="8044922" y="275367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Ữ</a:t>
            </a:r>
            <a:endParaRPr lang="en-US" sz="4000" b="1" dirty="0">
              <a:solidFill>
                <a:schemeClr val="tx1"/>
              </a:solidFill>
              <a:latin typeface="UTM Avo" panose="02040603050506020204" pitchFamily="18" charset="0"/>
            </a:endParaRPr>
          </a:p>
        </p:txBody>
      </p:sp>
      <p:sp>
        <p:nvSpPr>
          <p:cNvPr id="14" name="Rectangle 13">
            <a:extLst>
              <a:ext uri="{FF2B5EF4-FFF2-40B4-BE49-F238E27FC236}">
                <a16:creationId xmlns:a16="http://schemas.microsoft.com/office/drawing/2014/main" id="{191B51AF-743A-79CB-BF4F-0603C75E4C1F}"/>
              </a:ext>
            </a:extLst>
          </p:cNvPr>
          <p:cNvSpPr/>
          <p:nvPr/>
        </p:nvSpPr>
        <p:spPr>
          <a:xfrm>
            <a:off x="7242634" y="275367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id="{70D6DFF6-E272-A619-9E06-79D06435DA8D}"/>
              </a:ext>
            </a:extLst>
          </p:cNvPr>
          <p:cNvSpPr/>
          <p:nvPr/>
        </p:nvSpPr>
        <p:spPr>
          <a:xfrm>
            <a:off x="6374555" y="269121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8" name="Rectangle 37">
            <a:extLst>
              <a:ext uri="{FF2B5EF4-FFF2-40B4-BE49-F238E27FC236}">
                <a16:creationId xmlns:a16="http://schemas.microsoft.com/office/drawing/2014/main" id="{5B712940-256D-8B18-2C2C-85DA6854CE9E}"/>
              </a:ext>
            </a:extLst>
          </p:cNvPr>
          <p:cNvSpPr/>
          <p:nvPr/>
        </p:nvSpPr>
        <p:spPr>
          <a:xfrm>
            <a:off x="6438251" y="275367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1737312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6" grpId="0" animBg="1"/>
      <p:bldP spid="7" grpId="0" animBg="1"/>
      <p:bldP spid="9" grpId="0" animBg="1"/>
      <p:bldP spid="13" grpId="0" animBg="1"/>
      <p:bldP spid="14" grpId="0" animBg="1"/>
      <p:bldP spid="38"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882343"/>
            <a:ext cx="8766927" cy="867410"/>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130806"/>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pitchFamily="34" charset="0"/>
                <a:cs typeface="Times New Roman" panose="02020603050405020304" pitchFamily="18" charset="0"/>
              </a:rPr>
              <a:t>C</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ó khả năng làm hại sức khoẻ hoặc tinh thần</a:t>
            </a:r>
            <a:endParaRPr lang="vi-VN" sz="5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1966866"/>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3531555" y="264307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5140251" y="2643075"/>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7553295" y="264522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3593156" y="270553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5210904" y="2710532"/>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C</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7616991" y="270768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6747043" y="264435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6804990" y="270681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Ạ</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438906"/>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7</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951666" y="3719585"/>
            <a:ext cx="10513342" cy="830997"/>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a:t>
            </a:r>
            <a:r>
              <a:rPr lang="en-GB" sz="2400">
                <a:solidFill>
                  <a:srgbClr val="00B050"/>
                </a:solidFill>
                <a:latin typeface="Arial" panose="020B0604020202020204" pitchFamily="34" charset="0"/>
                <a:cs typeface="Arial" panose="020B0604020202020204" pitchFamily="34" charset="0"/>
              </a:rPr>
              <a:t>II</a:t>
            </a:r>
            <a:r>
              <a:rPr lang="en-GB" sz="2400" b="0" i="0">
                <a:solidFill>
                  <a:srgbClr val="00B050"/>
                </a:solidFill>
                <a:effectLst/>
                <a:latin typeface="Arial" panose="020B0604020202020204" pitchFamily="34" charset="0"/>
                <a:cs typeface="Arial" panose="020B0604020202020204" pitchFamily="34" charset="0"/>
              </a:rPr>
              <a:t>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4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Một trong những hành vi bị nghiêm cấm trong bảo vệ môi trường là phát tán, thải chất </a:t>
            </a:r>
            <a:r>
              <a:rPr lang="en-GB" sz="2400">
                <a:solidFill>
                  <a:srgbClr val="FF0000"/>
                </a:solidFill>
                <a:latin typeface="Arial" panose="020B0604020202020204" pitchFamily="34" charset="0"/>
                <a:cs typeface="Arial" panose="020B0604020202020204" pitchFamily="34" charset="0"/>
              </a:rPr>
              <a:t>độc hại</a:t>
            </a:r>
            <a:r>
              <a:rPr lang="en-GB" sz="2400">
                <a:latin typeface="Arial" panose="020B0604020202020204" pitchFamily="34" charset="0"/>
                <a:cs typeface="Arial" panose="020B0604020202020204" pitchFamily="34" charset="0"/>
              </a:rPr>
              <a:t>, vi rút </a:t>
            </a:r>
            <a:r>
              <a:rPr lang="en-GB" sz="2400">
                <a:solidFill>
                  <a:srgbClr val="FF0000"/>
                </a:solidFill>
                <a:latin typeface="Arial" panose="020B0604020202020204" pitchFamily="34" charset="0"/>
                <a:cs typeface="Arial" panose="020B0604020202020204" pitchFamily="34" charset="0"/>
              </a:rPr>
              <a:t>độc hại </a:t>
            </a:r>
            <a:r>
              <a:rPr lang="en-GB" sz="2400">
                <a:latin typeface="Arial" panose="020B0604020202020204" pitchFamily="34" charset="0"/>
                <a:cs typeface="Arial" panose="020B0604020202020204" pitchFamily="34" charset="0"/>
              </a:rPr>
              <a:t>chưa kiểm định.</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CD56E996-2662-C202-D0F3-BEC1A7362F73}"/>
              </a:ext>
            </a:extLst>
          </p:cNvPr>
          <p:cNvSpPr/>
          <p:nvPr/>
        </p:nvSpPr>
        <p:spPr>
          <a:xfrm>
            <a:off x="4332974" y="264358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62F522F3-4F04-622F-4068-F6DADC3AB8CC}"/>
              </a:ext>
            </a:extLst>
          </p:cNvPr>
          <p:cNvSpPr/>
          <p:nvPr/>
        </p:nvSpPr>
        <p:spPr>
          <a:xfrm>
            <a:off x="4390921" y="270553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Ộ</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3362FB19-B460-4868-58BC-66CD80E09FFC}"/>
              </a:ext>
            </a:extLst>
          </p:cNvPr>
          <p:cNvSpPr/>
          <p:nvPr/>
        </p:nvSpPr>
        <p:spPr>
          <a:xfrm>
            <a:off x="5944599" y="26450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3A9C7C9E-D819-B2F3-22AB-5E08D4A22203}"/>
              </a:ext>
            </a:extLst>
          </p:cNvPr>
          <p:cNvSpPr/>
          <p:nvPr/>
        </p:nvSpPr>
        <p:spPr>
          <a:xfrm>
            <a:off x="6002546" y="270755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1211352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99219"/>
            <a:ext cx="8766927" cy="88673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70448"/>
            <a:ext cx="8605902" cy="461665"/>
          </a:xfrm>
          <a:prstGeom prst="rect">
            <a:avLst/>
          </a:prstGeom>
          <a:noFill/>
        </p:spPr>
        <p:txBody>
          <a:bodyPr wrap="square" rtlCol="0">
            <a:spAutoFit/>
          </a:bodyPr>
          <a:lstStyle/>
          <a:p>
            <a:pPr algn="ct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GB" sz="2400" b="1">
                <a:effectLst/>
                <a:latin typeface="Times New Roman" panose="02020603050405020304" pitchFamily="18" charset="0"/>
                <a:ea typeface="Calibri" panose="020F0502020204030204" pitchFamily="34" charset="0"/>
                <a:cs typeface="Times New Roman" panose="02020603050405020304" pitchFamily="18" charset="0"/>
              </a:rPr>
              <a:t>hất thải ở thể rắn hoặc bùn thải</a:t>
            </a:r>
            <a:endParaRPr lang="vi-VN" sz="2132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09938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3145834" y="276950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3216487" y="283695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Ấ</a:t>
            </a:r>
            <a:endParaRPr lang="en-US" sz="4000" b="1" dirty="0">
              <a:solidFill>
                <a:srgbClr val="FF0000"/>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5675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8</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2" name="Rectangle 11">
            <a:extLst>
              <a:ext uri="{FF2B5EF4-FFF2-40B4-BE49-F238E27FC236}">
                <a16:creationId xmlns:a16="http://schemas.microsoft.com/office/drawing/2014/main" id="{A7485D24-EDE9-59C3-14E4-50BD6A40FF58}"/>
              </a:ext>
            </a:extLst>
          </p:cNvPr>
          <p:cNvSpPr/>
          <p:nvPr/>
        </p:nvSpPr>
        <p:spPr>
          <a:xfrm>
            <a:off x="3953964" y="276950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4011911" y="283145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70690" y="3746001"/>
            <a:ext cx="10716459"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a:t>
            </a:r>
            <a:r>
              <a:rPr lang="en-GB" sz="2400">
                <a:solidFill>
                  <a:srgbClr val="00B050"/>
                </a:solidFill>
                <a:latin typeface="Arial" panose="020B0604020202020204" pitchFamily="34" charset="0"/>
                <a:cs typeface="Arial" panose="020B0604020202020204" pitchFamily="34" charset="0"/>
              </a:rPr>
              <a:t>II</a:t>
            </a:r>
            <a:r>
              <a:rPr lang="en-GB" sz="2400" b="0" i="0">
                <a:solidFill>
                  <a:srgbClr val="00B050"/>
                </a:solidFill>
                <a:effectLst/>
                <a:latin typeface="Arial" panose="020B0604020202020204" pitchFamily="34" charset="0"/>
                <a:cs typeface="Arial" panose="020B0604020202020204" pitchFamily="34" charset="0"/>
              </a:rPr>
              <a:t>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4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Một trong những hành vi bị xử phạt hành chính trong bảo vệ môi trường là hộ gia đình, cá nhân không phân loại </a:t>
            </a:r>
            <a:r>
              <a:rPr lang="en-GB" sz="2400">
                <a:solidFill>
                  <a:srgbClr val="FF0000"/>
                </a:solidFill>
                <a:latin typeface="Arial" panose="020B0604020202020204" pitchFamily="34" charset="0"/>
                <a:cs typeface="Arial" panose="020B0604020202020204" pitchFamily="34" charset="0"/>
              </a:rPr>
              <a:t>chất thải rắn </a:t>
            </a:r>
            <a:r>
              <a:rPr lang="en-GB" sz="2400">
                <a:latin typeface="Arial" panose="020B0604020202020204" pitchFamily="34" charset="0"/>
                <a:cs typeface="Arial" panose="020B0604020202020204" pitchFamily="34" charset="0"/>
              </a:rPr>
              <a:t>sinh hoạt theo quy định; không sử dụng bao bì chứa </a:t>
            </a:r>
            <a:r>
              <a:rPr lang="en-GB" sz="2400">
                <a:solidFill>
                  <a:srgbClr val="FF0000"/>
                </a:solidFill>
                <a:latin typeface="Arial" panose="020B0604020202020204" pitchFamily="34" charset="0"/>
                <a:cs typeface="Arial" panose="020B0604020202020204" pitchFamily="34" charset="0"/>
              </a:rPr>
              <a:t>chất thải rắn </a:t>
            </a:r>
            <a:r>
              <a:rPr lang="en-GB" sz="2400">
                <a:latin typeface="Arial" panose="020B0604020202020204" pitchFamily="34" charset="0"/>
                <a:cs typeface="Arial" panose="020B0604020202020204" pitchFamily="34" charset="0"/>
              </a:rPr>
              <a:t>sinh hoạt theo quy định.</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01157B3E-DD3E-E72F-1E53-A64BD35982EF}"/>
              </a:ext>
            </a:extLst>
          </p:cNvPr>
          <p:cNvSpPr/>
          <p:nvPr/>
        </p:nvSpPr>
        <p:spPr>
          <a:xfrm>
            <a:off x="4761475" y="276950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FFF14BEA-D92D-AC42-6A06-B6FFA1A92A68}"/>
              </a:ext>
            </a:extLst>
          </p:cNvPr>
          <p:cNvSpPr/>
          <p:nvPr/>
        </p:nvSpPr>
        <p:spPr>
          <a:xfrm>
            <a:off x="4819422" y="283145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91AF2BA5-D139-3BD4-3D50-057AA8FFEE8F}"/>
              </a:ext>
            </a:extLst>
          </p:cNvPr>
          <p:cNvSpPr/>
          <p:nvPr/>
        </p:nvSpPr>
        <p:spPr>
          <a:xfrm>
            <a:off x="6377116" y="276950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557D8BE2-7078-E8DC-C0ED-43589D19FA4D}"/>
              </a:ext>
            </a:extLst>
          </p:cNvPr>
          <p:cNvSpPr/>
          <p:nvPr/>
        </p:nvSpPr>
        <p:spPr>
          <a:xfrm>
            <a:off x="6435063" y="283145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Ả</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0A9CA32A-CFB3-EBAC-D1A8-3EAADA10FE99}"/>
              </a:ext>
            </a:extLst>
          </p:cNvPr>
          <p:cNvSpPr/>
          <p:nvPr/>
        </p:nvSpPr>
        <p:spPr>
          <a:xfrm>
            <a:off x="1533733" y="276950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94D6553D-B4C2-C443-799D-AF2CA36C759A}"/>
              </a:ext>
            </a:extLst>
          </p:cNvPr>
          <p:cNvSpPr/>
          <p:nvPr/>
        </p:nvSpPr>
        <p:spPr>
          <a:xfrm>
            <a:off x="1591680" y="283145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F20C5C8E-2517-7DED-1DF7-BC571EA6AF72}"/>
              </a:ext>
            </a:extLst>
          </p:cNvPr>
          <p:cNvSpPr/>
          <p:nvPr/>
        </p:nvSpPr>
        <p:spPr>
          <a:xfrm>
            <a:off x="2341244" y="276950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id="{72FCED6E-2E75-4DAE-C4D2-B3770C7FCEB5}"/>
              </a:ext>
            </a:extLst>
          </p:cNvPr>
          <p:cNvSpPr/>
          <p:nvPr/>
        </p:nvSpPr>
        <p:spPr>
          <a:xfrm>
            <a:off x="2399191" y="283145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id="{2504EED8-BDB2-1B47-4D43-4DEA8E675E08}"/>
              </a:ext>
            </a:extLst>
          </p:cNvPr>
          <p:cNvSpPr/>
          <p:nvPr/>
        </p:nvSpPr>
        <p:spPr>
          <a:xfrm>
            <a:off x="5568986" y="276950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id="{D393570D-6ACB-3786-F434-CB5CC22F1287}"/>
              </a:ext>
            </a:extLst>
          </p:cNvPr>
          <p:cNvSpPr/>
          <p:nvPr/>
        </p:nvSpPr>
        <p:spPr>
          <a:xfrm>
            <a:off x="5626933" y="283145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39" name="Rectangle 38">
            <a:extLst>
              <a:ext uri="{FF2B5EF4-FFF2-40B4-BE49-F238E27FC236}">
                <a16:creationId xmlns:a16="http://schemas.microsoft.com/office/drawing/2014/main" id="{6190FDEA-04B9-DACE-DCBC-3328322CEA19}"/>
              </a:ext>
            </a:extLst>
          </p:cNvPr>
          <p:cNvSpPr/>
          <p:nvPr/>
        </p:nvSpPr>
        <p:spPr>
          <a:xfrm>
            <a:off x="7178926" y="276950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0" name="Rectangle 39">
            <a:extLst>
              <a:ext uri="{FF2B5EF4-FFF2-40B4-BE49-F238E27FC236}">
                <a16:creationId xmlns:a16="http://schemas.microsoft.com/office/drawing/2014/main" id="{CBAF2055-3B65-FBBC-771C-2CA24F738531}"/>
              </a:ext>
            </a:extLst>
          </p:cNvPr>
          <p:cNvSpPr/>
          <p:nvPr/>
        </p:nvSpPr>
        <p:spPr>
          <a:xfrm>
            <a:off x="7236873" y="283145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41" name="Rectangle 40">
            <a:extLst>
              <a:ext uri="{FF2B5EF4-FFF2-40B4-BE49-F238E27FC236}">
                <a16:creationId xmlns:a16="http://schemas.microsoft.com/office/drawing/2014/main" id="{63378C76-463E-86B2-282B-94E2C9249CCA}"/>
              </a:ext>
            </a:extLst>
          </p:cNvPr>
          <p:cNvSpPr/>
          <p:nvPr/>
        </p:nvSpPr>
        <p:spPr>
          <a:xfrm>
            <a:off x="8788866" y="276950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2" name="Rectangle 41">
            <a:extLst>
              <a:ext uri="{FF2B5EF4-FFF2-40B4-BE49-F238E27FC236}">
                <a16:creationId xmlns:a16="http://schemas.microsoft.com/office/drawing/2014/main" id="{0190BC9E-557F-C67A-C6FE-4F85006AD32E}"/>
              </a:ext>
            </a:extLst>
          </p:cNvPr>
          <p:cNvSpPr/>
          <p:nvPr/>
        </p:nvSpPr>
        <p:spPr>
          <a:xfrm>
            <a:off x="8846813" y="283145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Ắ</a:t>
            </a:r>
            <a:endParaRPr lang="en-US" sz="4000" b="1" dirty="0">
              <a:solidFill>
                <a:schemeClr val="tx1"/>
              </a:solidFill>
              <a:latin typeface="UTM Avo" panose="02040603050506020204" pitchFamily="18" charset="0"/>
            </a:endParaRPr>
          </a:p>
        </p:txBody>
      </p:sp>
      <p:sp>
        <p:nvSpPr>
          <p:cNvPr id="43" name="Rectangle 42">
            <a:extLst>
              <a:ext uri="{FF2B5EF4-FFF2-40B4-BE49-F238E27FC236}">
                <a16:creationId xmlns:a16="http://schemas.microsoft.com/office/drawing/2014/main" id="{24B85216-3310-06B6-2428-70807F5107A5}"/>
              </a:ext>
            </a:extLst>
          </p:cNvPr>
          <p:cNvSpPr/>
          <p:nvPr/>
        </p:nvSpPr>
        <p:spPr>
          <a:xfrm>
            <a:off x="7980736" y="276950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a:extLst>
              <a:ext uri="{FF2B5EF4-FFF2-40B4-BE49-F238E27FC236}">
                <a16:creationId xmlns:a16="http://schemas.microsoft.com/office/drawing/2014/main" id="{A8277246-2C2D-6AF6-988A-64272A7B4A4A}"/>
              </a:ext>
            </a:extLst>
          </p:cNvPr>
          <p:cNvSpPr/>
          <p:nvPr/>
        </p:nvSpPr>
        <p:spPr>
          <a:xfrm>
            <a:off x="8038683" y="283145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R</a:t>
            </a:r>
            <a:endParaRPr lang="en-US" sz="4000" b="1" dirty="0">
              <a:solidFill>
                <a:schemeClr val="tx1"/>
              </a:solidFill>
              <a:latin typeface="UTM Avo" panose="02040603050506020204" pitchFamily="18" charset="0"/>
            </a:endParaRPr>
          </a:p>
        </p:txBody>
      </p:sp>
      <p:sp>
        <p:nvSpPr>
          <p:cNvPr id="45" name="Rectangle 44">
            <a:extLst>
              <a:ext uri="{FF2B5EF4-FFF2-40B4-BE49-F238E27FC236}">
                <a16:creationId xmlns:a16="http://schemas.microsoft.com/office/drawing/2014/main" id="{0EF52679-7C58-C203-6FC0-C5379EAEEE51}"/>
              </a:ext>
            </a:extLst>
          </p:cNvPr>
          <p:cNvSpPr/>
          <p:nvPr/>
        </p:nvSpPr>
        <p:spPr>
          <a:xfrm>
            <a:off x="9590676" y="276950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a:extLst>
              <a:ext uri="{FF2B5EF4-FFF2-40B4-BE49-F238E27FC236}">
                <a16:creationId xmlns:a16="http://schemas.microsoft.com/office/drawing/2014/main" id="{09846E7B-1705-A271-1B7B-BB65CD75E703}"/>
              </a:ext>
            </a:extLst>
          </p:cNvPr>
          <p:cNvSpPr/>
          <p:nvPr/>
        </p:nvSpPr>
        <p:spPr>
          <a:xfrm>
            <a:off x="9648623" y="283145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5757623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childTnLst>
                          </p:cTn>
                        </p:par>
                        <p:par>
                          <p:cTn id="40" fill="hold">
                            <p:stCondLst>
                              <p:cond delay="500"/>
                            </p:stCondLst>
                            <p:childTnLst>
                              <p:par>
                                <p:cTn id="41" presetID="1" presetClass="mediacall" presetSubtype="0" fill="hold" nodeType="afterEffect">
                                  <p:stCondLst>
                                    <p:cond delay="0"/>
                                  </p:stCondLst>
                                  <p:childTnLst>
                                    <p:cmd type="call" cmd="playFrom(0.0)">
                                      <p:cBhvr>
                                        <p:cTn id="42"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43" fill="hold" display="0">
                  <p:stCondLst>
                    <p:cond delay="indefinite"/>
                  </p:stCondLst>
                  <p:endCondLst>
                    <p:cond evt="onStopAudio" delay="0">
                      <p:tgtEl>
                        <p:sldTgt/>
                      </p:tgtEl>
                    </p:cond>
                  </p:endCondLst>
                </p:cTn>
                <p:tgtEl>
                  <p:spTgt spid="11"/>
                </p:tgtEl>
              </p:cMediaNode>
            </p:audio>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000"/>
                            </p:stCondLst>
                            <p:childTnLst>
                              <p:par>
                                <p:cTn id="50" presetID="1" presetClass="entr" presetSubtype="0" fill="hold" grpId="0" nodeType="afterEffect">
                                  <p:stCondLst>
                                    <p:cond delay="0"/>
                                  </p:stCondLst>
                                  <p:childTnLst>
                                    <p:set>
                                      <p:cBhvr>
                                        <p:cTn id="51"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2000"/>
                            </p:stCondLst>
                            <p:childTnLst>
                              <p:par>
                                <p:cTn id="53" presetID="1" presetClass="entr" presetSubtype="0" fill="hold" grpId="0" nodeType="afterEffect">
                                  <p:stCondLst>
                                    <p:cond delay="0"/>
                                  </p:stCondLst>
                                  <p:childTnLst>
                                    <p:set>
                                      <p:cBhvr>
                                        <p:cTn id="54"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3000"/>
                            </p:stCondLst>
                            <p:childTnLst>
                              <p:par>
                                <p:cTn id="56" presetID="1" presetClass="entr" presetSubtype="0" fill="hold" grpId="0" nodeType="afterEffect">
                                  <p:stCondLst>
                                    <p:cond delay="0"/>
                                  </p:stCondLst>
                                  <p:childTnLst>
                                    <p:set>
                                      <p:cBhvr>
                                        <p:cTn id="57"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4000"/>
                            </p:stCondLst>
                            <p:childTnLst>
                              <p:par>
                                <p:cTn id="59" presetID="1" presetClass="entr" presetSubtype="0" fill="hold" grpId="0" nodeType="afterEffect">
                                  <p:stCondLst>
                                    <p:cond delay="0"/>
                                  </p:stCondLst>
                                  <p:childTnLst>
                                    <p:set>
                                      <p:cBhvr>
                                        <p:cTn id="60"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5000"/>
                            </p:stCondLst>
                            <p:childTnLst>
                              <p:par>
                                <p:cTn id="62" presetID="1" presetClass="entr" presetSubtype="0" fill="hold" grpId="0" nodeType="afterEffect">
                                  <p:stCondLst>
                                    <p:cond delay="0"/>
                                  </p:stCondLst>
                                  <p:childTnLst>
                                    <p:set>
                                      <p:cBhvr>
                                        <p:cTn id="63"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6000"/>
                            </p:stCondLst>
                            <p:childTnLst>
                              <p:par>
                                <p:cTn id="65" presetID="1" presetClass="entr" presetSubtype="0" fill="hold" grpId="0" nodeType="afterEffect">
                                  <p:stCondLst>
                                    <p:cond delay="0"/>
                                  </p:stCondLst>
                                  <p:childTnLst>
                                    <p:set>
                                      <p:cBhvr>
                                        <p:cTn id="66"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7000"/>
                            </p:stCondLst>
                            <p:childTnLst>
                              <p:par>
                                <p:cTn id="68" presetID="1" presetClass="entr" presetSubtype="0" fill="hold" grpId="0" nodeType="afterEffect">
                                  <p:stCondLst>
                                    <p:cond delay="0"/>
                                  </p:stCondLst>
                                  <p:childTnLst>
                                    <p:set>
                                      <p:cBhvr>
                                        <p:cTn id="69"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8000"/>
                            </p:stCondLst>
                            <p:childTnLst>
                              <p:par>
                                <p:cTn id="71" presetID="1" presetClass="entr" presetSubtype="0" fill="hold" grpId="0" nodeType="afterEffect">
                                  <p:stCondLst>
                                    <p:cond delay="0"/>
                                  </p:stCondLst>
                                  <p:childTnLst>
                                    <p:set>
                                      <p:cBhvr>
                                        <p:cTn id="72"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9000"/>
                            </p:stCondLst>
                            <p:childTnLst>
                              <p:par>
                                <p:cTn id="74" presetID="1" presetClass="entr" presetSubtype="0" fill="hold" grpId="0" nodeType="afterEffect">
                                  <p:stCondLst>
                                    <p:cond delay="0"/>
                                  </p:stCondLst>
                                  <p:childTnLst>
                                    <p:set>
                                      <p:cBhvr>
                                        <p:cTn id="75"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0000"/>
                            </p:stCondLst>
                            <p:childTnLst>
                              <p:par>
                                <p:cTn id="77" presetID="1" presetClass="entr" presetSubtype="0" fill="hold" grpId="0" nodeType="afterEffect">
                                  <p:stCondLst>
                                    <p:cond delay="0"/>
                                  </p:stCondLst>
                                  <p:childTnLst>
                                    <p:set>
                                      <p:cBhvr>
                                        <p:cTn id="78"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1000"/>
                            </p:stCondLst>
                            <p:childTnLst>
                              <p:par>
                                <p:cTn id="80" presetID="1" presetClass="entr" presetSubtype="0" fill="hold" grpId="0" nodeType="afterEffect">
                                  <p:stCondLst>
                                    <p:cond delay="0"/>
                                  </p:stCondLst>
                                  <p:childTnLst>
                                    <p:set>
                                      <p:cBhvr>
                                        <p:cTn id="81"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2000"/>
                            </p:stCondLst>
                            <p:childTnLst>
                              <p:par>
                                <p:cTn id="83" presetID="1" presetClass="entr" presetSubtype="0" fill="hold" grpId="0" nodeType="afterEffect">
                                  <p:stCondLst>
                                    <p:cond delay="0"/>
                                  </p:stCondLst>
                                  <p:childTnLst>
                                    <p:set>
                                      <p:cBhvr>
                                        <p:cTn id="84"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13000"/>
                            </p:stCondLst>
                            <p:childTnLst>
                              <p:par>
                                <p:cTn id="86" presetID="1" presetClass="entr" presetSubtype="0" fill="hold" grpId="0" nodeType="afterEffect">
                                  <p:stCondLst>
                                    <p:cond delay="0"/>
                                  </p:stCondLst>
                                  <p:childTnLst>
                                    <p:set>
                                      <p:cBhvr>
                                        <p:cTn id="87"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14000"/>
                            </p:stCondLst>
                            <p:childTnLst>
                              <p:par>
                                <p:cTn id="89" presetID="1" presetClass="entr" presetSubtype="0" fill="hold" grpId="0" nodeType="afterEffect">
                                  <p:stCondLst>
                                    <p:cond delay="0"/>
                                  </p:stCondLst>
                                  <p:childTnLst>
                                    <p:set>
                                      <p:cBhvr>
                                        <p:cTn id="90"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P spid="14" grpId="0" animBg="1"/>
      <p:bldP spid="38" grpId="0" animBg="1"/>
      <p:bldP spid="40" grpId="0" animBg="1"/>
      <p:bldP spid="42" grpId="0" animBg="1"/>
      <p:bldP spid="44" grpId="0" animBg="1"/>
      <p:bldP spid="46"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99219"/>
            <a:ext cx="8766927" cy="1200328"/>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757298" y="1270448"/>
            <a:ext cx="8383487" cy="830997"/>
          </a:xfrm>
          <a:prstGeom prst="rect">
            <a:avLst/>
          </a:prstGeom>
          <a:noFill/>
        </p:spPr>
        <p:txBody>
          <a:bodyPr wrap="square" rtlCol="0">
            <a:spAutoFit/>
          </a:bodyPr>
          <a:lstStyle/>
          <a:p>
            <a:pPr algn="just"/>
            <a:r>
              <a:rPr lang="en-GB" sz="2400" b="1">
                <a:effectLst/>
                <a:latin typeface="Times New Roman" panose="02020603050405020304" pitchFamily="18" charset="0"/>
                <a:ea typeface="Calibri" panose="020F0502020204030204" pitchFamily="34" charset="0"/>
                <a:cs typeface="Times New Roman" panose="02020603050405020304" pitchFamily="18" charset="0"/>
              </a:rPr>
              <a:t>C</a:t>
            </a: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ái đã được xác định làm căn cứ để nhằm đạt tới trong hoạt động, để làm chuẩn so sánh, đánh giá</a:t>
            </a:r>
            <a:endParaRPr lang="vi-VN" sz="2132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108470" y="2433048"/>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4690007" y="3126020"/>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4760660" y="3193477"/>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M</a:t>
            </a:r>
            <a:endParaRPr lang="en-US" sz="4000" b="1" dirty="0">
              <a:solidFill>
                <a:srgbClr val="FF0000"/>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5675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9</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2" name="Rectangle 11">
            <a:extLst>
              <a:ext uri="{FF2B5EF4-FFF2-40B4-BE49-F238E27FC236}">
                <a16:creationId xmlns:a16="http://schemas.microsoft.com/office/drawing/2014/main" id="{A7485D24-EDE9-59C3-14E4-50BD6A40FF58}"/>
              </a:ext>
            </a:extLst>
          </p:cNvPr>
          <p:cNvSpPr/>
          <p:nvPr/>
        </p:nvSpPr>
        <p:spPr>
          <a:xfrm>
            <a:off x="5496259" y="312602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5554206" y="318796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Ứ</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833770" y="4079914"/>
            <a:ext cx="10513342" cy="830997"/>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a:t>
            </a:r>
            <a:r>
              <a:rPr lang="en-GB" sz="2400">
                <a:solidFill>
                  <a:srgbClr val="00B050"/>
                </a:solidFill>
                <a:latin typeface="Arial" panose="020B0604020202020204" pitchFamily="34" charset="0"/>
                <a:cs typeface="Arial" panose="020B0604020202020204" pitchFamily="34" charset="0"/>
              </a:rPr>
              <a:t>II</a:t>
            </a:r>
            <a:r>
              <a:rPr lang="en-GB" sz="2400" b="0" i="0">
                <a:solidFill>
                  <a:srgbClr val="00B050"/>
                </a:solidFill>
                <a:effectLst/>
                <a:latin typeface="Arial" panose="020B0604020202020204" pitchFamily="34" charset="0"/>
                <a:cs typeface="Arial" panose="020B0604020202020204" pitchFamily="34" charset="0"/>
              </a:rPr>
              <a:t>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4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Một trong những hành vi bị xử phạt hành chính trong bảo vệ môi trường là gây tiếng ồn, độ rung vượt </a:t>
            </a:r>
            <a:r>
              <a:rPr lang="en-GB" sz="2400">
                <a:solidFill>
                  <a:srgbClr val="FF0000"/>
                </a:solidFill>
                <a:latin typeface="Arial" panose="020B0604020202020204" pitchFamily="34" charset="0"/>
                <a:cs typeface="Arial" panose="020B0604020202020204" pitchFamily="34" charset="0"/>
              </a:rPr>
              <a:t>mức</a:t>
            </a:r>
            <a:r>
              <a:rPr lang="en-GB" sz="2400">
                <a:latin typeface="Arial" panose="020B0604020202020204" pitchFamily="34" charset="0"/>
                <a:cs typeface="Arial" panose="020B0604020202020204" pitchFamily="34" charset="0"/>
              </a:rPr>
              <a:t> cho phép.</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8" name="Rectangle 7">
            <a:extLst>
              <a:ext uri="{FF2B5EF4-FFF2-40B4-BE49-F238E27FC236}">
                <a16:creationId xmlns:a16="http://schemas.microsoft.com/office/drawing/2014/main" id="{0A9CA32A-CFB3-EBAC-D1A8-3EAADA10FE99}"/>
              </a:ext>
            </a:extLst>
          </p:cNvPr>
          <p:cNvSpPr/>
          <p:nvPr/>
        </p:nvSpPr>
        <p:spPr>
          <a:xfrm>
            <a:off x="6302511" y="312602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94D6553D-B4C2-C443-799D-AF2CA36C759A}"/>
              </a:ext>
            </a:extLst>
          </p:cNvPr>
          <p:cNvSpPr/>
          <p:nvPr/>
        </p:nvSpPr>
        <p:spPr>
          <a:xfrm>
            <a:off x="6360458" y="318796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7762778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par>
                          <p:cTn id="16" fill="hold">
                            <p:stCondLst>
                              <p:cond delay="500"/>
                            </p:stCondLst>
                            <p:childTnLst>
                              <p:par>
                                <p:cTn id="17" presetID="1" presetClass="mediacall" presetSubtype="0" fill="hold" nodeType="afterEffect">
                                  <p:stCondLst>
                                    <p:cond delay="0"/>
                                  </p:stCondLst>
                                  <p:childTnLst>
                                    <p:cmd type="call" cmd="playFrom(0.0)">
                                      <p:cBhvr>
                                        <p:cTn id="18"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19" fill="hold" display="0">
                  <p:stCondLst>
                    <p:cond delay="indefinite"/>
                  </p:stCondLst>
                  <p:endCondLst>
                    <p:cond evt="onStopAudio" delay="0">
                      <p:tgtEl>
                        <p:sldTgt/>
                      </p:tgtEl>
                    </p:cond>
                  </p:endCondLst>
                </p:cTn>
                <p:tgtEl>
                  <p:spTgt spid="11"/>
                </p:tgtEl>
              </p:cMediaNode>
            </p:audio>
            <p:seq concurrent="1" nextAc="seek">
              <p:cTn id="20" restart="whenNotActive" fill="hold" evtFilter="cancelBubble" nodeType="interactiveSeq">
                <p:stCondLst>
                  <p:cond evt="onClick" delay="0">
                    <p:tgtEl>
                      <p:spTgt spid="22"/>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2000"/>
                            </p:stCondLst>
                            <p:childTnLst>
                              <p:par>
                                <p:cTn id="29" presetID="1" presetClass="entr" presetSubtype="0" fill="hold" grpId="0" nodeType="afterEffect">
                                  <p:stCondLst>
                                    <p:cond delay="0"/>
                                  </p:stCondLst>
                                  <p:childTnLst>
                                    <p:set>
                                      <p:cBhvr>
                                        <p:cTn id="30"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3000"/>
                            </p:stCondLst>
                            <p:childTnLst>
                              <p:par>
                                <p:cTn id="32" presetID="1" presetClass="entr" presetSubtype="0" fill="hold" grpId="0" nodeType="afterEffect">
                                  <p:stCondLst>
                                    <p:cond delay="0"/>
                                  </p:stCondLst>
                                  <p:childTnLst>
                                    <p:set>
                                      <p:cBhvr>
                                        <p:cTn id="33"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4000"/>
                            </p:stCondLst>
                            <p:childTnLst>
                              <p:par>
                                <p:cTn id="35" presetID="1" presetClass="entr" presetSubtype="0" fill="hold" grpId="0" nodeType="afterEffect">
                                  <p:stCondLst>
                                    <p:cond delay="0"/>
                                  </p:stCondLst>
                                  <p:childTnLst>
                                    <p:set>
                                      <p:cBhvr>
                                        <p:cTn id="36"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5000"/>
                            </p:stCondLst>
                            <p:childTnLst>
                              <p:par>
                                <p:cTn id="38" presetID="1" presetClass="entr" presetSubtype="0" fill="hold" grpId="0" nodeType="afterEffect">
                                  <p:stCondLst>
                                    <p:cond delay="0"/>
                                  </p:stCondLst>
                                  <p:childTnLst>
                                    <p:set>
                                      <p:cBhvr>
                                        <p:cTn id="39"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6000"/>
                            </p:stCondLst>
                            <p:childTnLst>
                              <p:par>
                                <p:cTn id="41" presetID="1" presetClass="entr" presetSubtype="0" fill="hold" grpId="0" nodeType="afterEffect">
                                  <p:stCondLst>
                                    <p:cond delay="0"/>
                                  </p:stCondLst>
                                  <p:childTnLst>
                                    <p:set>
                                      <p:cBhvr>
                                        <p:cTn id="42"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7000"/>
                            </p:stCondLst>
                            <p:childTnLst>
                              <p:par>
                                <p:cTn id="44" presetID="1" presetClass="entr" presetSubtype="0" fill="hold" grpId="0" nodeType="afterEffect">
                                  <p:stCondLst>
                                    <p:cond delay="0"/>
                                  </p:stCondLst>
                                  <p:childTnLst>
                                    <p:set>
                                      <p:cBhvr>
                                        <p:cTn id="45"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8000"/>
                            </p:stCondLst>
                            <p:childTnLst>
                              <p:par>
                                <p:cTn id="47" presetID="1" presetClass="entr" presetSubtype="0" fill="hold" grpId="0" nodeType="afterEffect">
                                  <p:stCondLst>
                                    <p:cond delay="0"/>
                                  </p:stCondLst>
                                  <p:childTnLst>
                                    <p:set>
                                      <p:cBhvr>
                                        <p:cTn id="48"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9000"/>
                            </p:stCondLst>
                            <p:childTnLst>
                              <p:par>
                                <p:cTn id="50" presetID="1" presetClass="entr" presetSubtype="0" fill="hold" grpId="0" nodeType="afterEffect">
                                  <p:stCondLst>
                                    <p:cond delay="0"/>
                                  </p:stCondLst>
                                  <p:childTnLst>
                                    <p:set>
                                      <p:cBhvr>
                                        <p:cTn id="51"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0000"/>
                            </p:stCondLst>
                            <p:childTnLst>
                              <p:par>
                                <p:cTn id="53" presetID="1" presetClass="entr" presetSubtype="0" fill="hold" grpId="0" nodeType="afterEffect">
                                  <p:stCondLst>
                                    <p:cond delay="0"/>
                                  </p:stCondLst>
                                  <p:childTnLst>
                                    <p:set>
                                      <p:cBhvr>
                                        <p:cTn id="54"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1000"/>
                            </p:stCondLst>
                            <p:childTnLst>
                              <p:par>
                                <p:cTn id="56" presetID="1" presetClass="entr" presetSubtype="0" fill="hold" grpId="0" nodeType="afterEffect">
                                  <p:stCondLst>
                                    <p:cond delay="0"/>
                                  </p:stCondLst>
                                  <p:childTnLst>
                                    <p:set>
                                      <p:cBhvr>
                                        <p:cTn id="57"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2000"/>
                            </p:stCondLst>
                            <p:childTnLst>
                              <p:par>
                                <p:cTn id="59" presetID="1" presetClass="entr" presetSubtype="0" fill="hold" grpId="0" nodeType="afterEffect">
                                  <p:stCondLst>
                                    <p:cond delay="0"/>
                                  </p:stCondLst>
                                  <p:childTnLst>
                                    <p:set>
                                      <p:cBhvr>
                                        <p:cTn id="60"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3000"/>
                            </p:stCondLst>
                            <p:childTnLst>
                              <p:par>
                                <p:cTn id="62" presetID="1" presetClass="entr" presetSubtype="0" fill="hold" grpId="0" nodeType="afterEffect">
                                  <p:stCondLst>
                                    <p:cond delay="0"/>
                                  </p:stCondLst>
                                  <p:childTnLst>
                                    <p:set>
                                      <p:cBhvr>
                                        <p:cTn id="63"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4000"/>
                            </p:stCondLst>
                            <p:childTnLst>
                              <p:par>
                                <p:cTn id="65" presetID="1" presetClass="entr" presetSubtype="0" fill="hold" grpId="0" nodeType="afterEffect">
                                  <p:stCondLst>
                                    <p:cond delay="0"/>
                                  </p:stCondLst>
                                  <p:childTnLst>
                                    <p:set>
                                      <p:cBhvr>
                                        <p:cTn id="66"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9"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id="{39A27E35-0917-4F19-AF04-DA6CC557188B}"/>
              </a:ext>
            </a:extLst>
          </p:cNvPr>
          <p:cNvSpPr txBox="1"/>
          <p:nvPr/>
        </p:nvSpPr>
        <p:spPr>
          <a:xfrm>
            <a:off x="2172832" y="5900941"/>
            <a:ext cx="9795849" cy="412934"/>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a:t>
            </a:r>
            <a:r>
              <a:rPr lang="en-US" sz="2400" dirty="0">
                <a:latin typeface="Times New Roman" panose="02020603050405020304" pitchFamily="18" charset="0"/>
                <a:cs typeface="Times New Roman" panose="02020603050405020304" pitchFamily="18" charset="0"/>
              </a:rPr>
              <a:t>:</a:t>
            </a:r>
            <a:r>
              <a:rPr lang="en-US" sz="2400" i="1" dirty="0">
                <a:solidFill>
                  <a:srgbClr val="FF0000"/>
                </a:solidFill>
                <a:latin typeface="Times New Roman" panose="02020603050405020304" pitchFamily="18" charset="0"/>
                <a:cs typeface="Times New Roman" panose="02020603050405020304" pitchFamily="18" charset="0"/>
              </a:rPr>
              <a:t>“</a:t>
            </a:r>
            <a:r>
              <a:rPr lang="en-GB" sz="2400" i="1" dirty="0" err="1">
                <a:solidFill>
                  <a:srgbClr val="FF0000"/>
                </a:solidFill>
                <a:effectLst/>
                <a:latin typeface="Times New Roman" panose="02020603050405020304" pitchFamily="18" charset="0"/>
                <a:ea typeface="Calibri" panose="020F0502020204030204" pitchFamily="34" charset="0"/>
              </a:rPr>
              <a:t>Phá</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hoại</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môi</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trường</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là</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coi</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thường</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mạng</a:t>
            </a:r>
            <a:r>
              <a:rPr lang="en-GB" sz="2400" i="1" dirty="0">
                <a:solidFill>
                  <a:srgbClr val="FF0000"/>
                </a:solidFill>
                <a:effectLst/>
                <a:latin typeface="Times New Roman" panose="02020603050405020304" pitchFamily="18" charset="0"/>
                <a:ea typeface="Calibri" panose="020F0502020204030204" pitchFamily="34" charset="0"/>
              </a:rPr>
              <a:t> </a:t>
            </a:r>
            <a:r>
              <a:rPr lang="en-GB" sz="2400" i="1" dirty="0" err="1">
                <a:solidFill>
                  <a:srgbClr val="FF0000"/>
                </a:solidFill>
                <a:effectLst/>
                <a:latin typeface="Times New Roman" panose="02020603050405020304" pitchFamily="18" charset="0"/>
                <a:ea typeface="Calibri" panose="020F0502020204030204" pitchFamily="34" charset="0"/>
              </a:rPr>
              <a:t>sống</a:t>
            </a:r>
            <a:r>
              <a:rPr lang="en-GB" sz="2400" i="1" dirty="0">
                <a:solidFill>
                  <a:srgbClr val="FF0000"/>
                </a:solidFill>
                <a:effectLst/>
                <a:latin typeface="Times New Roman" panose="02020603050405020304" pitchFamily="18" charset="0"/>
                <a:ea typeface="Calibri" panose="020F0502020204030204" pitchFamily="34" charset="0"/>
              </a:rPr>
              <a:t>.</a:t>
            </a:r>
            <a:r>
              <a:rPr lang="vi-VN" sz="2400" i="1" dirty="0">
                <a:solidFill>
                  <a:srgbClr val="FF0000"/>
                </a:solidFill>
                <a:latin typeface="Times New Roman" panose="02020603050405020304" pitchFamily="18" charset="0"/>
                <a:cs typeface="Times New Roman" panose="02020603050405020304" pitchFamily="18" charset="0"/>
              </a:rPr>
              <a:t>”</a:t>
            </a:r>
            <a:endParaRPr lang="en-US" sz="2400" i="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CD6042C-3D0D-415F-8C2C-7DEF056162DA}"/>
              </a:ext>
            </a:extLst>
          </p:cNvPr>
          <p:cNvSpPr txBox="1"/>
          <p:nvPr/>
        </p:nvSpPr>
        <p:spPr>
          <a:xfrm>
            <a:off x="4471468" y="296978"/>
            <a:ext cx="4274179"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a:t>
            </a:r>
            <a:r>
              <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a:t>
            </a: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GIẢI Ô CHỮ</a:t>
            </a:r>
            <a:r>
              <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3”</a:t>
            </a:r>
          </a:p>
        </p:txBody>
      </p:sp>
      <p:pic>
        <p:nvPicPr>
          <p:cNvPr id="4" name="Picture 3">
            <a:extLst>
              <a:ext uri="{FF2B5EF4-FFF2-40B4-BE49-F238E27FC236}">
                <a16:creationId xmlns:a16="http://schemas.microsoft.com/office/drawing/2014/main" id="{93AE09F8-DF40-C18F-A31C-AD0570EE803D}"/>
              </a:ext>
            </a:extLst>
          </p:cNvPr>
          <p:cNvPicPr>
            <a:picLocks noChangeAspect="1"/>
          </p:cNvPicPr>
          <p:nvPr/>
        </p:nvPicPr>
        <p:blipFill>
          <a:blip r:embed="rId4"/>
          <a:stretch>
            <a:fillRect/>
          </a:stretch>
        </p:blipFill>
        <p:spPr>
          <a:xfrm>
            <a:off x="3078177" y="957059"/>
            <a:ext cx="8890503" cy="4312058"/>
          </a:xfrm>
          <a:prstGeom prst="rect">
            <a:avLst/>
          </a:prstGeom>
          <a:ln>
            <a:solidFill>
              <a:srgbClr val="00B050"/>
            </a:solidFill>
          </a:ln>
        </p:spPr>
      </p:pic>
      <p:sp>
        <p:nvSpPr>
          <p:cNvPr id="10" name="TextBox 9">
            <a:extLst>
              <a:ext uri="{FF2B5EF4-FFF2-40B4-BE49-F238E27FC236}">
                <a16:creationId xmlns:a16="http://schemas.microsoft.com/office/drawing/2014/main" id="{96F9CA71-4F09-4589-B0E8-B8D56B34137D}"/>
              </a:ext>
            </a:extLst>
          </p:cNvPr>
          <p:cNvSpPr txBox="1"/>
          <p:nvPr/>
        </p:nvSpPr>
        <p:spPr>
          <a:xfrm>
            <a:off x="290197" y="1082184"/>
            <a:ext cx="2282138" cy="1054135"/>
          </a:xfrm>
          <a:prstGeom prst="rect">
            <a:avLst/>
          </a:prstGeom>
          <a:solidFill>
            <a:schemeClr val="accent2">
              <a:lumMod val="40000"/>
              <a:lumOff val="60000"/>
            </a:schemeClr>
          </a:solidFill>
          <a:ln>
            <a:solidFill>
              <a:srgbClr val="00B050"/>
            </a:solidFill>
          </a:ln>
        </p:spPr>
        <p:txBody>
          <a:bodyPr wrap="square">
            <a:spAutoFit/>
          </a:bodyPr>
          <a:lstStyle/>
          <a:p>
            <a:pPr marL="342900" indent="-342900" algn="just">
              <a:lnSpc>
                <a:spcPts val="2500"/>
              </a:lnSpc>
              <a:spcBef>
                <a:spcPts val="600"/>
              </a:spcBef>
              <a:spcAft>
                <a:spcPts val="600"/>
              </a:spcAft>
              <a:buFont typeface="Wingdings" panose="05000000000000000000" pitchFamily="2" charset="2"/>
              <a:buChar char="Ø"/>
            </a:pPr>
            <a:r>
              <a:rPr lang="vi-VN" sz="2400" spc="-50" dirty="0">
                <a:latin typeface="Times New Roman" panose="02020603050405020304" pitchFamily="18" charset="0"/>
                <a:cs typeface="Times New Roman" panose="02020603050405020304" pitchFamily="18" charset="0"/>
              </a:rPr>
              <a:t>Các nhóm nêu </a:t>
            </a:r>
            <a:r>
              <a:rPr lang="en-US" sz="2400" spc="-50" dirty="0" err="1">
                <a:latin typeface="Times New Roman" panose="02020603050405020304" pitchFamily="18" charset="0"/>
                <a:cs typeface="Times New Roman" panose="02020603050405020304" pitchFamily="18" charset="0"/>
              </a:rPr>
              <a:t>thông</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điệp</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của</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từ</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khoá</a:t>
            </a:r>
            <a:r>
              <a:rPr lang="vi-VN" sz="2400" spc="-50" dirty="0">
                <a:latin typeface="Times New Roman" panose="02020603050405020304" pitchFamily="18" charset="0"/>
                <a:cs typeface="Times New Roman" panose="02020603050405020304" pitchFamily="18" charset="0"/>
              </a:rPr>
              <a:t>.</a:t>
            </a:r>
            <a:endParaRPr lang="en-US" sz="2400" i="1" spc="-5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729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anim calcmode="lin" valueType="num">
                                      <p:cBhvr>
                                        <p:cTn id="20" dur="2000" fill="hold"/>
                                        <p:tgtEl>
                                          <p:spTgt spid="10"/>
                                        </p:tgtEl>
                                        <p:attrNameLst>
                                          <p:attrName>ppt_w</p:attrName>
                                        </p:attrNameLst>
                                      </p:cBhvr>
                                      <p:tavLst>
                                        <p:tav tm="0" fmla="#ppt_w*sin(2.5*pi*$)">
                                          <p:val>
                                            <p:fltVal val="0"/>
                                          </p:val>
                                        </p:tav>
                                        <p:tav tm="100000">
                                          <p:val>
                                            <p:fltVal val="1"/>
                                          </p:val>
                                        </p:tav>
                                      </p:tavLst>
                                    </p:anim>
                                    <p:anim calcmode="lin" valueType="num">
                                      <p:cBhvr>
                                        <p:cTn id="21"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80">
                                          <p:stCondLst>
                                            <p:cond delay="0"/>
                                          </p:stCondLst>
                                        </p:cTn>
                                        <p:tgtEl>
                                          <p:spTgt spid="8"/>
                                        </p:tgtEl>
                                      </p:cBhvr>
                                    </p:animEffect>
                                    <p:anim calcmode="lin" valueType="num">
                                      <p:cBhvr>
                                        <p:cTn id="27"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2" dur="26">
                                          <p:stCondLst>
                                            <p:cond delay="650"/>
                                          </p:stCondLst>
                                        </p:cTn>
                                        <p:tgtEl>
                                          <p:spTgt spid="8"/>
                                        </p:tgtEl>
                                      </p:cBhvr>
                                      <p:to x="100000" y="60000"/>
                                    </p:animScale>
                                    <p:animScale>
                                      <p:cBhvr>
                                        <p:cTn id="33" dur="166" decel="50000">
                                          <p:stCondLst>
                                            <p:cond delay="676"/>
                                          </p:stCondLst>
                                        </p:cTn>
                                        <p:tgtEl>
                                          <p:spTgt spid="8"/>
                                        </p:tgtEl>
                                      </p:cBhvr>
                                      <p:to x="100000" y="100000"/>
                                    </p:animScale>
                                    <p:animScale>
                                      <p:cBhvr>
                                        <p:cTn id="34" dur="26">
                                          <p:stCondLst>
                                            <p:cond delay="1312"/>
                                          </p:stCondLst>
                                        </p:cTn>
                                        <p:tgtEl>
                                          <p:spTgt spid="8"/>
                                        </p:tgtEl>
                                      </p:cBhvr>
                                      <p:to x="100000" y="80000"/>
                                    </p:animScale>
                                    <p:animScale>
                                      <p:cBhvr>
                                        <p:cTn id="35" dur="166" decel="50000">
                                          <p:stCondLst>
                                            <p:cond delay="1338"/>
                                          </p:stCondLst>
                                        </p:cTn>
                                        <p:tgtEl>
                                          <p:spTgt spid="8"/>
                                        </p:tgtEl>
                                      </p:cBhvr>
                                      <p:to x="100000" y="100000"/>
                                    </p:animScale>
                                    <p:animScale>
                                      <p:cBhvr>
                                        <p:cTn id="36" dur="26">
                                          <p:stCondLst>
                                            <p:cond delay="1642"/>
                                          </p:stCondLst>
                                        </p:cTn>
                                        <p:tgtEl>
                                          <p:spTgt spid="8"/>
                                        </p:tgtEl>
                                      </p:cBhvr>
                                      <p:to x="100000" y="90000"/>
                                    </p:animScale>
                                    <p:animScale>
                                      <p:cBhvr>
                                        <p:cTn id="37" dur="166" decel="50000">
                                          <p:stCondLst>
                                            <p:cond delay="1668"/>
                                          </p:stCondLst>
                                        </p:cTn>
                                        <p:tgtEl>
                                          <p:spTgt spid="8"/>
                                        </p:tgtEl>
                                      </p:cBhvr>
                                      <p:to x="100000" y="100000"/>
                                    </p:animScale>
                                    <p:animScale>
                                      <p:cBhvr>
                                        <p:cTn id="38" dur="26">
                                          <p:stCondLst>
                                            <p:cond delay="1808"/>
                                          </p:stCondLst>
                                        </p:cTn>
                                        <p:tgtEl>
                                          <p:spTgt spid="8"/>
                                        </p:tgtEl>
                                      </p:cBhvr>
                                      <p:to x="100000" y="95000"/>
                                    </p:animScale>
                                    <p:animScale>
                                      <p:cBhvr>
                                        <p:cTn id="39"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06">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Contents Slide Master">
  <a:themeElements>
    <a:clrScheme name="ALLPPT-Bussiness Key">
      <a:dk1>
        <a:sysClr val="windowText" lastClr="000000"/>
      </a:dk1>
      <a:lt1>
        <a:sysClr val="window" lastClr="FFFFFF"/>
      </a:lt1>
      <a:dk2>
        <a:srgbClr val="44546A"/>
      </a:dk2>
      <a:lt2>
        <a:srgbClr val="E7E6E6"/>
      </a:lt2>
      <a:accent1>
        <a:srgbClr val="E6106D"/>
      </a:accent1>
      <a:accent2>
        <a:srgbClr val="2C2C2C"/>
      </a:accent2>
      <a:accent3>
        <a:srgbClr val="E6106D"/>
      </a:accent3>
      <a:accent4>
        <a:srgbClr val="2C2C2C"/>
      </a:accent4>
      <a:accent5>
        <a:srgbClr val="E6106D"/>
      </a:accent5>
      <a:accent6>
        <a:srgbClr val="2C2C2C"/>
      </a:accent6>
      <a:hlink>
        <a:srgbClr val="FFFFFF"/>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21564</TotalTime>
  <Words>15711</Words>
  <Application>Microsoft Office PowerPoint</Application>
  <PresentationFormat>Widescreen</PresentationFormat>
  <Paragraphs>2879</Paragraphs>
  <Slides>155</Slides>
  <Notes>59</Notes>
  <HiddenSlides>0</HiddenSlides>
  <MMClips>96</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155</vt:i4>
      </vt:variant>
    </vt:vector>
  </HeadingPairs>
  <TitlesOfParts>
    <vt:vector size="167" baseType="lpstr">
      <vt:lpstr>Arial</vt:lpstr>
      <vt:lpstr>Calibri</vt:lpstr>
      <vt:lpstr>Calibri Light</vt:lpstr>
      <vt:lpstr>Noto Serif</vt:lpstr>
      <vt:lpstr>Times New Roman</vt:lpstr>
      <vt:lpstr>TimesNewRomanPS-BoldMT</vt:lpstr>
      <vt:lpstr>TimesNewRomanPSMT</vt:lpstr>
      <vt:lpstr>UTM Avo</vt:lpstr>
      <vt:lpstr>Wingdings</vt:lpstr>
      <vt:lpstr>Office Theme</vt:lpstr>
      <vt:lpstr>Contents Slide Master</vt:lpstr>
      <vt:lpstr>1_Contents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Quân</dc:creator>
  <cp:lastModifiedBy>PC</cp:lastModifiedBy>
  <cp:revision>676</cp:revision>
  <dcterms:created xsi:type="dcterms:W3CDTF">2022-06-02T07:44:38Z</dcterms:created>
  <dcterms:modified xsi:type="dcterms:W3CDTF">2024-10-05T15:29:42Z</dcterms:modified>
</cp:coreProperties>
</file>