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3" r:id="rId6"/>
    <p:sldId id="260" r:id="rId7"/>
    <p:sldId id="264" r:id="rId8"/>
    <p:sldId id="261" r:id="rId9"/>
    <p:sldId id="262" r:id="rId10"/>
    <p:sldId id="308" r:id="rId11"/>
    <p:sldId id="309" r:id="rId12"/>
    <p:sldId id="265" r:id="rId13"/>
    <p:sldId id="269" r:id="rId14"/>
    <p:sldId id="268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79" r:id="rId25"/>
    <p:sldId id="281" r:id="rId26"/>
    <p:sldId id="282" r:id="rId27"/>
    <p:sldId id="307" r:id="rId28"/>
    <p:sldId id="286" r:id="rId29"/>
    <p:sldId id="287" r:id="rId30"/>
    <p:sldId id="288" r:id="rId31"/>
    <p:sldId id="305" r:id="rId32"/>
    <p:sldId id="306" r:id="rId33"/>
    <p:sldId id="290" r:id="rId34"/>
    <p:sldId id="291" r:id="rId35"/>
    <p:sldId id="292" r:id="rId36"/>
    <p:sldId id="293" r:id="rId37"/>
    <p:sldId id="297" r:id="rId38"/>
    <p:sldId id="298" r:id="rId39"/>
    <p:sldId id="300" r:id="rId40"/>
    <p:sldId id="301" r:id="rId41"/>
    <p:sldId id="302" r:id="rId42"/>
    <p:sldId id="303" r:id="rId43"/>
    <p:sldId id="30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9C31"/>
    <a:srgbClr val="0D4808"/>
    <a:srgbClr val="158A0C"/>
    <a:srgbClr val="3EE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2485B-182C-4B81-9458-4D82F8D318E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9BA5C0-8A93-44CD-BAFD-89D6E7F5AD02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059B0821-72F5-48F5-9B86-264E72662063}" type="parTrans" cxnId="{5F0F8332-2E37-4916-AC2E-F4A9F0E3F371}">
      <dgm:prSet/>
      <dgm:spPr/>
      <dgm:t>
        <a:bodyPr/>
        <a:lstStyle/>
        <a:p>
          <a:endParaRPr lang="en-US"/>
        </a:p>
      </dgm:t>
    </dgm:pt>
    <dgm:pt modelId="{8E07E12A-A77B-4F86-A482-61BED69C4CFB}" type="sibTrans" cxnId="{5F0F8332-2E37-4916-AC2E-F4A9F0E3F371}">
      <dgm:prSet/>
      <dgm:spPr/>
      <dgm:t>
        <a:bodyPr/>
        <a:lstStyle/>
        <a:p>
          <a:endParaRPr lang="en-US"/>
        </a:p>
      </dgm:t>
    </dgm:pt>
    <dgm:pt modelId="{C90A5AD0-B566-4160-AB39-5CB7ABB4C4CD}">
      <dgm:prSet phldrT="[Text]"/>
      <dgm:spPr/>
      <dgm:t>
        <a:bodyPr/>
        <a:lstStyle/>
        <a:p>
          <a:endParaRPr lang="en-US" dirty="0"/>
        </a:p>
      </dgm:t>
    </dgm:pt>
    <dgm:pt modelId="{E8E309D2-B135-4C7D-80E5-B158D0B23180}" type="parTrans" cxnId="{F641C615-EAE7-47ED-AD15-8C46052E62AC}">
      <dgm:prSet/>
      <dgm:spPr/>
      <dgm:t>
        <a:bodyPr/>
        <a:lstStyle/>
        <a:p>
          <a:endParaRPr lang="en-US"/>
        </a:p>
      </dgm:t>
    </dgm:pt>
    <dgm:pt modelId="{8AB84CA1-4969-4CE8-851A-BFB3E851EC35}" type="sibTrans" cxnId="{F641C615-EAE7-47ED-AD15-8C46052E62AC}">
      <dgm:prSet/>
      <dgm:spPr/>
      <dgm:t>
        <a:bodyPr/>
        <a:lstStyle/>
        <a:p>
          <a:endParaRPr lang="en-US"/>
        </a:p>
      </dgm:t>
    </dgm:pt>
    <dgm:pt modelId="{9209BA30-D0DB-4198-BA3E-C114BBB66B81}">
      <dgm:prSet phldrT="[Text]"/>
      <dgm:spPr/>
      <dgm:t>
        <a:bodyPr/>
        <a:lstStyle/>
        <a:p>
          <a:endParaRPr lang="en-US" dirty="0"/>
        </a:p>
      </dgm:t>
    </dgm:pt>
    <dgm:pt modelId="{C787B5E2-7226-4AF1-A6EE-51396E04C631}" type="parTrans" cxnId="{292E8C91-D4CF-4C03-926D-0968359F6FF7}">
      <dgm:prSet/>
      <dgm:spPr/>
      <dgm:t>
        <a:bodyPr/>
        <a:lstStyle/>
        <a:p>
          <a:endParaRPr lang="en-US"/>
        </a:p>
      </dgm:t>
    </dgm:pt>
    <dgm:pt modelId="{8D175339-BF66-44C6-9428-3CD433960CCB}" type="sibTrans" cxnId="{292E8C91-D4CF-4C03-926D-0968359F6FF7}">
      <dgm:prSet/>
      <dgm:spPr/>
      <dgm:t>
        <a:bodyPr/>
        <a:lstStyle/>
        <a:p>
          <a:endParaRPr lang="en-US"/>
        </a:p>
      </dgm:t>
    </dgm:pt>
    <dgm:pt modelId="{BB4E2AB6-7F4F-49EB-BF7E-8BCA3C443C1C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F7A88925-B70B-4741-9151-C6155DC30477}" type="parTrans" cxnId="{9FADFAE6-1682-4990-B07B-83618427B8BC}">
      <dgm:prSet/>
      <dgm:spPr/>
      <dgm:t>
        <a:bodyPr/>
        <a:lstStyle/>
        <a:p>
          <a:endParaRPr lang="en-US"/>
        </a:p>
      </dgm:t>
    </dgm:pt>
    <dgm:pt modelId="{BF68ACE0-9FCD-4F1A-8272-1289F9A78DB3}" type="sibTrans" cxnId="{9FADFAE6-1682-4990-B07B-83618427B8BC}">
      <dgm:prSet/>
      <dgm:spPr/>
      <dgm:t>
        <a:bodyPr/>
        <a:lstStyle/>
        <a:p>
          <a:endParaRPr lang="en-US"/>
        </a:p>
      </dgm:t>
    </dgm:pt>
    <dgm:pt modelId="{EA01D492-05A9-490E-A8F3-D528D51AEEDE}">
      <dgm:prSet phldrT="[Text]"/>
      <dgm:spPr/>
      <dgm:t>
        <a:bodyPr/>
        <a:lstStyle/>
        <a:p>
          <a:endParaRPr lang="en-US" dirty="0"/>
        </a:p>
      </dgm:t>
    </dgm:pt>
    <dgm:pt modelId="{AE2BE42D-4B90-488D-ADA6-B9086153BD3E}" type="parTrans" cxnId="{69DF962F-16C6-4ABC-B064-3D67B26EE4C2}">
      <dgm:prSet/>
      <dgm:spPr/>
      <dgm:t>
        <a:bodyPr/>
        <a:lstStyle/>
        <a:p>
          <a:endParaRPr lang="en-US"/>
        </a:p>
      </dgm:t>
    </dgm:pt>
    <dgm:pt modelId="{60364F43-8AE2-4E1C-BE2F-B9477C8AFE31}" type="sibTrans" cxnId="{69DF962F-16C6-4ABC-B064-3D67B26EE4C2}">
      <dgm:prSet/>
      <dgm:spPr/>
      <dgm:t>
        <a:bodyPr/>
        <a:lstStyle/>
        <a:p>
          <a:endParaRPr lang="en-US"/>
        </a:p>
      </dgm:t>
    </dgm:pt>
    <dgm:pt modelId="{9F4FEBE5-7F93-483E-AAAD-A70186B2BBAC}" type="pres">
      <dgm:prSet presAssocID="{B8F2485B-182C-4B81-9458-4D82F8D318E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0C076A-65C0-484C-8EC5-AA416B43D7C9}" type="pres">
      <dgm:prSet presAssocID="{C49BA5C0-8A93-44CD-BAFD-89D6E7F5AD02}" presName="root" presStyleCnt="0"/>
      <dgm:spPr/>
    </dgm:pt>
    <dgm:pt modelId="{38C18DDE-D34F-4CA5-8AE7-3C984A27491D}" type="pres">
      <dgm:prSet presAssocID="{C49BA5C0-8A93-44CD-BAFD-89D6E7F5AD02}" presName="rootComposite" presStyleCnt="0"/>
      <dgm:spPr/>
    </dgm:pt>
    <dgm:pt modelId="{391400F2-04C2-40D0-ADB1-761736FE17C6}" type="pres">
      <dgm:prSet presAssocID="{C49BA5C0-8A93-44CD-BAFD-89D6E7F5AD02}" presName="rootText" presStyleLbl="node1" presStyleIdx="0" presStyleCnt="2" custScaleX="85654" custScaleY="74835" custLinFactNeighborX="2598" custLinFactNeighborY="-2757"/>
      <dgm:spPr/>
      <dgm:t>
        <a:bodyPr/>
        <a:lstStyle/>
        <a:p>
          <a:endParaRPr lang="en-US"/>
        </a:p>
      </dgm:t>
    </dgm:pt>
    <dgm:pt modelId="{228C3076-B223-4430-953A-8A64DA9730EA}" type="pres">
      <dgm:prSet presAssocID="{C49BA5C0-8A93-44CD-BAFD-89D6E7F5AD02}" presName="rootConnector" presStyleLbl="node1" presStyleIdx="0" presStyleCnt="2"/>
      <dgm:spPr/>
      <dgm:t>
        <a:bodyPr/>
        <a:lstStyle/>
        <a:p>
          <a:endParaRPr lang="en-US"/>
        </a:p>
      </dgm:t>
    </dgm:pt>
    <dgm:pt modelId="{AFA950E7-8D61-4395-B758-7663A5502912}" type="pres">
      <dgm:prSet presAssocID="{C49BA5C0-8A93-44CD-BAFD-89D6E7F5AD02}" presName="childShape" presStyleCnt="0"/>
      <dgm:spPr/>
    </dgm:pt>
    <dgm:pt modelId="{D0FC6732-64E3-4772-BA59-D8C6C884A24B}" type="pres">
      <dgm:prSet presAssocID="{E8E309D2-B135-4C7D-80E5-B158D0B23180}" presName="Name13" presStyleLbl="parChTrans1D2" presStyleIdx="0" presStyleCnt="3"/>
      <dgm:spPr/>
      <dgm:t>
        <a:bodyPr/>
        <a:lstStyle/>
        <a:p>
          <a:endParaRPr lang="en-US"/>
        </a:p>
      </dgm:t>
    </dgm:pt>
    <dgm:pt modelId="{635D6DF5-9A27-45B9-B8F5-93E468E53566}" type="pres">
      <dgm:prSet presAssocID="{C90A5AD0-B566-4160-AB39-5CB7ABB4C4CD}" presName="childText" presStyleLbl="bgAcc1" presStyleIdx="0" presStyleCnt="3" custScaleX="135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93F15-F9F7-4C3C-B4B5-41CBC0A10A6D}" type="pres">
      <dgm:prSet presAssocID="{C787B5E2-7226-4AF1-A6EE-51396E04C631}" presName="Name13" presStyleLbl="parChTrans1D2" presStyleIdx="1" presStyleCnt="3"/>
      <dgm:spPr/>
      <dgm:t>
        <a:bodyPr/>
        <a:lstStyle/>
        <a:p>
          <a:endParaRPr lang="en-US"/>
        </a:p>
      </dgm:t>
    </dgm:pt>
    <dgm:pt modelId="{4D887F7E-FD82-4E39-BF1B-1636EFEB35BE}" type="pres">
      <dgm:prSet presAssocID="{9209BA30-D0DB-4198-BA3E-C114BBB66B81}" presName="childText" presStyleLbl="bgAcc1" presStyleIdx="1" presStyleCnt="3" custScaleX="134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85CD7-7E72-4E73-8A99-E80156DB0886}" type="pres">
      <dgm:prSet presAssocID="{BB4E2AB6-7F4F-49EB-BF7E-8BCA3C443C1C}" presName="root" presStyleCnt="0"/>
      <dgm:spPr/>
    </dgm:pt>
    <dgm:pt modelId="{6CABADF3-00D3-43D2-B112-AEEB91EEF36E}" type="pres">
      <dgm:prSet presAssocID="{BB4E2AB6-7F4F-49EB-BF7E-8BCA3C443C1C}" presName="rootComposite" presStyleCnt="0"/>
      <dgm:spPr/>
    </dgm:pt>
    <dgm:pt modelId="{E1A016CD-1AB5-4135-9CBE-C6DCC784B923}" type="pres">
      <dgm:prSet presAssocID="{BB4E2AB6-7F4F-49EB-BF7E-8BCA3C443C1C}" presName="rootText" presStyleLbl="node1" presStyleIdx="1" presStyleCnt="2" custScaleX="88999" custScaleY="71103"/>
      <dgm:spPr/>
      <dgm:t>
        <a:bodyPr/>
        <a:lstStyle/>
        <a:p>
          <a:endParaRPr lang="en-US"/>
        </a:p>
      </dgm:t>
    </dgm:pt>
    <dgm:pt modelId="{8FF39274-51DC-43D6-992B-A2872704D345}" type="pres">
      <dgm:prSet presAssocID="{BB4E2AB6-7F4F-49EB-BF7E-8BCA3C443C1C}" presName="rootConnector" presStyleLbl="node1" presStyleIdx="1" presStyleCnt="2"/>
      <dgm:spPr/>
      <dgm:t>
        <a:bodyPr/>
        <a:lstStyle/>
        <a:p>
          <a:endParaRPr lang="en-US"/>
        </a:p>
      </dgm:t>
    </dgm:pt>
    <dgm:pt modelId="{DB81ED86-C945-4560-BC8C-0ABA1D7B8019}" type="pres">
      <dgm:prSet presAssocID="{BB4E2AB6-7F4F-49EB-BF7E-8BCA3C443C1C}" presName="childShape" presStyleCnt="0"/>
      <dgm:spPr/>
    </dgm:pt>
    <dgm:pt modelId="{97414B44-BE09-4D08-B462-3537A30D2DB3}" type="pres">
      <dgm:prSet presAssocID="{AE2BE42D-4B90-488D-ADA6-B9086153BD3E}" presName="Name13" presStyleLbl="parChTrans1D2" presStyleIdx="2" presStyleCnt="3"/>
      <dgm:spPr/>
      <dgm:t>
        <a:bodyPr/>
        <a:lstStyle/>
        <a:p>
          <a:endParaRPr lang="en-US"/>
        </a:p>
      </dgm:t>
    </dgm:pt>
    <dgm:pt modelId="{D2336937-470C-4421-B076-D39A98993D81}" type="pres">
      <dgm:prSet presAssocID="{EA01D492-05A9-490E-A8F3-D528D51AEEDE}" presName="childText" presStyleLbl="bgAcc1" presStyleIdx="2" presStyleCnt="3" custScaleX="114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CFD250-9EC5-4398-93F2-5A7E2BDD0CD3}" type="presOf" srcId="{B8F2485B-182C-4B81-9458-4D82F8D318EE}" destId="{9F4FEBE5-7F93-483E-AAAD-A70186B2BBAC}" srcOrd="0" destOrd="0" presId="urn:microsoft.com/office/officeart/2005/8/layout/hierarchy3"/>
    <dgm:cxn modelId="{D6C1677A-5A37-47D8-ACAF-13EFFD13C946}" type="presOf" srcId="{EA01D492-05A9-490E-A8F3-D528D51AEEDE}" destId="{D2336937-470C-4421-B076-D39A98993D81}" srcOrd="0" destOrd="0" presId="urn:microsoft.com/office/officeart/2005/8/layout/hierarchy3"/>
    <dgm:cxn modelId="{9FADFAE6-1682-4990-B07B-83618427B8BC}" srcId="{B8F2485B-182C-4B81-9458-4D82F8D318EE}" destId="{BB4E2AB6-7F4F-49EB-BF7E-8BCA3C443C1C}" srcOrd="1" destOrd="0" parTransId="{F7A88925-B70B-4741-9151-C6155DC30477}" sibTransId="{BF68ACE0-9FCD-4F1A-8272-1289F9A78DB3}"/>
    <dgm:cxn modelId="{2A49EF6A-AE45-41D9-8DA9-1C8FBB7BAEF6}" type="presOf" srcId="{BB4E2AB6-7F4F-49EB-BF7E-8BCA3C443C1C}" destId="{8FF39274-51DC-43D6-992B-A2872704D345}" srcOrd="1" destOrd="0" presId="urn:microsoft.com/office/officeart/2005/8/layout/hierarchy3"/>
    <dgm:cxn modelId="{69DF962F-16C6-4ABC-B064-3D67B26EE4C2}" srcId="{BB4E2AB6-7F4F-49EB-BF7E-8BCA3C443C1C}" destId="{EA01D492-05A9-490E-A8F3-D528D51AEEDE}" srcOrd="0" destOrd="0" parTransId="{AE2BE42D-4B90-488D-ADA6-B9086153BD3E}" sibTransId="{60364F43-8AE2-4E1C-BE2F-B9477C8AFE31}"/>
    <dgm:cxn modelId="{B8600C8C-FE3E-405B-BAF1-892885775BB8}" type="presOf" srcId="{C787B5E2-7226-4AF1-A6EE-51396E04C631}" destId="{97793F15-F9F7-4C3C-B4B5-41CBC0A10A6D}" srcOrd="0" destOrd="0" presId="urn:microsoft.com/office/officeart/2005/8/layout/hierarchy3"/>
    <dgm:cxn modelId="{65F00E9A-1502-4582-AD8F-319C55CB0720}" type="presOf" srcId="{BB4E2AB6-7F4F-49EB-BF7E-8BCA3C443C1C}" destId="{E1A016CD-1AB5-4135-9CBE-C6DCC784B923}" srcOrd="0" destOrd="0" presId="urn:microsoft.com/office/officeart/2005/8/layout/hierarchy3"/>
    <dgm:cxn modelId="{7649811D-1556-4F59-A23A-B4821B031F8C}" type="presOf" srcId="{E8E309D2-B135-4C7D-80E5-B158D0B23180}" destId="{D0FC6732-64E3-4772-BA59-D8C6C884A24B}" srcOrd="0" destOrd="0" presId="urn:microsoft.com/office/officeart/2005/8/layout/hierarchy3"/>
    <dgm:cxn modelId="{292E8C91-D4CF-4C03-926D-0968359F6FF7}" srcId="{C49BA5C0-8A93-44CD-BAFD-89D6E7F5AD02}" destId="{9209BA30-D0DB-4198-BA3E-C114BBB66B81}" srcOrd="1" destOrd="0" parTransId="{C787B5E2-7226-4AF1-A6EE-51396E04C631}" sibTransId="{8D175339-BF66-44C6-9428-3CD433960CCB}"/>
    <dgm:cxn modelId="{F641C615-EAE7-47ED-AD15-8C46052E62AC}" srcId="{C49BA5C0-8A93-44CD-BAFD-89D6E7F5AD02}" destId="{C90A5AD0-B566-4160-AB39-5CB7ABB4C4CD}" srcOrd="0" destOrd="0" parTransId="{E8E309D2-B135-4C7D-80E5-B158D0B23180}" sibTransId="{8AB84CA1-4969-4CE8-851A-BFB3E851EC35}"/>
    <dgm:cxn modelId="{36D744FD-2862-4F9A-BD5C-5837933D4D2A}" type="presOf" srcId="{AE2BE42D-4B90-488D-ADA6-B9086153BD3E}" destId="{97414B44-BE09-4D08-B462-3537A30D2DB3}" srcOrd="0" destOrd="0" presId="urn:microsoft.com/office/officeart/2005/8/layout/hierarchy3"/>
    <dgm:cxn modelId="{8BC97188-39B0-4EC7-A2B6-AFE7466567DE}" type="presOf" srcId="{C49BA5C0-8A93-44CD-BAFD-89D6E7F5AD02}" destId="{391400F2-04C2-40D0-ADB1-761736FE17C6}" srcOrd="0" destOrd="0" presId="urn:microsoft.com/office/officeart/2005/8/layout/hierarchy3"/>
    <dgm:cxn modelId="{5F0F8332-2E37-4916-AC2E-F4A9F0E3F371}" srcId="{B8F2485B-182C-4B81-9458-4D82F8D318EE}" destId="{C49BA5C0-8A93-44CD-BAFD-89D6E7F5AD02}" srcOrd="0" destOrd="0" parTransId="{059B0821-72F5-48F5-9B86-264E72662063}" sibTransId="{8E07E12A-A77B-4F86-A482-61BED69C4CFB}"/>
    <dgm:cxn modelId="{C48221A3-4BA3-496E-A6F4-F790EE397C8B}" type="presOf" srcId="{C49BA5C0-8A93-44CD-BAFD-89D6E7F5AD02}" destId="{228C3076-B223-4430-953A-8A64DA9730EA}" srcOrd="1" destOrd="0" presId="urn:microsoft.com/office/officeart/2005/8/layout/hierarchy3"/>
    <dgm:cxn modelId="{ADC249E9-FA76-4B42-993D-F2A6F0814258}" type="presOf" srcId="{9209BA30-D0DB-4198-BA3E-C114BBB66B81}" destId="{4D887F7E-FD82-4E39-BF1B-1636EFEB35BE}" srcOrd="0" destOrd="0" presId="urn:microsoft.com/office/officeart/2005/8/layout/hierarchy3"/>
    <dgm:cxn modelId="{3DA8E893-B870-448D-B74B-16F388D8D18E}" type="presOf" srcId="{C90A5AD0-B566-4160-AB39-5CB7ABB4C4CD}" destId="{635D6DF5-9A27-45B9-B8F5-93E468E53566}" srcOrd="0" destOrd="0" presId="urn:microsoft.com/office/officeart/2005/8/layout/hierarchy3"/>
    <dgm:cxn modelId="{90A09E62-8B74-4F36-8737-449C32B97CAA}" type="presParOf" srcId="{9F4FEBE5-7F93-483E-AAAD-A70186B2BBAC}" destId="{7D0C076A-65C0-484C-8EC5-AA416B43D7C9}" srcOrd="0" destOrd="0" presId="urn:microsoft.com/office/officeart/2005/8/layout/hierarchy3"/>
    <dgm:cxn modelId="{1890E4B0-1045-4664-B179-898FF3F9E530}" type="presParOf" srcId="{7D0C076A-65C0-484C-8EC5-AA416B43D7C9}" destId="{38C18DDE-D34F-4CA5-8AE7-3C984A27491D}" srcOrd="0" destOrd="0" presId="urn:microsoft.com/office/officeart/2005/8/layout/hierarchy3"/>
    <dgm:cxn modelId="{5F51D423-1072-4FA2-8F99-000DCED32C6E}" type="presParOf" srcId="{38C18DDE-D34F-4CA5-8AE7-3C984A27491D}" destId="{391400F2-04C2-40D0-ADB1-761736FE17C6}" srcOrd="0" destOrd="0" presId="urn:microsoft.com/office/officeart/2005/8/layout/hierarchy3"/>
    <dgm:cxn modelId="{54983F65-B77E-4D8F-956A-AD84960CB268}" type="presParOf" srcId="{38C18DDE-D34F-4CA5-8AE7-3C984A27491D}" destId="{228C3076-B223-4430-953A-8A64DA9730EA}" srcOrd="1" destOrd="0" presId="urn:microsoft.com/office/officeart/2005/8/layout/hierarchy3"/>
    <dgm:cxn modelId="{59C4EDE4-2C7A-4E9B-BB95-81AC2BB61CD5}" type="presParOf" srcId="{7D0C076A-65C0-484C-8EC5-AA416B43D7C9}" destId="{AFA950E7-8D61-4395-B758-7663A5502912}" srcOrd="1" destOrd="0" presId="urn:microsoft.com/office/officeart/2005/8/layout/hierarchy3"/>
    <dgm:cxn modelId="{237524F2-8934-4658-97E8-88E00D4336FE}" type="presParOf" srcId="{AFA950E7-8D61-4395-B758-7663A5502912}" destId="{D0FC6732-64E3-4772-BA59-D8C6C884A24B}" srcOrd="0" destOrd="0" presId="urn:microsoft.com/office/officeart/2005/8/layout/hierarchy3"/>
    <dgm:cxn modelId="{9F12036E-26F3-40D4-A369-463E36779270}" type="presParOf" srcId="{AFA950E7-8D61-4395-B758-7663A5502912}" destId="{635D6DF5-9A27-45B9-B8F5-93E468E53566}" srcOrd="1" destOrd="0" presId="urn:microsoft.com/office/officeart/2005/8/layout/hierarchy3"/>
    <dgm:cxn modelId="{68272B86-1464-4344-80E4-D754F560EB1E}" type="presParOf" srcId="{AFA950E7-8D61-4395-B758-7663A5502912}" destId="{97793F15-F9F7-4C3C-B4B5-41CBC0A10A6D}" srcOrd="2" destOrd="0" presId="urn:microsoft.com/office/officeart/2005/8/layout/hierarchy3"/>
    <dgm:cxn modelId="{2B726635-159A-4064-9C82-A68D698F5EC4}" type="presParOf" srcId="{AFA950E7-8D61-4395-B758-7663A5502912}" destId="{4D887F7E-FD82-4E39-BF1B-1636EFEB35BE}" srcOrd="3" destOrd="0" presId="urn:microsoft.com/office/officeart/2005/8/layout/hierarchy3"/>
    <dgm:cxn modelId="{71F8D12B-BB55-4E96-A0A9-E36CBA526631}" type="presParOf" srcId="{9F4FEBE5-7F93-483E-AAAD-A70186B2BBAC}" destId="{2B485CD7-7E72-4E73-8A99-E80156DB0886}" srcOrd="1" destOrd="0" presId="urn:microsoft.com/office/officeart/2005/8/layout/hierarchy3"/>
    <dgm:cxn modelId="{19F79B56-7654-4D17-AD7A-561F32B54FEE}" type="presParOf" srcId="{2B485CD7-7E72-4E73-8A99-E80156DB0886}" destId="{6CABADF3-00D3-43D2-B112-AEEB91EEF36E}" srcOrd="0" destOrd="0" presId="urn:microsoft.com/office/officeart/2005/8/layout/hierarchy3"/>
    <dgm:cxn modelId="{613FF946-CDB5-4111-8757-C80CE2EB386B}" type="presParOf" srcId="{6CABADF3-00D3-43D2-B112-AEEB91EEF36E}" destId="{E1A016CD-1AB5-4135-9CBE-C6DCC784B923}" srcOrd="0" destOrd="0" presId="urn:microsoft.com/office/officeart/2005/8/layout/hierarchy3"/>
    <dgm:cxn modelId="{3B19F13F-EAA5-4F7B-9072-A43344B8B4D2}" type="presParOf" srcId="{6CABADF3-00D3-43D2-B112-AEEB91EEF36E}" destId="{8FF39274-51DC-43D6-992B-A2872704D345}" srcOrd="1" destOrd="0" presId="urn:microsoft.com/office/officeart/2005/8/layout/hierarchy3"/>
    <dgm:cxn modelId="{A84146CA-046B-4D9E-A839-17111D9C7233}" type="presParOf" srcId="{2B485CD7-7E72-4E73-8A99-E80156DB0886}" destId="{DB81ED86-C945-4560-BC8C-0ABA1D7B8019}" srcOrd="1" destOrd="0" presId="urn:microsoft.com/office/officeart/2005/8/layout/hierarchy3"/>
    <dgm:cxn modelId="{50037623-B698-4665-AFA7-8E71F27BE501}" type="presParOf" srcId="{DB81ED86-C945-4560-BC8C-0ABA1D7B8019}" destId="{97414B44-BE09-4D08-B462-3537A30D2DB3}" srcOrd="0" destOrd="0" presId="urn:microsoft.com/office/officeart/2005/8/layout/hierarchy3"/>
    <dgm:cxn modelId="{99CC8772-48B4-498D-A213-F64D9725FE2D}" type="presParOf" srcId="{DB81ED86-C945-4560-BC8C-0ABA1D7B8019}" destId="{D2336937-470C-4421-B076-D39A98993D8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BB94CD-A6CD-4AD7-8291-601ABCB19A6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E62BCB-D32F-446E-A73C-9B80B2F93916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78B228C7-8F9A-45E0-8D74-A8BC5A1EC97B}" type="parTrans" cxnId="{90D0E8C9-7E75-48B7-9F2E-D4B639E819DB}">
      <dgm:prSet/>
      <dgm:spPr/>
      <dgm:t>
        <a:bodyPr/>
        <a:lstStyle/>
        <a:p>
          <a:endParaRPr lang="en-US"/>
        </a:p>
      </dgm:t>
    </dgm:pt>
    <dgm:pt modelId="{54E3E733-898C-4BD9-8A39-407D2CEE88E7}" type="sibTrans" cxnId="{90D0E8C9-7E75-48B7-9F2E-D4B639E819DB}">
      <dgm:prSet/>
      <dgm:spPr/>
      <dgm:t>
        <a:bodyPr/>
        <a:lstStyle/>
        <a:p>
          <a:endParaRPr lang="en-US"/>
        </a:p>
      </dgm:t>
    </dgm:pt>
    <dgm:pt modelId="{7481DF7C-C8DF-4DCD-9E4B-23BD6D33DF91}">
      <dgm:prSet phldrT="[Text]"/>
      <dgm:spPr/>
      <dgm:t>
        <a:bodyPr/>
        <a:lstStyle/>
        <a:p>
          <a:endParaRPr lang="en-US" dirty="0"/>
        </a:p>
      </dgm:t>
    </dgm:pt>
    <dgm:pt modelId="{52DF9CC9-AAE0-40E4-B9F7-6A62A5F05534}" type="parTrans" cxnId="{045852DC-58DC-4258-8069-22C43F089517}">
      <dgm:prSet/>
      <dgm:spPr/>
      <dgm:t>
        <a:bodyPr/>
        <a:lstStyle/>
        <a:p>
          <a:endParaRPr lang="en-US"/>
        </a:p>
      </dgm:t>
    </dgm:pt>
    <dgm:pt modelId="{BBCCBF3C-514B-49B5-A0A9-337928C7B00D}" type="sibTrans" cxnId="{045852DC-58DC-4258-8069-22C43F089517}">
      <dgm:prSet/>
      <dgm:spPr/>
      <dgm:t>
        <a:bodyPr/>
        <a:lstStyle/>
        <a:p>
          <a:endParaRPr lang="en-US"/>
        </a:p>
      </dgm:t>
    </dgm:pt>
    <dgm:pt modelId="{66BD27BF-01A5-4703-8156-6B7F3850E007}">
      <dgm:prSet phldrT="[Text]"/>
      <dgm:spPr/>
      <dgm:t>
        <a:bodyPr/>
        <a:lstStyle/>
        <a:p>
          <a:pPr algn="r"/>
          <a:endParaRPr lang="en-US" dirty="0"/>
        </a:p>
      </dgm:t>
    </dgm:pt>
    <dgm:pt modelId="{AB9C4DE9-CB20-4CF4-BF99-E4AC4EE8548B}" type="parTrans" cxnId="{B9A942D8-369D-4CD6-A8C8-95A97DB49508}">
      <dgm:prSet/>
      <dgm:spPr/>
      <dgm:t>
        <a:bodyPr/>
        <a:lstStyle/>
        <a:p>
          <a:endParaRPr lang="en-US"/>
        </a:p>
      </dgm:t>
    </dgm:pt>
    <dgm:pt modelId="{B1D463E5-0368-4811-B8CE-9A900206B9D8}" type="sibTrans" cxnId="{B9A942D8-369D-4CD6-A8C8-95A97DB49508}">
      <dgm:prSet/>
      <dgm:spPr/>
      <dgm:t>
        <a:bodyPr/>
        <a:lstStyle/>
        <a:p>
          <a:endParaRPr lang="en-US"/>
        </a:p>
      </dgm:t>
    </dgm:pt>
    <dgm:pt modelId="{0F8956CB-9CA5-4065-8E23-A207F169AC51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230191D0-7BD3-4F35-A006-35649BD4DF85}" type="parTrans" cxnId="{271325AD-C0E2-43B0-837A-8CC133ABD98C}">
      <dgm:prSet/>
      <dgm:spPr/>
      <dgm:t>
        <a:bodyPr/>
        <a:lstStyle/>
        <a:p>
          <a:endParaRPr lang="en-US"/>
        </a:p>
      </dgm:t>
    </dgm:pt>
    <dgm:pt modelId="{9E305D9B-21D4-40AC-9016-3829C2C1894A}" type="sibTrans" cxnId="{271325AD-C0E2-43B0-837A-8CC133ABD98C}">
      <dgm:prSet/>
      <dgm:spPr/>
      <dgm:t>
        <a:bodyPr/>
        <a:lstStyle/>
        <a:p>
          <a:endParaRPr lang="en-US"/>
        </a:p>
      </dgm:t>
    </dgm:pt>
    <dgm:pt modelId="{173F54A0-380C-4413-86F0-E8EBC46659CF}">
      <dgm:prSet phldrT="[Text]"/>
      <dgm:spPr/>
      <dgm:t>
        <a:bodyPr/>
        <a:lstStyle/>
        <a:p>
          <a:endParaRPr lang="en-US" dirty="0"/>
        </a:p>
      </dgm:t>
    </dgm:pt>
    <dgm:pt modelId="{832A1B0A-E145-4D68-AC6D-A12ED5E01DBD}" type="parTrans" cxnId="{5C7EFD0D-328C-4A00-ABCE-3E9BCED5842B}">
      <dgm:prSet/>
      <dgm:spPr/>
      <dgm:t>
        <a:bodyPr/>
        <a:lstStyle/>
        <a:p>
          <a:endParaRPr lang="en-US"/>
        </a:p>
      </dgm:t>
    </dgm:pt>
    <dgm:pt modelId="{396B3450-DF5A-4FB5-A710-76D2A8BAF390}" type="sibTrans" cxnId="{5C7EFD0D-328C-4A00-ABCE-3E9BCED5842B}">
      <dgm:prSet/>
      <dgm:spPr/>
      <dgm:t>
        <a:bodyPr/>
        <a:lstStyle/>
        <a:p>
          <a:endParaRPr lang="en-US"/>
        </a:p>
      </dgm:t>
    </dgm:pt>
    <dgm:pt modelId="{BA782202-3EFC-43B7-9227-63820367033C}">
      <dgm:prSet phldrT="[Text]"/>
      <dgm:spPr/>
      <dgm:t>
        <a:bodyPr/>
        <a:lstStyle/>
        <a:p>
          <a:endParaRPr lang="en-US" dirty="0"/>
        </a:p>
      </dgm:t>
    </dgm:pt>
    <dgm:pt modelId="{1FCB4080-38C9-42A3-A5DF-D943F0CE27B1}" type="parTrans" cxnId="{04A43C63-176C-42A0-96B1-F3095019E54F}">
      <dgm:prSet/>
      <dgm:spPr/>
      <dgm:t>
        <a:bodyPr/>
        <a:lstStyle/>
        <a:p>
          <a:endParaRPr lang="en-US"/>
        </a:p>
      </dgm:t>
    </dgm:pt>
    <dgm:pt modelId="{D11BF4D1-8A66-4543-9A1C-A9DC2E952BE8}" type="sibTrans" cxnId="{04A43C63-176C-42A0-96B1-F3095019E54F}">
      <dgm:prSet/>
      <dgm:spPr/>
      <dgm:t>
        <a:bodyPr/>
        <a:lstStyle/>
        <a:p>
          <a:endParaRPr lang="en-US"/>
        </a:p>
      </dgm:t>
    </dgm:pt>
    <dgm:pt modelId="{DA6DCAE1-934A-4DF7-85C2-18B51AFCCB34}" type="pres">
      <dgm:prSet presAssocID="{93BB94CD-A6CD-4AD7-8291-601ABCB19A6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67AF67C-9D77-4AB5-AB50-58C00C96FB7B}" type="pres">
      <dgm:prSet presAssocID="{0DE62BCB-D32F-446E-A73C-9B80B2F93916}" presName="root" presStyleCnt="0"/>
      <dgm:spPr/>
    </dgm:pt>
    <dgm:pt modelId="{98AA38DC-608E-4786-9691-F6076B720717}" type="pres">
      <dgm:prSet presAssocID="{0DE62BCB-D32F-446E-A73C-9B80B2F93916}" presName="rootComposite" presStyleCnt="0"/>
      <dgm:spPr/>
    </dgm:pt>
    <dgm:pt modelId="{C34790EA-1907-4E32-BF9F-EF7B06488856}" type="pres">
      <dgm:prSet presAssocID="{0DE62BCB-D32F-446E-A73C-9B80B2F93916}" presName="rootText" presStyleLbl="node1" presStyleIdx="0" presStyleCnt="2" custScaleY="49983"/>
      <dgm:spPr/>
      <dgm:t>
        <a:bodyPr/>
        <a:lstStyle/>
        <a:p>
          <a:endParaRPr lang="en-US"/>
        </a:p>
      </dgm:t>
    </dgm:pt>
    <dgm:pt modelId="{47A22E22-3F54-4A2F-8ACB-85BCB601DD82}" type="pres">
      <dgm:prSet presAssocID="{0DE62BCB-D32F-446E-A73C-9B80B2F93916}" presName="rootConnector" presStyleLbl="node1" presStyleIdx="0" presStyleCnt="2"/>
      <dgm:spPr/>
      <dgm:t>
        <a:bodyPr/>
        <a:lstStyle/>
        <a:p>
          <a:endParaRPr lang="en-US"/>
        </a:p>
      </dgm:t>
    </dgm:pt>
    <dgm:pt modelId="{CAB5F60B-5CB3-4FE7-8F0A-AE0C6B069C62}" type="pres">
      <dgm:prSet presAssocID="{0DE62BCB-D32F-446E-A73C-9B80B2F93916}" presName="childShape" presStyleCnt="0"/>
      <dgm:spPr/>
    </dgm:pt>
    <dgm:pt modelId="{98B4ABC2-6D35-4662-BC64-6F643AA36447}" type="pres">
      <dgm:prSet presAssocID="{52DF9CC9-AAE0-40E4-B9F7-6A62A5F0553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541D48B1-F952-410F-BC79-6E62B963A8EA}" type="pres">
      <dgm:prSet presAssocID="{7481DF7C-C8DF-4DCD-9E4B-23BD6D33DF91}" presName="childText" presStyleLbl="bgAcc1" presStyleIdx="0" presStyleCnt="4" custScaleX="102524" custScaleY="782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08BF8-8571-4324-8ABE-30BA30364282}" type="pres">
      <dgm:prSet presAssocID="{AB9C4DE9-CB20-4CF4-BF99-E4AC4EE8548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54164489-A37C-4DDD-BA36-32CFB9B86815}" type="pres">
      <dgm:prSet presAssocID="{66BD27BF-01A5-4703-8156-6B7F3850E007}" presName="childText" presStyleLbl="bgAcc1" presStyleIdx="1" presStyleCnt="4" custScaleX="100995" custScaleY="79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A5214-BD5B-46A6-9CB2-B423DE203652}" type="pres">
      <dgm:prSet presAssocID="{0F8956CB-9CA5-4065-8E23-A207F169AC51}" presName="root" presStyleCnt="0"/>
      <dgm:spPr/>
    </dgm:pt>
    <dgm:pt modelId="{67DD9470-AE06-4B35-A988-D777F4A0B7B5}" type="pres">
      <dgm:prSet presAssocID="{0F8956CB-9CA5-4065-8E23-A207F169AC51}" presName="rootComposite" presStyleCnt="0"/>
      <dgm:spPr/>
    </dgm:pt>
    <dgm:pt modelId="{7DFA30C2-87DE-49C4-974F-77C8E43C6FD9}" type="pres">
      <dgm:prSet presAssocID="{0F8956CB-9CA5-4065-8E23-A207F169AC51}" presName="rootText" presStyleLbl="node1" presStyleIdx="1" presStyleCnt="2" custScaleY="51230"/>
      <dgm:spPr/>
      <dgm:t>
        <a:bodyPr/>
        <a:lstStyle/>
        <a:p>
          <a:endParaRPr lang="en-US"/>
        </a:p>
      </dgm:t>
    </dgm:pt>
    <dgm:pt modelId="{D5B9A83E-583A-4936-A644-EA8C8A42E9BF}" type="pres">
      <dgm:prSet presAssocID="{0F8956CB-9CA5-4065-8E23-A207F169AC51}" presName="rootConnector" presStyleLbl="node1" presStyleIdx="1" presStyleCnt="2"/>
      <dgm:spPr/>
      <dgm:t>
        <a:bodyPr/>
        <a:lstStyle/>
        <a:p>
          <a:endParaRPr lang="en-US"/>
        </a:p>
      </dgm:t>
    </dgm:pt>
    <dgm:pt modelId="{D58D3E58-736F-4317-91B1-26DEA2C2EEE9}" type="pres">
      <dgm:prSet presAssocID="{0F8956CB-9CA5-4065-8E23-A207F169AC51}" presName="childShape" presStyleCnt="0"/>
      <dgm:spPr/>
    </dgm:pt>
    <dgm:pt modelId="{89D9862E-C635-4580-BC3C-3D955DBD85DD}" type="pres">
      <dgm:prSet presAssocID="{832A1B0A-E145-4D68-AC6D-A12ED5E01DB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1F2E4E4F-DCA7-40E1-BC60-5D479D79A8FC}" type="pres">
      <dgm:prSet presAssocID="{173F54A0-380C-4413-86F0-E8EBC46659CF}" presName="childText" presStyleLbl="bgAcc1" presStyleIdx="2" presStyleCnt="4" custScaleX="112628" custScaleY="87382" custLinFactNeighborX="-472" custLinFactNeighborY="-11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4BB92-96F5-45F2-8F8B-EB6580A9203A}" type="pres">
      <dgm:prSet presAssocID="{1FCB4080-38C9-42A3-A5DF-D943F0CE27B1}" presName="Name13" presStyleLbl="parChTrans1D2" presStyleIdx="3" presStyleCnt="4"/>
      <dgm:spPr/>
      <dgm:t>
        <a:bodyPr/>
        <a:lstStyle/>
        <a:p>
          <a:endParaRPr lang="en-US"/>
        </a:p>
      </dgm:t>
    </dgm:pt>
    <dgm:pt modelId="{6D10CB37-8593-42D4-AD3C-26DAEE3A6287}" type="pres">
      <dgm:prSet presAssocID="{BA782202-3EFC-43B7-9227-63820367033C}" presName="childText" presStyleLbl="bgAcc1" presStyleIdx="3" presStyleCnt="4" custScaleX="109023" custScaleY="71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A43C63-176C-42A0-96B1-F3095019E54F}" srcId="{0F8956CB-9CA5-4065-8E23-A207F169AC51}" destId="{BA782202-3EFC-43B7-9227-63820367033C}" srcOrd="1" destOrd="0" parTransId="{1FCB4080-38C9-42A3-A5DF-D943F0CE27B1}" sibTransId="{D11BF4D1-8A66-4543-9A1C-A9DC2E952BE8}"/>
    <dgm:cxn modelId="{34AAD7FE-0CBA-4839-9D13-D86CCA4A7441}" type="presOf" srcId="{BA782202-3EFC-43B7-9227-63820367033C}" destId="{6D10CB37-8593-42D4-AD3C-26DAEE3A6287}" srcOrd="0" destOrd="0" presId="urn:microsoft.com/office/officeart/2005/8/layout/hierarchy3"/>
    <dgm:cxn modelId="{10DEA583-DBF7-4E4B-9192-6251CF4F5A32}" type="presOf" srcId="{0F8956CB-9CA5-4065-8E23-A207F169AC51}" destId="{D5B9A83E-583A-4936-A644-EA8C8A42E9BF}" srcOrd="1" destOrd="0" presId="urn:microsoft.com/office/officeart/2005/8/layout/hierarchy3"/>
    <dgm:cxn modelId="{A1926D40-F9F2-42E3-8D4C-F03340C73785}" type="presOf" srcId="{52DF9CC9-AAE0-40E4-B9F7-6A62A5F05534}" destId="{98B4ABC2-6D35-4662-BC64-6F643AA36447}" srcOrd="0" destOrd="0" presId="urn:microsoft.com/office/officeart/2005/8/layout/hierarchy3"/>
    <dgm:cxn modelId="{6600DC64-2CB1-4CE1-93E3-4C503008C3B5}" type="presOf" srcId="{1FCB4080-38C9-42A3-A5DF-D943F0CE27B1}" destId="{EC54BB92-96F5-45F2-8F8B-EB6580A9203A}" srcOrd="0" destOrd="0" presId="urn:microsoft.com/office/officeart/2005/8/layout/hierarchy3"/>
    <dgm:cxn modelId="{041D90D2-7720-4764-BB54-22610552E421}" type="presOf" srcId="{93BB94CD-A6CD-4AD7-8291-601ABCB19A62}" destId="{DA6DCAE1-934A-4DF7-85C2-18B51AFCCB34}" srcOrd="0" destOrd="0" presId="urn:microsoft.com/office/officeart/2005/8/layout/hierarchy3"/>
    <dgm:cxn modelId="{5C7EFD0D-328C-4A00-ABCE-3E9BCED5842B}" srcId="{0F8956CB-9CA5-4065-8E23-A207F169AC51}" destId="{173F54A0-380C-4413-86F0-E8EBC46659CF}" srcOrd="0" destOrd="0" parTransId="{832A1B0A-E145-4D68-AC6D-A12ED5E01DBD}" sibTransId="{396B3450-DF5A-4FB5-A710-76D2A8BAF390}"/>
    <dgm:cxn modelId="{B9A942D8-369D-4CD6-A8C8-95A97DB49508}" srcId="{0DE62BCB-D32F-446E-A73C-9B80B2F93916}" destId="{66BD27BF-01A5-4703-8156-6B7F3850E007}" srcOrd="1" destOrd="0" parTransId="{AB9C4DE9-CB20-4CF4-BF99-E4AC4EE8548B}" sibTransId="{B1D463E5-0368-4811-B8CE-9A900206B9D8}"/>
    <dgm:cxn modelId="{9A8A72BD-69E5-4BEA-A510-78B0FD68989C}" type="presOf" srcId="{0DE62BCB-D32F-446E-A73C-9B80B2F93916}" destId="{47A22E22-3F54-4A2F-8ACB-85BCB601DD82}" srcOrd="1" destOrd="0" presId="urn:microsoft.com/office/officeart/2005/8/layout/hierarchy3"/>
    <dgm:cxn modelId="{DF2C951E-B993-4933-81A8-52FD5FFBCEA0}" type="presOf" srcId="{0F8956CB-9CA5-4065-8E23-A207F169AC51}" destId="{7DFA30C2-87DE-49C4-974F-77C8E43C6FD9}" srcOrd="0" destOrd="0" presId="urn:microsoft.com/office/officeart/2005/8/layout/hierarchy3"/>
    <dgm:cxn modelId="{ED2185C5-DD8E-407E-A71D-06E9C4967828}" type="presOf" srcId="{66BD27BF-01A5-4703-8156-6B7F3850E007}" destId="{54164489-A37C-4DDD-BA36-32CFB9B86815}" srcOrd="0" destOrd="0" presId="urn:microsoft.com/office/officeart/2005/8/layout/hierarchy3"/>
    <dgm:cxn modelId="{90D0E8C9-7E75-48B7-9F2E-D4B639E819DB}" srcId="{93BB94CD-A6CD-4AD7-8291-601ABCB19A62}" destId="{0DE62BCB-D32F-446E-A73C-9B80B2F93916}" srcOrd="0" destOrd="0" parTransId="{78B228C7-8F9A-45E0-8D74-A8BC5A1EC97B}" sibTransId="{54E3E733-898C-4BD9-8A39-407D2CEE88E7}"/>
    <dgm:cxn modelId="{C589B8DD-B298-496E-BD46-2FCF6E32E9DA}" type="presOf" srcId="{832A1B0A-E145-4D68-AC6D-A12ED5E01DBD}" destId="{89D9862E-C635-4580-BC3C-3D955DBD85DD}" srcOrd="0" destOrd="0" presId="urn:microsoft.com/office/officeart/2005/8/layout/hierarchy3"/>
    <dgm:cxn modelId="{045852DC-58DC-4258-8069-22C43F089517}" srcId="{0DE62BCB-D32F-446E-A73C-9B80B2F93916}" destId="{7481DF7C-C8DF-4DCD-9E4B-23BD6D33DF91}" srcOrd="0" destOrd="0" parTransId="{52DF9CC9-AAE0-40E4-B9F7-6A62A5F05534}" sibTransId="{BBCCBF3C-514B-49B5-A0A9-337928C7B00D}"/>
    <dgm:cxn modelId="{5AC8A417-472E-49F2-A336-0A3A605822CD}" type="presOf" srcId="{0DE62BCB-D32F-446E-A73C-9B80B2F93916}" destId="{C34790EA-1907-4E32-BF9F-EF7B06488856}" srcOrd="0" destOrd="0" presId="urn:microsoft.com/office/officeart/2005/8/layout/hierarchy3"/>
    <dgm:cxn modelId="{271325AD-C0E2-43B0-837A-8CC133ABD98C}" srcId="{93BB94CD-A6CD-4AD7-8291-601ABCB19A62}" destId="{0F8956CB-9CA5-4065-8E23-A207F169AC51}" srcOrd="1" destOrd="0" parTransId="{230191D0-7BD3-4F35-A006-35649BD4DF85}" sibTransId="{9E305D9B-21D4-40AC-9016-3829C2C1894A}"/>
    <dgm:cxn modelId="{79EB05CE-3D42-4D9C-81B8-C6397075E661}" type="presOf" srcId="{173F54A0-380C-4413-86F0-E8EBC46659CF}" destId="{1F2E4E4F-DCA7-40E1-BC60-5D479D79A8FC}" srcOrd="0" destOrd="0" presId="urn:microsoft.com/office/officeart/2005/8/layout/hierarchy3"/>
    <dgm:cxn modelId="{2D42C6E6-B64D-4E99-98F5-9795A74D46D7}" type="presOf" srcId="{7481DF7C-C8DF-4DCD-9E4B-23BD6D33DF91}" destId="{541D48B1-F952-410F-BC79-6E62B963A8EA}" srcOrd="0" destOrd="0" presId="urn:microsoft.com/office/officeart/2005/8/layout/hierarchy3"/>
    <dgm:cxn modelId="{ADE95512-04A1-40C0-8C63-7984A3230A0F}" type="presOf" srcId="{AB9C4DE9-CB20-4CF4-BF99-E4AC4EE8548B}" destId="{97408BF8-8571-4324-8ABE-30BA30364282}" srcOrd="0" destOrd="0" presId="urn:microsoft.com/office/officeart/2005/8/layout/hierarchy3"/>
    <dgm:cxn modelId="{A3CAAA38-026A-4FF2-98FD-6E81E4B82E05}" type="presParOf" srcId="{DA6DCAE1-934A-4DF7-85C2-18B51AFCCB34}" destId="{367AF67C-9D77-4AB5-AB50-58C00C96FB7B}" srcOrd="0" destOrd="0" presId="urn:microsoft.com/office/officeart/2005/8/layout/hierarchy3"/>
    <dgm:cxn modelId="{B64126DE-AB00-48FE-ACDB-E00A51D2354E}" type="presParOf" srcId="{367AF67C-9D77-4AB5-AB50-58C00C96FB7B}" destId="{98AA38DC-608E-4786-9691-F6076B720717}" srcOrd="0" destOrd="0" presId="urn:microsoft.com/office/officeart/2005/8/layout/hierarchy3"/>
    <dgm:cxn modelId="{AC25E7CF-AA06-4618-8A38-6071DE055846}" type="presParOf" srcId="{98AA38DC-608E-4786-9691-F6076B720717}" destId="{C34790EA-1907-4E32-BF9F-EF7B06488856}" srcOrd="0" destOrd="0" presId="urn:microsoft.com/office/officeart/2005/8/layout/hierarchy3"/>
    <dgm:cxn modelId="{548CD997-B1E4-4EB1-8BF3-6631F80A2E8D}" type="presParOf" srcId="{98AA38DC-608E-4786-9691-F6076B720717}" destId="{47A22E22-3F54-4A2F-8ACB-85BCB601DD82}" srcOrd="1" destOrd="0" presId="urn:microsoft.com/office/officeart/2005/8/layout/hierarchy3"/>
    <dgm:cxn modelId="{FC82A357-C638-4774-97E7-B7EF9695E53E}" type="presParOf" srcId="{367AF67C-9D77-4AB5-AB50-58C00C96FB7B}" destId="{CAB5F60B-5CB3-4FE7-8F0A-AE0C6B069C62}" srcOrd="1" destOrd="0" presId="urn:microsoft.com/office/officeart/2005/8/layout/hierarchy3"/>
    <dgm:cxn modelId="{FC3752C9-43BD-45F9-8FE8-847BACB20BD9}" type="presParOf" srcId="{CAB5F60B-5CB3-4FE7-8F0A-AE0C6B069C62}" destId="{98B4ABC2-6D35-4662-BC64-6F643AA36447}" srcOrd="0" destOrd="0" presId="urn:microsoft.com/office/officeart/2005/8/layout/hierarchy3"/>
    <dgm:cxn modelId="{3AD7A33C-F3D7-41B0-AD5B-C9C816DAAC15}" type="presParOf" srcId="{CAB5F60B-5CB3-4FE7-8F0A-AE0C6B069C62}" destId="{541D48B1-F952-410F-BC79-6E62B963A8EA}" srcOrd="1" destOrd="0" presId="urn:microsoft.com/office/officeart/2005/8/layout/hierarchy3"/>
    <dgm:cxn modelId="{42B73DF1-53BE-4C36-AE5A-B3651C3A3C4F}" type="presParOf" srcId="{CAB5F60B-5CB3-4FE7-8F0A-AE0C6B069C62}" destId="{97408BF8-8571-4324-8ABE-30BA30364282}" srcOrd="2" destOrd="0" presId="urn:microsoft.com/office/officeart/2005/8/layout/hierarchy3"/>
    <dgm:cxn modelId="{3D7587E2-36AA-4A14-8C68-BFB61F8FDF43}" type="presParOf" srcId="{CAB5F60B-5CB3-4FE7-8F0A-AE0C6B069C62}" destId="{54164489-A37C-4DDD-BA36-32CFB9B86815}" srcOrd="3" destOrd="0" presId="urn:microsoft.com/office/officeart/2005/8/layout/hierarchy3"/>
    <dgm:cxn modelId="{F839C7CC-5310-4223-BE04-9E72E3B89E74}" type="presParOf" srcId="{DA6DCAE1-934A-4DF7-85C2-18B51AFCCB34}" destId="{DC0A5214-BD5B-46A6-9CB2-B423DE203652}" srcOrd="1" destOrd="0" presId="urn:microsoft.com/office/officeart/2005/8/layout/hierarchy3"/>
    <dgm:cxn modelId="{FD5BF1A6-0E91-40F7-B638-028F909285DE}" type="presParOf" srcId="{DC0A5214-BD5B-46A6-9CB2-B423DE203652}" destId="{67DD9470-AE06-4B35-A988-D777F4A0B7B5}" srcOrd="0" destOrd="0" presId="urn:microsoft.com/office/officeart/2005/8/layout/hierarchy3"/>
    <dgm:cxn modelId="{CF9377D6-0EBC-4EA5-9AC8-77ABD0E34304}" type="presParOf" srcId="{67DD9470-AE06-4B35-A988-D777F4A0B7B5}" destId="{7DFA30C2-87DE-49C4-974F-77C8E43C6FD9}" srcOrd="0" destOrd="0" presId="urn:microsoft.com/office/officeart/2005/8/layout/hierarchy3"/>
    <dgm:cxn modelId="{60C31842-B49F-4BF2-B532-79F41398781B}" type="presParOf" srcId="{67DD9470-AE06-4B35-A988-D777F4A0B7B5}" destId="{D5B9A83E-583A-4936-A644-EA8C8A42E9BF}" srcOrd="1" destOrd="0" presId="urn:microsoft.com/office/officeart/2005/8/layout/hierarchy3"/>
    <dgm:cxn modelId="{AA68FC4E-9B41-4020-9588-512719A9E163}" type="presParOf" srcId="{DC0A5214-BD5B-46A6-9CB2-B423DE203652}" destId="{D58D3E58-736F-4317-91B1-26DEA2C2EEE9}" srcOrd="1" destOrd="0" presId="urn:microsoft.com/office/officeart/2005/8/layout/hierarchy3"/>
    <dgm:cxn modelId="{8CEEB812-E42A-4E54-86AC-89E20CCF8F30}" type="presParOf" srcId="{D58D3E58-736F-4317-91B1-26DEA2C2EEE9}" destId="{89D9862E-C635-4580-BC3C-3D955DBD85DD}" srcOrd="0" destOrd="0" presId="urn:microsoft.com/office/officeart/2005/8/layout/hierarchy3"/>
    <dgm:cxn modelId="{B50CAAC0-F5C6-4F37-954D-B0A2CC95C784}" type="presParOf" srcId="{D58D3E58-736F-4317-91B1-26DEA2C2EEE9}" destId="{1F2E4E4F-DCA7-40E1-BC60-5D479D79A8FC}" srcOrd="1" destOrd="0" presId="urn:microsoft.com/office/officeart/2005/8/layout/hierarchy3"/>
    <dgm:cxn modelId="{D3782837-E107-4C51-8425-AD64E22CB5B2}" type="presParOf" srcId="{D58D3E58-736F-4317-91B1-26DEA2C2EEE9}" destId="{EC54BB92-96F5-45F2-8F8B-EB6580A9203A}" srcOrd="2" destOrd="0" presId="urn:microsoft.com/office/officeart/2005/8/layout/hierarchy3"/>
    <dgm:cxn modelId="{BA865944-55A0-4CF8-A38E-93D6B816A421}" type="presParOf" srcId="{D58D3E58-736F-4317-91B1-26DEA2C2EEE9}" destId="{6D10CB37-8593-42D4-AD3C-26DAEE3A628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871B49-76A8-4678-B996-DFB461CBF22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9FE356-7A17-4D65-8036-CD4E1CAE27A9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A88741FE-F34A-45A3-B0C1-0B4E611C0DE8}" type="parTrans" cxnId="{87606741-42A7-43E0-B601-225177DD9509}">
      <dgm:prSet/>
      <dgm:spPr/>
      <dgm:t>
        <a:bodyPr/>
        <a:lstStyle/>
        <a:p>
          <a:endParaRPr lang="en-US"/>
        </a:p>
      </dgm:t>
    </dgm:pt>
    <dgm:pt modelId="{1AE4C703-BDE7-44A0-90D1-4FDDFAD34321}" type="sibTrans" cxnId="{87606741-42A7-43E0-B601-225177DD9509}">
      <dgm:prSet/>
      <dgm:spPr/>
      <dgm:t>
        <a:bodyPr/>
        <a:lstStyle/>
        <a:p>
          <a:endParaRPr lang="en-US"/>
        </a:p>
      </dgm:t>
    </dgm:pt>
    <dgm:pt modelId="{5E832FB6-DDE5-48E3-A4D7-1A2C7CB2CBCE}">
      <dgm:prSet phldrT="[Text]"/>
      <dgm:spPr/>
      <dgm:t>
        <a:bodyPr/>
        <a:lstStyle/>
        <a:p>
          <a:endParaRPr lang="en-US" dirty="0"/>
        </a:p>
      </dgm:t>
    </dgm:pt>
    <dgm:pt modelId="{982EEC10-C6BF-48A0-96AB-2270916B41C9}" type="parTrans" cxnId="{7485FC8D-F25C-44F4-8835-19A2BB957B96}">
      <dgm:prSet/>
      <dgm:spPr/>
      <dgm:t>
        <a:bodyPr/>
        <a:lstStyle/>
        <a:p>
          <a:endParaRPr lang="en-US"/>
        </a:p>
      </dgm:t>
    </dgm:pt>
    <dgm:pt modelId="{82FC5F87-D1EE-47BB-861B-07D28F45D293}" type="sibTrans" cxnId="{7485FC8D-F25C-44F4-8835-19A2BB957B96}">
      <dgm:prSet/>
      <dgm:spPr/>
      <dgm:t>
        <a:bodyPr/>
        <a:lstStyle/>
        <a:p>
          <a:endParaRPr lang="en-US"/>
        </a:p>
      </dgm:t>
    </dgm:pt>
    <dgm:pt modelId="{0B755B74-753E-4ACD-91EC-C191B32C23E1}">
      <dgm:prSet phldrT="[Text]"/>
      <dgm:spPr/>
      <dgm:t>
        <a:bodyPr/>
        <a:lstStyle/>
        <a:p>
          <a:endParaRPr lang="en-US" dirty="0"/>
        </a:p>
      </dgm:t>
    </dgm:pt>
    <dgm:pt modelId="{BB3DBBFD-F86C-4D39-A73F-A02018731C19}" type="parTrans" cxnId="{EA9E399A-7F33-46BA-A26B-78F4D7D6956A}">
      <dgm:prSet/>
      <dgm:spPr/>
      <dgm:t>
        <a:bodyPr/>
        <a:lstStyle/>
        <a:p>
          <a:endParaRPr lang="en-US"/>
        </a:p>
      </dgm:t>
    </dgm:pt>
    <dgm:pt modelId="{98715178-A284-45B4-B994-05C219A00178}" type="sibTrans" cxnId="{EA9E399A-7F33-46BA-A26B-78F4D7D6956A}">
      <dgm:prSet/>
      <dgm:spPr/>
      <dgm:t>
        <a:bodyPr/>
        <a:lstStyle/>
        <a:p>
          <a:endParaRPr lang="en-US"/>
        </a:p>
      </dgm:t>
    </dgm:pt>
    <dgm:pt modelId="{6DF05400-E628-478D-933B-8AA67EA47BAA}">
      <dgm:prSet phldrT="[Text]"/>
      <dgm:spPr>
        <a:solidFill>
          <a:srgbClr val="002060"/>
        </a:solidFill>
      </dgm:spPr>
      <dgm:t>
        <a:bodyPr/>
        <a:lstStyle/>
        <a:p>
          <a:endParaRPr lang="en-US" dirty="0">
            <a:solidFill>
              <a:srgbClr val="0D4808"/>
            </a:solidFill>
          </a:endParaRPr>
        </a:p>
      </dgm:t>
    </dgm:pt>
    <dgm:pt modelId="{CECB17B9-BC69-4D00-8017-1BDBC3E649C6}" type="parTrans" cxnId="{7796013D-580F-4E76-849E-171DB11B4495}">
      <dgm:prSet/>
      <dgm:spPr/>
      <dgm:t>
        <a:bodyPr/>
        <a:lstStyle/>
        <a:p>
          <a:endParaRPr lang="en-US"/>
        </a:p>
      </dgm:t>
    </dgm:pt>
    <dgm:pt modelId="{A55D86AB-D075-4536-934B-FA8D619D7541}" type="sibTrans" cxnId="{7796013D-580F-4E76-849E-171DB11B4495}">
      <dgm:prSet/>
      <dgm:spPr/>
      <dgm:t>
        <a:bodyPr/>
        <a:lstStyle/>
        <a:p>
          <a:endParaRPr lang="en-US"/>
        </a:p>
      </dgm:t>
    </dgm:pt>
    <dgm:pt modelId="{526AD199-35F1-4B68-B21A-8B8AD77F0D85}">
      <dgm:prSet phldrT="[Text]"/>
      <dgm:spPr/>
      <dgm:t>
        <a:bodyPr/>
        <a:lstStyle/>
        <a:p>
          <a:endParaRPr lang="en-US" dirty="0"/>
        </a:p>
      </dgm:t>
    </dgm:pt>
    <dgm:pt modelId="{EA0E7159-CE18-4E4D-A3C8-DB4D4C1DEC5D}" type="parTrans" cxnId="{81A1BC5B-5617-4C0D-BF05-4E563D93DFDA}">
      <dgm:prSet/>
      <dgm:spPr/>
      <dgm:t>
        <a:bodyPr/>
        <a:lstStyle/>
        <a:p>
          <a:endParaRPr lang="en-US"/>
        </a:p>
      </dgm:t>
    </dgm:pt>
    <dgm:pt modelId="{0B42F411-74F3-4C4D-B7BB-CCAE7359DA29}" type="sibTrans" cxnId="{81A1BC5B-5617-4C0D-BF05-4E563D93DFDA}">
      <dgm:prSet/>
      <dgm:spPr/>
      <dgm:t>
        <a:bodyPr/>
        <a:lstStyle/>
        <a:p>
          <a:endParaRPr lang="en-US"/>
        </a:p>
      </dgm:t>
    </dgm:pt>
    <dgm:pt modelId="{85A71496-0B52-4C2B-9EC6-D01B4B50B302}">
      <dgm:prSet phldrT="[Text]"/>
      <dgm:spPr/>
      <dgm:t>
        <a:bodyPr/>
        <a:lstStyle/>
        <a:p>
          <a:endParaRPr lang="en-US" dirty="0"/>
        </a:p>
      </dgm:t>
    </dgm:pt>
    <dgm:pt modelId="{37A19838-FBA7-4961-811F-C8A39876CEE3}" type="parTrans" cxnId="{CE1DBBF2-6921-4917-8F4D-F00C90A86319}">
      <dgm:prSet/>
      <dgm:spPr/>
      <dgm:t>
        <a:bodyPr/>
        <a:lstStyle/>
        <a:p>
          <a:endParaRPr lang="en-US"/>
        </a:p>
      </dgm:t>
    </dgm:pt>
    <dgm:pt modelId="{37CB8ED9-4801-47C8-8BE6-B2E75781D4C6}" type="sibTrans" cxnId="{CE1DBBF2-6921-4917-8F4D-F00C90A86319}">
      <dgm:prSet/>
      <dgm:spPr/>
      <dgm:t>
        <a:bodyPr/>
        <a:lstStyle/>
        <a:p>
          <a:endParaRPr lang="en-US"/>
        </a:p>
      </dgm:t>
    </dgm:pt>
    <dgm:pt modelId="{C3F19844-C84C-4962-9325-E11587255FBA}" type="pres">
      <dgm:prSet presAssocID="{5E871B49-76A8-4678-B996-DFB461CBF2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475504C-1AFA-4B5D-ACE6-E3535988996F}" type="pres">
      <dgm:prSet presAssocID="{669FE356-7A17-4D65-8036-CD4E1CAE27A9}" presName="root" presStyleCnt="0"/>
      <dgm:spPr/>
    </dgm:pt>
    <dgm:pt modelId="{83AA2F6D-1042-41C7-BC76-596FEDC98AF4}" type="pres">
      <dgm:prSet presAssocID="{669FE356-7A17-4D65-8036-CD4E1CAE27A9}" presName="rootComposite" presStyleCnt="0"/>
      <dgm:spPr/>
    </dgm:pt>
    <dgm:pt modelId="{848066E0-AE03-4B44-87AC-9055EA4E9F8A}" type="pres">
      <dgm:prSet presAssocID="{669FE356-7A17-4D65-8036-CD4E1CAE27A9}" presName="rootText" presStyleLbl="node1" presStyleIdx="0" presStyleCnt="2" custScaleY="62716"/>
      <dgm:spPr/>
      <dgm:t>
        <a:bodyPr/>
        <a:lstStyle/>
        <a:p>
          <a:endParaRPr lang="en-US"/>
        </a:p>
      </dgm:t>
    </dgm:pt>
    <dgm:pt modelId="{1CC091C8-45B0-490F-A161-FBDD44E66B3F}" type="pres">
      <dgm:prSet presAssocID="{669FE356-7A17-4D65-8036-CD4E1CAE27A9}" presName="rootConnector" presStyleLbl="node1" presStyleIdx="0" presStyleCnt="2"/>
      <dgm:spPr/>
      <dgm:t>
        <a:bodyPr/>
        <a:lstStyle/>
        <a:p>
          <a:endParaRPr lang="en-US"/>
        </a:p>
      </dgm:t>
    </dgm:pt>
    <dgm:pt modelId="{6CD943B5-117D-463B-9A4D-2A5CD7BAFAB1}" type="pres">
      <dgm:prSet presAssocID="{669FE356-7A17-4D65-8036-CD4E1CAE27A9}" presName="childShape" presStyleCnt="0"/>
      <dgm:spPr/>
    </dgm:pt>
    <dgm:pt modelId="{C61F684E-5C93-4028-AD8B-3D656DB9442F}" type="pres">
      <dgm:prSet presAssocID="{982EEC10-C6BF-48A0-96AB-2270916B41C9}" presName="Name13" presStyleLbl="parChTrans1D2" presStyleIdx="0" presStyleCnt="4"/>
      <dgm:spPr/>
      <dgm:t>
        <a:bodyPr/>
        <a:lstStyle/>
        <a:p>
          <a:endParaRPr lang="en-US"/>
        </a:p>
      </dgm:t>
    </dgm:pt>
    <dgm:pt modelId="{761D7C6F-5533-4C4E-8C60-F766F13AAF51}" type="pres">
      <dgm:prSet presAssocID="{5E832FB6-DDE5-48E3-A4D7-1A2C7CB2CBCE}" presName="childText" presStyleLbl="bgAcc1" presStyleIdx="0" presStyleCnt="4" custScaleX="120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05B9A-A02B-4093-92A1-0E45B7117756}" type="pres">
      <dgm:prSet presAssocID="{BB3DBBFD-F86C-4D39-A73F-A02018731C1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024005BA-635A-423A-BA3F-D0DD7720A555}" type="pres">
      <dgm:prSet presAssocID="{0B755B74-753E-4ACD-91EC-C191B32C23E1}" presName="childText" presStyleLbl="bgAcc1" presStyleIdx="1" presStyleCnt="4" custScaleX="117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0FD68-2A90-43B9-9C72-97D73FC9CBCA}" type="pres">
      <dgm:prSet presAssocID="{6DF05400-E628-478D-933B-8AA67EA47BAA}" presName="root" presStyleCnt="0"/>
      <dgm:spPr/>
    </dgm:pt>
    <dgm:pt modelId="{7762751F-A78A-41C8-AFA5-B87824ABB4A4}" type="pres">
      <dgm:prSet presAssocID="{6DF05400-E628-478D-933B-8AA67EA47BAA}" presName="rootComposite" presStyleCnt="0"/>
      <dgm:spPr/>
    </dgm:pt>
    <dgm:pt modelId="{D59966FF-276C-4F2F-9984-CBF5EA587319}" type="pres">
      <dgm:prSet presAssocID="{6DF05400-E628-478D-933B-8AA67EA47BAA}" presName="rootText" presStyleLbl="node1" presStyleIdx="1" presStyleCnt="2" custScaleY="65174"/>
      <dgm:spPr/>
      <dgm:t>
        <a:bodyPr/>
        <a:lstStyle/>
        <a:p>
          <a:endParaRPr lang="en-US"/>
        </a:p>
      </dgm:t>
    </dgm:pt>
    <dgm:pt modelId="{F6028E68-FB60-4915-9228-2EAEBE65D275}" type="pres">
      <dgm:prSet presAssocID="{6DF05400-E628-478D-933B-8AA67EA47BAA}" presName="rootConnector" presStyleLbl="node1" presStyleIdx="1" presStyleCnt="2"/>
      <dgm:spPr/>
      <dgm:t>
        <a:bodyPr/>
        <a:lstStyle/>
        <a:p>
          <a:endParaRPr lang="en-US"/>
        </a:p>
      </dgm:t>
    </dgm:pt>
    <dgm:pt modelId="{4D07CCB5-9363-4BB5-9F9C-FFF5021F4778}" type="pres">
      <dgm:prSet presAssocID="{6DF05400-E628-478D-933B-8AA67EA47BAA}" presName="childShape" presStyleCnt="0"/>
      <dgm:spPr/>
    </dgm:pt>
    <dgm:pt modelId="{2BCBB0E1-27EA-456B-B34D-B4D74A026247}" type="pres">
      <dgm:prSet presAssocID="{EA0E7159-CE18-4E4D-A3C8-DB4D4C1DEC5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53ABAE9F-F66D-4E69-9B33-5FFE3E4AEDDB}" type="pres">
      <dgm:prSet presAssocID="{526AD199-35F1-4B68-B21A-8B8AD77F0D8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A5918-7FE5-4E47-BC86-DB4A8B72871A}" type="pres">
      <dgm:prSet presAssocID="{37A19838-FBA7-4961-811F-C8A39876CEE3}" presName="Name13" presStyleLbl="parChTrans1D2" presStyleIdx="3" presStyleCnt="4"/>
      <dgm:spPr/>
      <dgm:t>
        <a:bodyPr/>
        <a:lstStyle/>
        <a:p>
          <a:endParaRPr lang="en-US"/>
        </a:p>
      </dgm:t>
    </dgm:pt>
    <dgm:pt modelId="{CC9E9377-BB4C-4E35-8099-2FA71DCCEE05}" type="pres">
      <dgm:prSet presAssocID="{85A71496-0B52-4C2B-9EC6-D01B4B50B302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6CD01-1F32-4CB8-A2FC-C798314B4100}" type="presOf" srcId="{669FE356-7A17-4D65-8036-CD4E1CAE27A9}" destId="{1CC091C8-45B0-490F-A161-FBDD44E66B3F}" srcOrd="1" destOrd="0" presId="urn:microsoft.com/office/officeart/2005/8/layout/hierarchy3"/>
    <dgm:cxn modelId="{66A33BC7-7959-4A71-A321-8FCBD86CC53D}" type="presOf" srcId="{BB3DBBFD-F86C-4D39-A73F-A02018731C19}" destId="{99A05B9A-A02B-4093-92A1-0E45B7117756}" srcOrd="0" destOrd="0" presId="urn:microsoft.com/office/officeart/2005/8/layout/hierarchy3"/>
    <dgm:cxn modelId="{EA9E399A-7F33-46BA-A26B-78F4D7D6956A}" srcId="{669FE356-7A17-4D65-8036-CD4E1CAE27A9}" destId="{0B755B74-753E-4ACD-91EC-C191B32C23E1}" srcOrd="1" destOrd="0" parTransId="{BB3DBBFD-F86C-4D39-A73F-A02018731C19}" sibTransId="{98715178-A284-45B4-B994-05C219A00178}"/>
    <dgm:cxn modelId="{1C74BC8D-D4F9-4ACC-BDBE-F91C2654FEA5}" type="presOf" srcId="{6DF05400-E628-478D-933B-8AA67EA47BAA}" destId="{F6028E68-FB60-4915-9228-2EAEBE65D275}" srcOrd="1" destOrd="0" presId="urn:microsoft.com/office/officeart/2005/8/layout/hierarchy3"/>
    <dgm:cxn modelId="{7796013D-580F-4E76-849E-171DB11B4495}" srcId="{5E871B49-76A8-4678-B996-DFB461CBF22E}" destId="{6DF05400-E628-478D-933B-8AA67EA47BAA}" srcOrd="1" destOrd="0" parTransId="{CECB17B9-BC69-4D00-8017-1BDBC3E649C6}" sibTransId="{A55D86AB-D075-4536-934B-FA8D619D7541}"/>
    <dgm:cxn modelId="{659A5774-F10E-43E3-BA0D-07622E11B977}" type="presOf" srcId="{669FE356-7A17-4D65-8036-CD4E1CAE27A9}" destId="{848066E0-AE03-4B44-87AC-9055EA4E9F8A}" srcOrd="0" destOrd="0" presId="urn:microsoft.com/office/officeart/2005/8/layout/hierarchy3"/>
    <dgm:cxn modelId="{C9AD2FCD-302F-4217-A626-F0B9BF73CB08}" type="presOf" srcId="{526AD199-35F1-4B68-B21A-8B8AD77F0D85}" destId="{53ABAE9F-F66D-4E69-9B33-5FFE3E4AEDDB}" srcOrd="0" destOrd="0" presId="urn:microsoft.com/office/officeart/2005/8/layout/hierarchy3"/>
    <dgm:cxn modelId="{CE1DBBF2-6921-4917-8F4D-F00C90A86319}" srcId="{6DF05400-E628-478D-933B-8AA67EA47BAA}" destId="{85A71496-0B52-4C2B-9EC6-D01B4B50B302}" srcOrd="1" destOrd="0" parTransId="{37A19838-FBA7-4961-811F-C8A39876CEE3}" sibTransId="{37CB8ED9-4801-47C8-8BE6-B2E75781D4C6}"/>
    <dgm:cxn modelId="{7485FC8D-F25C-44F4-8835-19A2BB957B96}" srcId="{669FE356-7A17-4D65-8036-CD4E1CAE27A9}" destId="{5E832FB6-DDE5-48E3-A4D7-1A2C7CB2CBCE}" srcOrd="0" destOrd="0" parTransId="{982EEC10-C6BF-48A0-96AB-2270916B41C9}" sibTransId="{82FC5F87-D1EE-47BB-861B-07D28F45D293}"/>
    <dgm:cxn modelId="{81A1BC5B-5617-4C0D-BF05-4E563D93DFDA}" srcId="{6DF05400-E628-478D-933B-8AA67EA47BAA}" destId="{526AD199-35F1-4B68-B21A-8B8AD77F0D85}" srcOrd="0" destOrd="0" parTransId="{EA0E7159-CE18-4E4D-A3C8-DB4D4C1DEC5D}" sibTransId="{0B42F411-74F3-4C4D-B7BB-CCAE7359DA29}"/>
    <dgm:cxn modelId="{93F8C8FF-E8E6-4DC7-A9B3-F55A8211C7EE}" type="presOf" srcId="{85A71496-0B52-4C2B-9EC6-D01B4B50B302}" destId="{CC9E9377-BB4C-4E35-8099-2FA71DCCEE05}" srcOrd="0" destOrd="0" presId="urn:microsoft.com/office/officeart/2005/8/layout/hierarchy3"/>
    <dgm:cxn modelId="{C17975EF-FB13-495B-8872-1807A0F303F8}" type="presOf" srcId="{982EEC10-C6BF-48A0-96AB-2270916B41C9}" destId="{C61F684E-5C93-4028-AD8B-3D656DB9442F}" srcOrd="0" destOrd="0" presId="urn:microsoft.com/office/officeart/2005/8/layout/hierarchy3"/>
    <dgm:cxn modelId="{87606741-42A7-43E0-B601-225177DD9509}" srcId="{5E871B49-76A8-4678-B996-DFB461CBF22E}" destId="{669FE356-7A17-4D65-8036-CD4E1CAE27A9}" srcOrd="0" destOrd="0" parTransId="{A88741FE-F34A-45A3-B0C1-0B4E611C0DE8}" sibTransId="{1AE4C703-BDE7-44A0-90D1-4FDDFAD34321}"/>
    <dgm:cxn modelId="{314DD1B7-481B-47AB-A9DD-1B9871862C93}" type="presOf" srcId="{EA0E7159-CE18-4E4D-A3C8-DB4D4C1DEC5D}" destId="{2BCBB0E1-27EA-456B-B34D-B4D74A026247}" srcOrd="0" destOrd="0" presId="urn:microsoft.com/office/officeart/2005/8/layout/hierarchy3"/>
    <dgm:cxn modelId="{43404611-28DD-4892-A06F-887D73AFB26F}" type="presOf" srcId="{6DF05400-E628-478D-933B-8AA67EA47BAA}" destId="{D59966FF-276C-4F2F-9984-CBF5EA587319}" srcOrd="0" destOrd="0" presId="urn:microsoft.com/office/officeart/2005/8/layout/hierarchy3"/>
    <dgm:cxn modelId="{E832CED0-25B1-45AA-8164-53C42FCCC417}" type="presOf" srcId="{0B755B74-753E-4ACD-91EC-C191B32C23E1}" destId="{024005BA-635A-423A-BA3F-D0DD7720A555}" srcOrd="0" destOrd="0" presId="urn:microsoft.com/office/officeart/2005/8/layout/hierarchy3"/>
    <dgm:cxn modelId="{6DA4F6B6-4A2B-4093-B9A1-D3F46676F92D}" type="presOf" srcId="{5E871B49-76A8-4678-B996-DFB461CBF22E}" destId="{C3F19844-C84C-4962-9325-E11587255FBA}" srcOrd="0" destOrd="0" presId="urn:microsoft.com/office/officeart/2005/8/layout/hierarchy3"/>
    <dgm:cxn modelId="{4CD07E3E-443A-4618-97AF-5632A4C20D4C}" type="presOf" srcId="{37A19838-FBA7-4961-811F-C8A39876CEE3}" destId="{E79A5918-7FE5-4E47-BC86-DB4A8B72871A}" srcOrd="0" destOrd="0" presId="urn:microsoft.com/office/officeart/2005/8/layout/hierarchy3"/>
    <dgm:cxn modelId="{95CF54B4-E183-4EFA-A552-9FECBCA39F26}" type="presOf" srcId="{5E832FB6-DDE5-48E3-A4D7-1A2C7CB2CBCE}" destId="{761D7C6F-5533-4C4E-8C60-F766F13AAF51}" srcOrd="0" destOrd="0" presId="urn:microsoft.com/office/officeart/2005/8/layout/hierarchy3"/>
    <dgm:cxn modelId="{9A38119B-2A2A-42A2-9B64-78BA8400272D}" type="presParOf" srcId="{C3F19844-C84C-4962-9325-E11587255FBA}" destId="{E475504C-1AFA-4B5D-ACE6-E3535988996F}" srcOrd="0" destOrd="0" presId="urn:microsoft.com/office/officeart/2005/8/layout/hierarchy3"/>
    <dgm:cxn modelId="{BC26E716-1AAC-4486-993C-49406BEA1A24}" type="presParOf" srcId="{E475504C-1AFA-4B5D-ACE6-E3535988996F}" destId="{83AA2F6D-1042-41C7-BC76-596FEDC98AF4}" srcOrd="0" destOrd="0" presId="urn:microsoft.com/office/officeart/2005/8/layout/hierarchy3"/>
    <dgm:cxn modelId="{9F5C31A0-963D-4C62-9A52-754FEADEC7F7}" type="presParOf" srcId="{83AA2F6D-1042-41C7-BC76-596FEDC98AF4}" destId="{848066E0-AE03-4B44-87AC-9055EA4E9F8A}" srcOrd="0" destOrd="0" presId="urn:microsoft.com/office/officeart/2005/8/layout/hierarchy3"/>
    <dgm:cxn modelId="{E06B2FF1-D2A3-451A-A761-A86325930B2C}" type="presParOf" srcId="{83AA2F6D-1042-41C7-BC76-596FEDC98AF4}" destId="{1CC091C8-45B0-490F-A161-FBDD44E66B3F}" srcOrd="1" destOrd="0" presId="urn:microsoft.com/office/officeart/2005/8/layout/hierarchy3"/>
    <dgm:cxn modelId="{F69BD80E-389F-4E0F-8AF5-5D16D6D65983}" type="presParOf" srcId="{E475504C-1AFA-4B5D-ACE6-E3535988996F}" destId="{6CD943B5-117D-463B-9A4D-2A5CD7BAFAB1}" srcOrd="1" destOrd="0" presId="urn:microsoft.com/office/officeart/2005/8/layout/hierarchy3"/>
    <dgm:cxn modelId="{5E07079F-C6B5-4206-8410-D96DF59A9ACB}" type="presParOf" srcId="{6CD943B5-117D-463B-9A4D-2A5CD7BAFAB1}" destId="{C61F684E-5C93-4028-AD8B-3D656DB9442F}" srcOrd="0" destOrd="0" presId="urn:microsoft.com/office/officeart/2005/8/layout/hierarchy3"/>
    <dgm:cxn modelId="{9DEB4740-659F-4689-9DF1-FCB47740677C}" type="presParOf" srcId="{6CD943B5-117D-463B-9A4D-2A5CD7BAFAB1}" destId="{761D7C6F-5533-4C4E-8C60-F766F13AAF51}" srcOrd="1" destOrd="0" presId="urn:microsoft.com/office/officeart/2005/8/layout/hierarchy3"/>
    <dgm:cxn modelId="{B330F19E-2473-4A2E-BD21-FAD1A5623764}" type="presParOf" srcId="{6CD943B5-117D-463B-9A4D-2A5CD7BAFAB1}" destId="{99A05B9A-A02B-4093-92A1-0E45B7117756}" srcOrd="2" destOrd="0" presId="urn:microsoft.com/office/officeart/2005/8/layout/hierarchy3"/>
    <dgm:cxn modelId="{A3F9DCC3-D115-462C-8589-7B877FF1388A}" type="presParOf" srcId="{6CD943B5-117D-463B-9A4D-2A5CD7BAFAB1}" destId="{024005BA-635A-423A-BA3F-D0DD7720A555}" srcOrd="3" destOrd="0" presId="urn:microsoft.com/office/officeart/2005/8/layout/hierarchy3"/>
    <dgm:cxn modelId="{A11A6914-4364-474A-B144-32D4B1170843}" type="presParOf" srcId="{C3F19844-C84C-4962-9325-E11587255FBA}" destId="{A750FD68-2A90-43B9-9C72-97D73FC9CBCA}" srcOrd="1" destOrd="0" presId="urn:microsoft.com/office/officeart/2005/8/layout/hierarchy3"/>
    <dgm:cxn modelId="{17AD3CD7-FA36-4DA8-8BAC-E42292950604}" type="presParOf" srcId="{A750FD68-2A90-43B9-9C72-97D73FC9CBCA}" destId="{7762751F-A78A-41C8-AFA5-B87824ABB4A4}" srcOrd="0" destOrd="0" presId="urn:microsoft.com/office/officeart/2005/8/layout/hierarchy3"/>
    <dgm:cxn modelId="{C9BB7E14-F5D8-4A2C-B1AC-F3798E32F8CE}" type="presParOf" srcId="{7762751F-A78A-41C8-AFA5-B87824ABB4A4}" destId="{D59966FF-276C-4F2F-9984-CBF5EA587319}" srcOrd="0" destOrd="0" presId="urn:microsoft.com/office/officeart/2005/8/layout/hierarchy3"/>
    <dgm:cxn modelId="{8C37CE8A-35FA-4CF8-9CE2-C837C6C53376}" type="presParOf" srcId="{7762751F-A78A-41C8-AFA5-B87824ABB4A4}" destId="{F6028E68-FB60-4915-9228-2EAEBE65D275}" srcOrd="1" destOrd="0" presId="urn:microsoft.com/office/officeart/2005/8/layout/hierarchy3"/>
    <dgm:cxn modelId="{BCEA808B-F083-4997-9A95-D3D9862D8781}" type="presParOf" srcId="{A750FD68-2A90-43B9-9C72-97D73FC9CBCA}" destId="{4D07CCB5-9363-4BB5-9F9C-FFF5021F4778}" srcOrd="1" destOrd="0" presId="urn:microsoft.com/office/officeart/2005/8/layout/hierarchy3"/>
    <dgm:cxn modelId="{7226EA61-6F4C-4DE8-8D0D-E0D691394AD5}" type="presParOf" srcId="{4D07CCB5-9363-4BB5-9F9C-FFF5021F4778}" destId="{2BCBB0E1-27EA-456B-B34D-B4D74A026247}" srcOrd="0" destOrd="0" presId="urn:microsoft.com/office/officeart/2005/8/layout/hierarchy3"/>
    <dgm:cxn modelId="{1BB85E34-7FC0-4020-B41F-5A47F88F1DBA}" type="presParOf" srcId="{4D07CCB5-9363-4BB5-9F9C-FFF5021F4778}" destId="{53ABAE9F-F66D-4E69-9B33-5FFE3E4AEDDB}" srcOrd="1" destOrd="0" presId="urn:microsoft.com/office/officeart/2005/8/layout/hierarchy3"/>
    <dgm:cxn modelId="{5681D24D-4356-44DB-9E98-8D968497C6A0}" type="presParOf" srcId="{4D07CCB5-9363-4BB5-9F9C-FFF5021F4778}" destId="{E79A5918-7FE5-4E47-BC86-DB4A8B72871A}" srcOrd="2" destOrd="0" presId="urn:microsoft.com/office/officeart/2005/8/layout/hierarchy3"/>
    <dgm:cxn modelId="{3A029A00-3DF5-4337-854A-AB41B5F6F5AB}" type="presParOf" srcId="{4D07CCB5-9363-4BB5-9F9C-FFF5021F4778}" destId="{CC9E9377-BB4C-4E35-8099-2FA71DCCEE0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0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9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7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7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86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3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41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5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67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0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70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9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81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9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1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3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9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5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46500-0D97-4F76-8E47-039D9EFD4F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BADAE-2BA0-49B1-AD3A-FE1EC40E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2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43.png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47.png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9.emf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54.png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0" Type="http://schemas.openxmlformats.org/officeDocument/2006/relationships/image" Target="../media/image32.gif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9.png"/><Relationship Id="rId7" Type="http://schemas.openxmlformats.org/officeDocument/2006/relationships/image" Target="../media/image8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7"/>
            <a:ext cx="12192000" cy="85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ECCC8-9113-49C7-ACC0-762269CA065D}"/>
              </a:ext>
            </a:extLst>
          </p:cNvPr>
          <p:cNvSpPr txBox="1"/>
          <p:nvPr/>
        </p:nvSpPr>
        <p:spPr>
          <a:xfrm>
            <a:off x="3124200" y="121622"/>
            <a:ext cx="5943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490078" y="1149530"/>
            <a:ext cx="4081921" cy="2145268"/>
          </a:xfrm>
          <a:prstGeom prst="wedgeRoundRectCallout">
            <a:avLst>
              <a:gd name="adj1" fmla="val 887"/>
              <a:gd name="adj2" fmla="val 6330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Nam?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y2mate.com - Huyền Thoại Champ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2446" y="1110340"/>
            <a:ext cx="6884125" cy="4728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807131" y="6173409"/>
            <a:ext cx="67818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42" y="3777714"/>
            <a:ext cx="4115157" cy="28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39292" y="219054"/>
            <a:ext cx="61569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0989019"/>
              </p:ext>
            </p:extLst>
          </p:nvPr>
        </p:nvGraphicFramePr>
        <p:xfrm>
          <a:off x="235132" y="557967"/>
          <a:ext cx="8128000" cy="5511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9414" y="1410790"/>
            <a:ext cx="3620038" cy="4859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235132" y="1118482"/>
            <a:ext cx="32874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603932" y="1161845"/>
            <a:ext cx="30276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960" y="2410887"/>
            <a:ext cx="2764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931816" y="4244479"/>
            <a:ext cx="2764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cày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cấy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2200" b="1" dirty="0"/>
          </a:p>
        </p:txBody>
      </p:sp>
      <p:sp>
        <p:nvSpPr>
          <p:cNvPr id="11" name="Rectangle 10"/>
          <p:cNvSpPr/>
          <p:nvPr/>
        </p:nvSpPr>
        <p:spPr>
          <a:xfrm>
            <a:off x="5078723" y="2262374"/>
            <a:ext cx="2834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II</a:t>
            </a:r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Chăm-pa ra đời.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382172" y="4382978"/>
            <a:ext cx="2872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829616" y="1551850"/>
            <a:ext cx="594544" cy="5614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558077" y="2778302"/>
            <a:ext cx="1062026" cy="5614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009923" y="3909391"/>
            <a:ext cx="2332268" cy="588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567056" y="5067134"/>
            <a:ext cx="3189515" cy="588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17134" y="2916385"/>
            <a:ext cx="3002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Shin-ha-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 animBg="1"/>
      <p:bldP spid="15" grpId="0" animBg="1"/>
      <p:bldP spid="16" grpId="0" animBg="1"/>
      <p:bldP spid="1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pa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87973" y="2215026"/>
            <a:ext cx="5196719" cy="2809280"/>
          </a:xfrm>
          <a:prstGeom prst="wedgeRoundRectCallout">
            <a:avLst>
              <a:gd name="adj1" fmla="val 1750"/>
              <a:gd name="adj2" fmla="val 5504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just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(graph)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62" y="5190565"/>
            <a:ext cx="2917543" cy="1667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648" y="3735505"/>
            <a:ext cx="6397998" cy="2981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47" y="787693"/>
            <a:ext cx="6397999" cy="29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7814" y="2914752"/>
            <a:ext cx="2544540" cy="12748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25442" y="3548307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81062" y="4186225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184163" y="3507616"/>
            <a:ext cx="1528354" cy="38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32438" y="321661"/>
            <a:ext cx="1942091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8063638" y="2586697"/>
            <a:ext cx="42553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8064694" y="1907223"/>
            <a:ext cx="3105" cy="6843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206142" y="3002186"/>
            <a:ext cx="2343696" cy="10391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905596" y="3146076"/>
            <a:ext cx="29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CHĂM-PA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70439" y="2936926"/>
            <a:ext cx="2102945" cy="1249299"/>
            <a:chOff x="925486" y="2872188"/>
            <a:chExt cx="2063840" cy="1104541"/>
          </a:xfrm>
        </p:grpSpPr>
        <p:sp>
          <p:nvSpPr>
            <p:cNvPr id="42" name="Rectangle 41"/>
            <p:cNvSpPr/>
            <p:nvPr/>
          </p:nvSpPr>
          <p:spPr>
            <a:xfrm>
              <a:off x="925486" y="2872188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951627" y="2923400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51036" y="3032964"/>
              <a:ext cx="2012739" cy="761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57191" y="1580775"/>
            <a:ext cx="2063840" cy="1236909"/>
            <a:chOff x="9846753" y="3079089"/>
            <a:chExt cx="2063840" cy="1236909"/>
          </a:xfrm>
        </p:grpSpPr>
        <p:sp>
          <p:nvSpPr>
            <p:cNvPr id="47" name="Rectangle 46"/>
            <p:cNvSpPr/>
            <p:nvPr/>
          </p:nvSpPr>
          <p:spPr>
            <a:xfrm>
              <a:off x="9846753" y="3079089"/>
              <a:ext cx="2063840" cy="123690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9872894" y="3130300"/>
              <a:ext cx="1956715" cy="110359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872894" y="3255460"/>
              <a:ext cx="201273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72719" y="4242084"/>
            <a:ext cx="2144824" cy="1104541"/>
            <a:chOff x="8605128" y="4434428"/>
            <a:chExt cx="2144824" cy="1104541"/>
          </a:xfrm>
        </p:grpSpPr>
        <p:sp>
          <p:nvSpPr>
            <p:cNvPr id="50" name="Rectangle 49"/>
            <p:cNvSpPr/>
            <p:nvPr/>
          </p:nvSpPr>
          <p:spPr>
            <a:xfrm>
              <a:off x="8686112" y="4434428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8712253" y="4485640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605128" y="4723602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35239" y="1166000"/>
            <a:ext cx="1927475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494" y="2043902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9" name="Rectangle 68"/>
          <p:cNvSpPr/>
          <p:nvPr/>
        </p:nvSpPr>
        <p:spPr>
          <a:xfrm>
            <a:off x="283737" y="3736858"/>
            <a:ext cx="1899232" cy="66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55494" y="2887851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5" name="Rectangle 74"/>
          <p:cNvSpPr/>
          <p:nvPr/>
        </p:nvSpPr>
        <p:spPr>
          <a:xfrm>
            <a:off x="283737" y="4684173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6" name="Rectangle 75"/>
          <p:cNvSpPr/>
          <p:nvPr/>
        </p:nvSpPr>
        <p:spPr>
          <a:xfrm>
            <a:off x="10054076" y="2183782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0054075" y="1230689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1" name="Rectangle 80"/>
          <p:cNvSpPr/>
          <p:nvPr/>
        </p:nvSpPr>
        <p:spPr>
          <a:xfrm>
            <a:off x="241580" y="5624365"/>
            <a:ext cx="1942088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8" name="Rectangle 97"/>
          <p:cNvSpPr/>
          <p:nvPr/>
        </p:nvSpPr>
        <p:spPr>
          <a:xfrm>
            <a:off x="5458840" y="273341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6377989" y="5774709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5346070" y="4747923"/>
            <a:ext cx="2063840" cy="1104541"/>
            <a:chOff x="8412995" y="3692356"/>
            <a:chExt cx="2063840" cy="1104541"/>
          </a:xfrm>
        </p:grpSpPr>
        <p:sp>
          <p:nvSpPr>
            <p:cNvPr id="112" name="Rectangle 111"/>
            <p:cNvSpPr/>
            <p:nvPr/>
          </p:nvSpPr>
          <p:spPr>
            <a:xfrm>
              <a:off x="8412995" y="3692356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8452093" y="3771949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424080" y="4009911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5581010" y="6327462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712712" y="5968505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en-US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056632" y="5963893"/>
            <a:ext cx="1963725" cy="771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22" name="Straight Connector 121"/>
          <p:cNvCxnSpPr/>
          <p:nvPr/>
        </p:nvCxnSpPr>
        <p:spPr>
          <a:xfrm>
            <a:off x="8710471" y="2822468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8710471" y="3386209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8710471" y="3667058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6326266" y="938756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5346070" y="1254520"/>
            <a:ext cx="2065712" cy="1104541"/>
            <a:chOff x="3209146" y="4690669"/>
            <a:chExt cx="2065712" cy="1104541"/>
          </a:xfrm>
        </p:grpSpPr>
        <p:sp>
          <p:nvSpPr>
            <p:cNvPr id="127" name="Rectangle 126"/>
            <p:cNvSpPr/>
            <p:nvPr/>
          </p:nvSpPr>
          <p:spPr>
            <a:xfrm>
              <a:off x="3211018" y="4690669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37159" y="4714987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209146" y="4952949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1" name="Straight Connector 130"/>
          <p:cNvCxnSpPr/>
          <p:nvPr/>
        </p:nvCxnSpPr>
        <p:spPr>
          <a:xfrm>
            <a:off x="6386590" y="2362555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Left Brace 131"/>
          <p:cNvSpPr/>
          <p:nvPr/>
        </p:nvSpPr>
        <p:spPr>
          <a:xfrm>
            <a:off x="9806222" y="1498272"/>
            <a:ext cx="157040" cy="1364566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Left Brace 132"/>
          <p:cNvSpPr/>
          <p:nvPr/>
        </p:nvSpPr>
        <p:spPr>
          <a:xfrm rot="10800000">
            <a:off x="2183668" y="612868"/>
            <a:ext cx="507905" cy="5442690"/>
          </a:xfrm>
          <a:prstGeom prst="leftBrace">
            <a:avLst>
              <a:gd name="adj1" fmla="val 63200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9717543" y="4839343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10064406" y="4487988"/>
            <a:ext cx="1631743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3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7814" y="2914752"/>
            <a:ext cx="2544540" cy="12748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25442" y="3548307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81062" y="4186225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184163" y="3507616"/>
            <a:ext cx="1528354" cy="38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32438" y="178650"/>
            <a:ext cx="1942091" cy="844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 t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là chính</a:t>
            </a:r>
            <a:endParaRPr lang="en-US" sz="2000" b="1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8063638" y="2586697"/>
            <a:ext cx="42553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8064694" y="1907223"/>
            <a:ext cx="3105" cy="6843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206142" y="3002186"/>
            <a:ext cx="2343696" cy="10391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905596" y="3146076"/>
            <a:ext cx="29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CHĂM-PA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70439" y="2936926"/>
            <a:ext cx="2102945" cy="1249299"/>
            <a:chOff x="925486" y="2872188"/>
            <a:chExt cx="2063840" cy="1104541"/>
          </a:xfrm>
        </p:grpSpPr>
        <p:sp>
          <p:nvSpPr>
            <p:cNvPr id="42" name="Rectangle 41"/>
            <p:cNvSpPr/>
            <p:nvPr/>
          </p:nvSpPr>
          <p:spPr>
            <a:xfrm>
              <a:off x="925486" y="2872188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951627" y="2923400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51036" y="3032964"/>
              <a:ext cx="2012739" cy="761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67564" y="1580775"/>
            <a:ext cx="1536376" cy="1142183"/>
            <a:chOff x="9846753" y="3079089"/>
            <a:chExt cx="2063840" cy="1236909"/>
          </a:xfrm>
        </p:grpSpPr>
        <p:sp>
          <p:nvSpPr>
            <p:cNvPr id="47" name="Rectangle 46"/>
            <p:cNvSpPr/>
            <p:nvPr/>
          </p:nvSpPr>
          <p:spPr>
            <a:xfrm>
              <a:off x="9846753" y="3079089"/>
              <a:ext cx="2063840" cy="123690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9872894" y="3130300"/>
              <a:ext cx="1956715" cy="110359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876914" y="3365288"/>
              <a:ext cx="201273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13914" y="4242084"/>
            <a:ext cx="1790031" cy="1104541"/>
            <a:chOff x="8653373" y="4434428"/>
            <a:chExt cx="2096579" cy="1104541"/>
          </a:xfrm>
        </p:grpSpPr>
        <p:sp>
          <p:nvSpPr>
            <p:cNvPr id="50" name="Rectangle 49"/>
            <p:cNvSpPr/>
            <p:nvPr/>
          </p:nvSpPr>
          <p:spPr>
            <a:xfrm>
              <a:off x="8686112" y="4434428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8712253" y="4485640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653373" y="4723602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35239" y="1188131"/>
            <a:ext cx="1927475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494" y="2066033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  <p:sp>
        <p:nvSpPr>
          <p:cNvPr id="69" name="Rectangle 68"/>
          <p:cNvSpPr/>
          <p:nvPr/>
        </p:nvSpPr>
        <p:spPr>
          <a:xfrm>
            <a:off x="283737" y="3758989"/>
            <a:ext cx="1899232" cy="730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55494" y="2909982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  <p:sp>
        <p:nvSpPr>
          <p:cNvPr id="75" name="Rectangle 74"/>
          <p:cNvSpPr/>
          <p:nvPr/>
        </p:nvSpPr>
        <p:spPr>
          <a:xfrm>
            <a:off x="255494" y="4725950"/>
            <a:ext cx="1942089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  <p:sp>
        <p:nvSpPr>
          <p:cNvPr id="76" name="Rectangle 75"/>
          <p:cNvSpPr/>
          <p:nvPr/>
        </p:nvSpPr>
        <p:spPr>
          <a:xfrm>
            <a:off x="9717543" y="2249382"/>
            <a:ext cx="2123729" cy="78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Thủy, hải sản:t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717543" y="1166000"/>
            <a:ext cx="2123729" cy="743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,tẻ, kê, đậu...</a:t>
            </a:r>
            <a:endParaRPr lang="en-US" sz="2400" b="1" dirty="0"/>
          </a:p>
        </p:txBody>
      </p:sp>
      <p:sp>
        <p:nvSpPr>
          <p:cNvPr id="81" name="Rectangle 80"/>
          <p:cNvSpPr/>
          <p:nvPr/>
        </p:nvSpPr>
        <p:spPr>
          <a:xfrm>
            <a:off x="255495" y="5557921"/>
            <a:ext cx="1942088" cy="9093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  <p:sp>
        <p:nvSpPr>
          <p:cNvPr id="98" name="Rectangle 97"/>
          <p:cNvSpPr/>
          <p:nvPr/>
        </p:nvSpPr>
        <p:spPr>
          <a:xfrm>
            <a:off x="5458840" y="273341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6377989" y="5774709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5346070" y="4747923"/>
            <a:ext cx="2063840" cy="1104541"/>
            <a:chOff x="8412995" y="3692356"/>
            <a:chExt cx="2063840" cy="1104541"/>
          </a:xfrm>
        </p:grpSpPr>
        <p:sp>
          <p:nvSpPr>
            <p:cNvPr id="112" name="Rectangle 111"/>
            <p:cNvSpPr/>
            <p:nvPr/>
          </p:nvSpPr>
          <p:spPr>
            <a:xfrm>
              <a:off x="8412995" y="3692356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8452093" y="3771949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424080" y="4009911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5581010" y="6327462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712712" y="5968505"/>
            <a:ext cx="1787197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Đeo 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056632" y="5963893"/>
            <a:ext cx="1963725" cy="771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quấn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endParaRPr lang="en-US" sz="2400" b="1" dirty="0"/>
          </a:p>
        </p:txBody>
      </p:sp>
      <p:cxnSp>
        <p:nvCxnSpPr>
          <p:cNvPr id="122" name="Straight Connector 121"/>
          <p:cNvCxnSpPr/>
          <p:nvPr/>
        </p:nvCxnSpPr>
        <p:spPr>
          <a:xfrm>
            <a:off x="8710471" y="2822468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8710471" y="3386209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8710471" y="3667058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6326266" y="938756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5346070" y="1254520"/>
            <a:ext cx="2065712" cy="1104541"/>
            <a:chOff x="3209146" y="4690669"/>
            <a:chExt cx="2065712" cy="1104541"/>
          </a:xfrm>
        </p:grpSpPr>
        <p:sp>
          <p:nvSpPr>
            <p:cNvPr id="127" name="Rectangle 126"/>
            <p:cNvSpPr/>
            <p:nvPr/>
          </p:nvSpPr>
          <p:spPr>
            <a:xfrm>
              <a:off x="3211018" y="4690669"/>
              <a:ext cx="2063840" cy="110454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37159" y="4714987"/>
              <a:ext cx="1956715" cy="100211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209146" y="4952949"/>
              <a:ext cx="20127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1" name="Straight Connector 130"/>
          <p:cNvCxnSpPr/>
          <p:nvPr/>
        </p:nvCxnSpPr>
        <p:spPr>
          <a:xfrm>
            <a:off x="6386590" y="2362555"/>
            <a:ext cx="1" cy="5616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Left Brace 131"/>
          <p:cNvSpPr/>
          <p:nvPr/>
        </p:nvSpPr>
        <p:spPr>
          <a:xfrm>
            <a:off x="9497884" y="1490064"/>
            <a:ext cx="157040" cy="1364566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Left Brace 132"/>
          <p:cNvSpPr/>
          <p:nvPr/>
        </p:nvSpPr>
        <p:spPr>
          <a:xfrm rot="10800000">
            <a:off x="2183668" y="634999"/>
            <a:ext cx="507905" cy="5442690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9403940" y="4798086"/>
            <a:ext cx="14935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10064406" y="4487988"/>
            <a:ext cx="1631743" cy="67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83735" y="5599173"/>
            <a:ext cx="1913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43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65" grpId="0" animBg="1"/>
      <p:bldP spid="69" grpId="0" animBg="1"/>
      <p:bldP spid="72" grpId="0" animBg="1"/>
      <p:bldP spid="75" grpId="0" animBg="1"/>
      <p:bldP spid="76" grpId="0" animBg="1"/>
      <p:bldP spid="80" grpId="0" animBg="1"/>
      <p:bldP spid="81" grpId="0" animBg="1"/>
      <p:bldP spid="98" grpId="0" animBg="1"/>
      <p:bldP spid="117" grpId="0" animBg="1"/>
      <p:bldP spid="118" grpId="0" animBg="1"/>
      <p:bldP spid="132" grpId="0" animBg="1"/>
      <p:bldP spid="133" grpId="0" animBg="1"/>
      <p:bldP spid="13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0" y="3291840"/>
            <a:ext cx="4911635" cy="3434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11" y="50949"/>
            <a:ext cx="4881155" cy="3071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22" y="177784"/>
            <a:ext cx="5634445" cy="4537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6069872" y="4903032"/>
            <a:ext cx="52251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5608317" y="5829037"/>
            <a:ext cx="61482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pa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94147" y="87116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87974" y="2215026"/>
            <a:ext cx="4679970" cy="919401"/>
          </a:xfrm>
          <a:prstGeom prst="wedgeRoundRectCallout">
            <a:avLst>
              <a:gd name="adj1" fmla="val -2967"/>
              <a:gd name="adj2" fmla="val 6027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“HÀNH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TÌM VỀ DI SẢN VĂN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473382"/>
            <a:ext cx="4251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5" y="3709379"/>
            <a:ext cx="4495800" cy="2981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79" y="836633"/>
            <a:ext cx="6002785" cy="59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8389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0496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4835" y="1749601"/>
            <a:ext cx="5190565" cy="33737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14743" y="5656493"/>
            <a:ext cx="2544540" cy="9268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815165" y="5811257"/>
            <a:ext cx="2343696" cy="706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87118" y="5898458"/>
            <a:ext cx="296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8389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94330" y="5406198"/>
            <a:ext cx="8682578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38672" y="5526742"/>
            <a:ext cx="838109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3574" y="5601855"/>
            <a:ext cx="7431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ca…)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3446" y="1586480"/>
            <a:ext cx="3144625" cy="3699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2283" y="1586480"/>
            <a:ext cx="2819661" cy="37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811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78624" y="5406198"/>
            <a:ext cx="4276164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526742"/>
            <a:ext cx="396688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9376" y="1749604"/>
            <a:ext cx="6347012" cy="33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931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78624" y="5406198"/>
            <a:ext cx="4276164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526742"/>
            <a:ext cx="396688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5510" y="1613647"/>
            <a:ext cx="4321665" cy="3563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1921" y="1605267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5319AF-711F-40DC-9EA2-CC0585E1202B}"/>
              </a:ext>
            </a:extLst>
          </p:cNvPr>
          <p:cNvSpPr txBox="1"/>
          <p:nvPr/>
        </p:nvSpPr>
        <p:spPr>
          <a:xfrm>
            <a:off x="391884" y="17956"/>
            <a:ext cx="1156498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CHĂM-PA 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PHÙ NAM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26" y="1495285"/>
            <a:ext cx="6755674" cy="5362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9" y="1495285"/>
            <a:ext cx="5956664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49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811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78624" y="5406198"/>
            <a:ext cx="4276164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526742"/>
            <a:ext cx="396688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455" y="1956010"/>
            <a:ext cx="2789498" cy="294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461" y="1962106"/>
            <a:ext cx="2636952" cy="2933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8980" y="1956009"/>
            <a:ext cx="2848808" cy="2939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5756" y="1974002"/>
            <a:ext cx="2594165" cy="292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65" y="5007595"/>
            <a:ext cx="531656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931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991686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34449" y="5595958"/>
            <a:ext cx="2751752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270325" y="5677250"/>
            <a:ext cx="248513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61956" y="5712554"/>
            <a:ext cx="2573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498" y="1992312"/>
            <a:ext cx="3263975" cy="3454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04562" y="1992313"/>
            <a:ext cx="3426910" cy="3415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2493" y="1992312"/>
            <a:ext cx="4096048" cy="34154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17706" y="5595958"/>
            <a:ext cx="2751752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6787" y="5712554"/>
            <a:ext cx="2633700" cy="10059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37866" y="5805132"/>
            <a:ext cx="26726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64962" y="5520575"/>
            <a:ext cx="2751752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4564" y="5595959"/>
            <a:ext cx="2660424" cy="10161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709974" y="5677250"/>
            <a:ext cx="2701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Na-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3" grpId="0"/>
      <p:bldP spid="24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931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59329" y="3310646"/>
            <a:ext cx="4276164" cy="11771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13969" y="3403471"/>
            <a:ext cx="3966883" cy="99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91854" y="3422146"/>
            <a:ext cx="3811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1505" y="1882588"/>
            <a:ext cx="3890233" cy="46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81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51730" y="5526742"/>
            <a:ext cx="4276164" cy="10954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647764"/>
            <a:ext cx="3966883" cy="870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Ka-tê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393" y="1692275"/>
            <a:ext cx="5472195" cy="3752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0344" y="1867765"/>
            <a:ext cx="5129621" cy="35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811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51730" y="5526742"/>
            <a:ext cx="4276164" cy="10954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647764"/>
            <a:ext cx="3966883" cy="870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0293" y="1988786"/>
            <a:ext cx="3837367" cy="31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2671" y="1988786"/>
            <a:ext cx="3397250" cy="3095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87" y="1988786"/>
            <a:ext cx="4147589" cy="31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14" y="5007595"/>
            <a:ext cx="1189007" cy="166111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3866187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493" y="229753"/>
            <a:ext cx="1519851" cy="1519851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3927" y="5407754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03617" y="512624"/>
            <a:ext cx="7811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2" y="5424600"/>
            <a:ext cx="1373854" cy="118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18" y="203942"/>
            <a:ext cx="2307922" cy="154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51730" y="5526742"/>
            <a:ext cx="4276164" cy="10954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939988" y="5647764"/>
            <a:ext cx="3966883" cy="870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975" y="5765924"/>
            <a:ext cx="74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Áp-sa-ra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930" y="1870626"/>
            <a:ext cx="5332681" cy="330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1518" y="1867764"/>
            <a:ext cx="5804170" cy="33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716518" y="2748183"/>
            <a:ext cx="4375349" cy="1596311"/>
            <a:chOff x="4067597" y="2521922"/>
            <a:chExt cx="4375349" cy="1596311"/>
          </a:xfrm>
        </p:grpSpPr>
        <p:sp>
          <p:nvSpPr>
            <p:cNvPr id="5" name="Rounded Rectangle 4"/>
            <p:cNvSpPr/>
            <p:nvPr/>
          </p:nvSpPr>
          <p:spPr>
            <a:xfrm>
              <a:off x="4067597" y="2521922"/>
              <a:ext cx="4375349" cy="1596311"/>
            </a:xfrm>
            <a:prstGeom prst="roundRect">
              <a:avLst/>
            </a:prstGeom>
            <a:solidFill>
              <a:srgbClr val="189C31"/>
            </a:solidFill>
            <a:ln w="28575">
              <a:solidFill>
                <a:srgbClr val="158A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C53452E-BF34-4437-8A72-359D213F8B9E}"/>
                </a:ext>
              </a:extLst>
            </p:cNvPr>
            <p:cNvSpPr txBox="1"/>
            <p:nvPr/>
          </p:nvSpPr>
          <p:spPr>
            <a:xfrm>
              <a:off x="4261413" y="2864459"/>
              <a:ext cx="390253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 SỐNG TINH THẦN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MINH CHĂM-PA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98842" y="231995"/>
            <a:ext cx="2222877" cy="1575604"/>
            <a:chOff x="6241886" y="780239"/>
            <a:chExt cx="2677886" cy="1575604"/>
          </a:xfrm>
        </p:grpSpPr>
        <p:sp>
          <p:nvSpPr>
            <p:cNvPr id="13" name="Rounded Rectangle 12"/>
            <p:cNvSpPr/>
            <p:nvPr/>
          </p:nvSpPr>
          <p:spPr>
            <a:xfrm>
              <a:off x="6241886" y="780239"/>
              <a:ext cx="2677886" cy="1575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0236" y="1492091"/>
              <a:ext cx="909159" cy="714646"/>
            </a:xfrm>
            <a:prstGeom prst="rect">
              <a:avLst/>
            </a:prstGeom>
          </p:spPr>
        </p:pic>
        <p:sp>
          <p:nvSpPr>
            <p:cNvPr id="15" name="TextBox 33"/>
            <p:cNvSpPr txBox="1"/>
            <p:nvPr/>
          </p:nvSpPr>
          <p:spPr>
            <a:xfrm>
              <a:off x="6330236" y="910408"/>
              <a:ext cx="2256435" cy="338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 NGƯỠNG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7084048" y="1305427"/>
              <a:ext cx="1724189" cy="338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noProof="0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 GIÁO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29474" y="224877"/>
            <a:ext cx="2348539" cy="1575276"/>
            <a:chOff x="3157858" y="310540"/>
            <a:chExt cx="2677887" cy="1575276"/>
          </a:xfrm>
        </p:grpSpPr>
        <p:sp>
          <p:nvSpPr>
            <p:cNvPr id="17" name="Rounded Rectangle 16"/>
            <p:cNvSpPr/>
            <p:nvPr/>
          </p:nvSpPr>
          <p:spPr>
            <a:xfrm>
              <a:off x="3157858" y="310540"/>
              <a:ext cx="2677887" cy="1575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33"/>
            <p:cNvSpPr txBox="1"/>
            <p:nvPr/>
          </p:nvSpPr>
          <p:spPr>
            <a:xfrm>
              <a:off x="3629182" y="460541"/>
              <a:ext cx="1724189" cy="338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VIẾT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5632" y="964886"/>
              <a:ext cx="1239200" cy="79683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872" y="856132"/>
              <a:ext cx="990856" cy="97431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004878" y="5054458"/>
            <a:ext cx="2124731" cy="1440179"/>
            <a:chOff x="3543573" y="5221876"/>
            <a:chExt cx="2124731" cy="1440179"/>
          </a:xfrm>
        </p:grpSpPr>
        <p:sp>
          <p:nvSpPr>
            <p:cNvPr id="24" name="Rounded Rectangle 23"/>
            <p:cNvSpPr/>
            <p:nvPr/>
          </p:nvSpPr>
          <p:spPr>
            <a:xfrm>
              <a:off x="3543573" y="5221876"/>
              <a:ext cx="2124731" cy="144017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43574" y="5345574"/>
              <a:ext cx="212473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9800" y="5753189"/>
              <a:ext cx="1337327" cy="76692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57995" y="2844847"/>
            <a:ext cx="2980172" cy="1575604"/>
            <a:chOff x="3150162" y="2814727"/>
            <a:chExt cx="2980172" cy="1575604"/>
          </a:xfrm>
        </p:grpSpPr>
        <p:sp>
          <p:nvSpPr>
            <p:cNvPr id="29" name="Rounded Rectangle 28"/>
            <p:cNvSpPr/>
            <p:nvPr/>
          </p:nvSpPr>
          <p:spPr>
            <a:xfrm>
              <a:off x="3195889" y="2814727"/>
              <a:ext cx="2677886" cy="1575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3"/>
            <p:cNvSpPr txBox="1"/>
            <p:nvPr/>
          </p:nvSpPr>
          <p:spPr>
            <a:xfrm>
              <a:off x="3150162" y="2945329"/>
              <a:ext cx="212473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TRÚC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3"/>
            <p:cNvSpPr txBox="1"/>
            <p:nvPr/>
          </p:nvSpPr>
          <p:spPr>
            <a:xfrm>
              <a:off x="4569360" y="3311356"/>
              <a:ext cx="1560974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 KHẮC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1111" y="3334522"/>
              <a:ext cx="1326532" cy="93703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3686743" y="5049075"/>
            <a:ext cx="2220490" cy="1440179"/>
            <a:chOff x="3526971" y="5221876"/>
            <a:chExt cx="2220490" cy="1440179"/>
          </a:xfrm>
        </p:grpSpPr>
        <p:sp>
          <p:nvSpPr>
            <p:cNvPr id="34" name="Rounded Rectangle 33"/>
            <p:cNvSpPr/>
            <p:nvPr/>
          </p:nvSpPr>
          <p:spPr>
            <a:xfrm>
              <a:off x="3526971" y="5221876"/>
              <a:ext cx="2220490" cy="144017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74851" y="5336174"/>
              <a:ext cx="2124730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rgbClr val="158A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 NHẠC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A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8109" y="5784222"/>
              <a:ext cx="1175659" cy="78035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514" y="4420451"/>
            <a:ext cx="1420652" cy="6363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955419" y="1972394"/>
            <a:ext cx="1420652" cy="7271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>
            <a:off x="4596067" y="1916073"/>
            <a:ext cx="1137780" cy="7310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6028741" y="4420451"/>
            <a:ext cx="1337686" cy="641196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8870945" y="209367"/>
            <a:ext cx="3186071" cy="15756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8521719" y="5049075"/>
            <a:ext cx="3505449" cy="15832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34264" y="270902"/>
            <a:ext cx="3282345" cy="15756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70936" y="5061372"/>
            <a:ext cx="3176403" cy="15756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74" y="413201"/>
            <a:ext cx="1215591" cy="1296359"/>
          </a:xfrm>
          <a:prstGeom prst="rect">
            <a:avLst/>
          </a:prstGeom>
        </p:spPr>
      </p:pic>
      <p:sp>
        <p:nvSpPr>
          <p:cNvPr id="54" name="TextBox 33"/>
          <p:cNvSpPr txBox="1"/>
          <p:nvPr/>
        </p:nvSpPr>
        <p:spPr>
          <a:xfrm>
            <a:off x="1426718" y="458517"/>
            <a:ext cx="203040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33"/>
          <p:cNvSpPr txBox="1"/>
          <p:nvPr/>
        </p:nvSpPr>
        <p:spPr>
          <a:xfrm>
            <a:off x="9026848" y="335407"/>
            <a:ext cx="187127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33"/>
          <p:cNvSpPr txBox="1"/>
          <p:nvPr/>
        </p:nvSpPr>
        <p:spPr>
          <a:xfrm>
            <a:off x="9026848" y="1044624"/>
            <a:ext cx="196948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Hin-đu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2146" y="284248"/>
            <a:ext cx="919978" cy="1374245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584027" y="2545347"/>
            <a:ext cx="3472989" cy="18751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9824" y="3150272"/>
            <a:ext cx="1605834" cy="1110572"/>
          </a:xfrm>
          <a:prstGeom prst="rect">
            <a:avLst/>
          </a:prstGeom>
        </p:spPr>
      </p:pic>
      <p:sp>
        <p:nvSpPr>
          <p:cNvPr id="60" name="TextBox 33"/>
          <p:cNvSpPr txBox="1"/>
          <p:nvPr/>
        </p:nvSpPr>
        <p:spPr>
          <a:xfrm>
            <a:off x="8689824" y="2652111"/>
            <a:ext cx="3367192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1454" y="3159661"/>
            <a:ext cx="1500669" cy="1055701"/>
          </a:xfrm>
          <a:prstGeom prst="rect">
            <a:avLst/>
          </a:prstGeom>
        </p:spPr>
      </p:pic>
      <p:sp>
        <p:nvSpPr>
          <p:cNvPr id="63" name="TextBox 33"/>
          <p:cNvSpPr txBox="1"/>
          <p:nvPr/>
        </p:nvSpPr>
        <p:spPr>
          <a:xfrm>
            <a:off x="8593694" y="5156502"/>
            <a:ext cx="230443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33"/>
          <p:cNvSpPr txBox="1"/>
          <p:nvPr/>
        </p:nvSpPr>
        <p:spPr>
          <a:xfrm>
            <a:off x="8660107" y="5894430"/>
            <a:ext cx="1959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ca…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15870" y="5185552"/>
            <a:ext cx="1092954" cy="1318009"/>
          </a:xfrm>
          <a:prstGeom prst="rect">
            <a:avLst/>
          </a:prstGeom>
        </p:spPr>
      </p:pic>
      <p:sp>
        <p:nvSpPr>
          <p:cNvPr id="67" name="TextBox 33"/>
          <p:cNvSpPr txBox="1"/>
          <p:nvPr/>
        </p:nvSpPr>
        <p:spPr>
          <a:xfrm>
            <a:off x="1770648" y="5320375"/>
            <a:ext cx="149692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40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993" y="5216219"/>
            <a:ext cx="1455468" cy="1273035"/>
          </a:xfrm>
          <a:prstGeom prst="rect">
            <a:avLst/>
          </a:prstGeom>
        </p:spPr>
      </p:pic>
      <p:pic>
        <p:nvPicPr>
          <p:cNvPr id="4099" name="Picture 409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6319" y="3418322"/>
            <a:ext cx="456866" cy="4286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8109514" y="3376471"/>
            <a:ext cx="456866" cy="42865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74897" y="973277"/>
            <a:ext cx="469044" cy="17620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4633" y="5740105"/>
            <a:ext cx="469044" cy="17620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8140060" y="5776963"/>
            <a:ext cx="384440" cy="14442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612405">
            <a:off x="8531319" y="857314"/>
            <a:ext cx="409067" cy="1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60" grpId="0"/>
      <p:bldP spid="63" grpId="0"/>
      <p:bldP spid="64" grpId="0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94147" y="87116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194147" y="1618396"/>
            <a:ext cx="5124106" cy="3371136"/>
          </a:xfrm>
          <a:prstGeom prst="wedgeRoundRectCallout">
            <a:avLst>
              <a:gd name="adj1" fmla="val -2967"/>
              <a:gd name="adj2" fmla="val 6027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tr.91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(tr.92),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337" y="975481"/>
            <a:ext cx="6576488" cy="5555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709" y="5094158"/>
            <a:ext cx="1756919" cy="16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5399999" flipV="1">
            <a:off x="4716370" y="2458455"/>
            <a:ext cx="518039" cy="1147355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99999">
            <a:off x="1494090" y="2445224"/>
            <a:ext cx="473033" cy="1147356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5374" y="1410789"/>
            <a:ext cx="12030832" cy="5303519"/>
            <a:chOff x="0" y="0"/>
            <a:chExt cx="33265307" cy="1501582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3201806" cy="14952320"/>
            </a:xfrm>
            <a:custGeom>
              <a:avLst/>
              <a:gdLst/>
              <a:ahLst/>
              <a:cxnLst/>
              <a:rect l="l" t="t" r="r" b="b"/>
              <a:pathLst>
                <a:path w="33201806" h="14952320">
                  <a:moveTo>
                    <a:pt x="33109095" y="14952320"/>
                  </a:moveTo>
                  <a:lnTo>
                    <a:pt x="92710" y="14952320"/>
                  </a:lnTo>
                  <a:cubicBezTo>
                    <a:pt x="41910" y="14952320"/>
                    <a:pt x="0" y="14910411"/>
                    <a:pt x="0" y="1485961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3107827" y="0"/>
                  </a:lnTo>
                  <a:cubicBezTo>
                    <a:pt x="33158627" y="0"/>
                    <a:pt x="33200538" y="41910"/>
                    <a:pt x="33200538" y="92710"/>
                  </a:cubicBezTo>
                  <a:lnTo>
                    <a:pt x="33200538" y="14858341"/>
                  </a:lnTo>
                  <a:cubicBezTo>
                    <a:pt x="33201806" y="14910411"/>
                    <a:pt x="33159895" y="14952320"/>
                    <a:pt x="33109095" y="1495232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3265306" cy="15015820"/>
            </a:xfrm>
            <a:custGeom>
              <a:avLst/>
              <a:gdLst/>
              <a:ahLst/>
              <a:cxnLst/>
              <a:rect l="l" t="t" r="r" b="b"/>
              <a:pathLst>
                <a:path w="33265306" h="15015820">
                  <a:moveTo>
                    <a:pt x="33140845" y="59690"/>
                  </a:moveTo>
                  <a:cubicBezTo>
                    <a:pt x="33176406" y="59690"/>
                    <a:pt x="33205617" y="88900"/>
                    <a:pt x="33205617" y="124460"/>
                  </a:cubicBezTo>
                  <a:lnTo>
                    <a:pt x="33205617" y="14891361"/>
                  </a:lnTo>
                  <a:cubicBezTo>
                    <a:pt x="33205617" y="14926920"/>
                    <a:pt x="33176406" y="14956131"/>
                    <a:pt x="33140845" y="14956131"/>
                  </a:cubicBezTo>
                  <a:lnTo>
                    <a:pt x="124460" y="14956131"/>
                  </a:lnTo>
                  <a:cubicBezTo>
                    <a:pt x="88900" y="14956131"/>
                    <a:pt x="59690" y="14926920"/>
                    <a:pt x="59690" y="1489136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3140845" y="59690"/>
                  </a:lnTo>
                  <a:moveTo>
                    <a:pt x="331408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891361"/>
                  </a:lnTo>
                  <a:cubicBezTo>
                    <a:pt x="0" y="14959941"/>
                    <a:pt x="55880" y="15015820"/>
                    <a:pt x="124460" y="15015820"/>
                  </a:cubicBezTo>
                  <a:lnTo>
                    <a:pt x="33140845" y="15015820"/>
                  </a:lnTo>
                  <a:cubicBezTo>
                    <a:pt x="33209427" y="15015820"/>
                    <a:pt x="33265306" y="14959941"/>
                    <a:pt x="33265306" y="14891361"/>
                  </a:cubicBezTo>
                  <a:lnTo>
                    <a:pt x="33265306" y="124460"/>
                  </a:lnTo>
                  <a:cubicBezTo>
                    <a:pt x="33265306" y="55880"/>
                    <a:pt x="33209427" y="0"/>
                    <a:pt x="33140845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664028" y="300491"/>
            <a:ext cx="10637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 KIỆN TỰ NHIÊN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 ĐẾN SỰ HÌNH THÀNH VĂN MINH PHÙ</a:t>
            </a:r>
            <a:r>
              <a:rPr kumimoji="0" lang="en-US" sz="2800" b="0" i="0" u="none" strike="noStrike" kern="1200" cap="none" spc="50" normalizeH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Freeform 21"/>
          <p:cNvSpPr/>
          <p:nvPr/>
        </p:nvSpPr>
        <p:spPr>
          <a:xfrm>
            <a:off x="4123581" y="5262069"/>
            <a:ext cx="3939488" cy="140884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</p:sp>
      <p:sp>
        <p:nvSpPr>
          <p:cNvPr id="10" name="Rectangle 9"/>
          <p:cNvSpPr/>
          <p:nvPr/>
        </p:nvSpPr>
        <p:spPr>
          <a:xfrm>
            <a:off x="4218373" y="5285785"/>
            <a:ext cx="372483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 =&gt;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………………………......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Freeform 21"/>
          <p:cNvSpPr/>
          <p:nvPr/>
        </p:nvSpPr>
        <p:spPr>
          <a:xfrm>
            <a:off x="8082983" y="1477960"/>
            <a:ext cx="3981825" cy="140884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</p:sp>
      <p:sp>
        <p:nvSpPr>
          <p:cNvPr id="22" name="Rectangle 21"/>
          <p:cNvSpPr/>
          <p:nvPr/>
        </p:nvSpPr>
        <p:spPr>
          <a:xfrm>
            <a:off x="8215336" y="1559905"/>
            <a:ext cx="3910470" cy="1270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1" y="1494472"/>
            <a:ext cx="3930284" cy="5103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581" y="1477960"/>
            <a:ext cx="3939488" cy="365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235" y="2985403"/>
            <a:ext cx="3910470" cy="3627751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9533970" y="3445548"/>
            <a:ext cx="351670" cy="2658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189825" y="5320551"/>
            <a:ext cx="3724834" cy="12778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 =&gt;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14736" y="1548691"/>
            <a:ext cx="3910470" cy="12449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76" y="242047"/>
            <a:ext cx="5481918" cy="4277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59" y="2541494"/>
            <a:ext cx="5715000" cy="4208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949" y="1267233"/>
            <a:ext cx="50838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9458" y="5129284"/>
            <a:ext cx="5392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2800" b="1" dirty="0"/>
          </a:p>
        </p:txBody>
      </p:sp>
      <p:sp>
        <p:nvSpPr>
          <p:cNvPr id="7" name="TextBox 30"/>
          <p:cNvSpPr txBox="1"/>
          <p:nvPr/>
        </p:nvSpPr>
        <p:spPr>
          <a:xfrm>
            <a:off x="541949" y="460826"/>
            <a:ext cx="496174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50" normalizeH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CƯ PHÙ NAM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5C0F69-616C-43CA-A449-4C1B8F796A73}"/>
              </a:ext>
            </a:extLst>
          </p:cNvPr>
          <p:cNvSpPr txBox="1"/>
          <p:nvPr/>
        </p:nvSpPr>
        <p:spPr>
          <a:xfrm>
            <a:off x="3733800" y="511481"/>
            <a:ext cx="518398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B439494-2C33-4D52-8A7E-C11FC8AEF147}"/>
              </a:ext>
            </a:extLst>
          </p:cNvPr>
          <p:cNvSpPr/>
          <p:nvPr/>
        </p:nvSpPr>
        <p:spPr>
          <a:xfrm>
            <a:off x="2178276" y="2064151"/>
            <a:ext cx="9449804" cy="1360482"/>
          </a:xfrm>
          <a:custGeom>
            <a:avLst/>
            <a:gdLst>
              <a:gd name="connsiteX0" fmla="*/ 0 w 6992874"/>
              <a:gd name="connsiteY0" fmla="*/ 0 h 856600"/>
              <a:gd name="connsiteX1" fmla="*/ 6564574 w 6992874"/>
              <a:gd name="connsiteY1" fmla="*/ 0 h 856600"/>
              <a:gd name="connsiteX2" fmla="*/ 6992874 w 6992874"/>
              <a:gd name="connsiteY2" fmla="*/ 428300 h 856600"/>
              <a:gd name="connsiteX3" fmla="*/ 6564574 w 6992874"/>
              <a:gd name="connsiteY3" fmla="*/ 856600 h 856600"/>
              <a:gd name="connsiteX4" fmla="*/ 0 w 6992874"/>
              <a:gd name="connsiteY4" fmla="*/ 856600 h 856600"/>
              <a:gd name="connsiteX5" fmla="*/ 0 w 6992874"/>
              <a:gd name="connsiteY5" fmla="*/ 0 h 85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2874" h="856600">
                <a:moveTo>
                  <a:pt x="6992874" y="856599"/>
                </a:moveTo>
                <a:lnTo>
                  <a:pt x="428300" y="856599"/>
                </a:lnTo>
                <a:lnTo>
                  <a:pt x="0" y="428300"/>
                </a:lnTo>
                <a:lnTo>
                  <a:pt x="428300" y="1"/>
                </a:lnTo>
                <a:lnTo>
                  <a:pt x="6992874" y="1"/>
                </a:lnTo>
                <a:lnTo>
                  <a:pt x="6992874" y="856599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887" tIns="91441" rIns="170688" bIns="9144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50E640C-27B1-4AB2-BD3B-2FE560DE0B73}"/>
              </a:ext>
            </a:extLst>
          </p:cNvPr>
          <p:cNvSpPr/>
          <p:nvPr/>
        </p:nvSpPr>
        <p:spPr>
          <a:xfrm>
            <a:off x="1025019" y="2228618"/>
            <a:ext cx="1188294" cy="103154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DDB7F4E9-F99C-4504-8B37-75357ED2CA56}"/>
              </a:ext>
            </a:extLst>
          </p:cNvPr>
          <p:cNvSpPr/>
          <p:nvPr/>
        </p:nvSpPr>
        <p:spPr>
          <a:xfrm>
            <a:off x="2225507" y="3990079"/>
            <a:ext cx="9489463" cy="1731452"/>
          </a:xfrm>
          <a:custGeom>
            <a:avLst/>
            <a:gdLst>
              <a:gd name="connsiteX0" fmla="*/ 0 w 6992874"/>
              <a:gd name="connsiteY0" fmla="*/ 0 h 856600"/>
              <a:gd name="connsiteX1" fmla="*/ 6564574 w 6992874"/>
              <a:gd name="connsiteY1" fmla="*/ 0 h 856600"/>
              <a:gd name="connsiteX2" fmla="*/ 6992874 w 6992874"/>
              <a:gd name="connsiteY2" fmla="*/ 428300 h 856600"/>
              <a:gd name="connsiteX3" fmla="*/ 6564574 w 6992874"/>
              <a:gd name="connsiteY3" fmla="*/ 856600 h 856600"/>
              <a:gd name="connsiteX4" fmla="*/ 0 w 6992874"/>
              <a:gd name="connsiteY4" fmla="*/ 856600 h 856600"/>
              <a:gd name="connsiteX5" fmla="*/ 0 w 6992874"/>
              <a:gd name="connsiteY5" fmla="*/ 0 h 85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2874" h="856600">
                <a:moveTo>
                  <a:pt x="6992874" y="856599"/>
                </a:moveTo>
                <a:lnTo>
                  <a:pt x="428300" y="856599"/>
                </a:lnTo>
                <a:lnTo>
                  <a:pt x="0" y="428300"/>
                </a:lnTo>
                <a:lnTo>
                  <a:pt x="428300" y="1"/>
                </a:lnTo>
                <a:lnTo>
                  <a:pt x="6992874" y="1"/>
                </a:lnTo>
                <a:lnTo>
                  <a:pt x="6992874" y="856599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3740288"/>
              <a:satOff val="-10507"/>
              <a:lumOff val="-1438"/>
              <a:alphaOff val="0"/>
            </a:schemeClr>
          </a:fillRef>
          <a:effectRef idx="0">
            <a:schemeClr val="accent5">
              <a:hueOff val="13740288"/>
              <a:satOff val="-10507"/>
              <a:lumOff val="-14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887" tIns="91441" rIns="170688" bIns="91440" numCol="1" spcCol="1270" anchor="ctr" anchorCtr="0">
            <a:noAutofit/>
          </a:bodyPr>
          <a:lstStyle/>
          <a:p>
            <a:pPr marL="407122" lvl="1" algn="just" defTabSz="609630"/>
            <a:r>
              <a:rPr lang="vi-VN" sz="2800" dirty="0">
                <a:latin typeface="+mj-lt"/>
              </a:rPr>
              <a:t>Trình bày được những thành tựu tiêu biểu của </a:t>
            </a:r>
            <a:r>
              <a:rPr lang="vi-VN" sz="2800" dirty="0" smtClean="0">
                <a:latin typeface="+mj-lt"/>
              </a:rPr>
              <a:t>văn minh Champa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2800" dirty="0" smtClean="0">
                <a:latin typeface="+mj-lt"/>
              </a:rPr>
              <a:t>: </a:t>
            </a:r>
            <a:r>
              <a:rPr lang="vi-VN" sz="2800" dirty="0">
                <a:latin typeface="+mj-lt"/>
              </a:rPr>
              <a:t>đời sống vật chất</a:t>
            </a:r>
            <a:r>
              <a:rPr lang="en-US" sz="2800" dirty="0">
                <a:latin typeface="+mj-lt"/>
              </a:rPr>
              <a:t>,</a:t>
            </a:r>
            <a:r>
              <a:rPr lang="vi-VN" sz="2800" dirty="0">
                <a:latin typeface="+mj-lt"/>
              </a:rPr>
              <a:t> đời sống tinh thần, tổ chức xã hội, Nhà nước</a:t>
            </a:r>
            <a:r>
              <a:rPr lang="en-US" sz="2800" dirty="0">
                <a:latin typeface="+mj-lt"/>
              </a:rPr>
              <a:t>,..</a:t>
            </a:r>
            <a:r>
              <a:rPr lang="vi-VN" sz="2800" dirty="0">
                <a:latin typeface="+mj-lt"/>
              </a:rPr>
              <a:t>.</a:t>
            </a:r>
            <a:endParaRPr lang="en-US" sz="4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71B38E9-30E2-4B0D-AEC1-87F9B97A3EAB}"/>
              </a:ext>
            </a:extLst>
          </p:cNvPr>
          <p:cNvSpPr/>
          <p:nvPr/>
        </p:nvSpPr>
        <p:spPr>
          <a:xfrm>
            <a:off x="1060059" y="4339978"/>
            <a:ext cx="1118217" cy="103165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21029903"/>
              <a:satOff val="-20717"/>
              <a:lumOff val="-1294"/>
              <a:alphaOff val="0"/>
            </a:schemeClr>
          </a:fillRef>
          <a:effectRef idx="0">
            <a:schemeClr val="accent5">
              <a:tint val="50000"/>
              <a:hueOff val="21029903"/>
              <a:satOff val="-20717"/>
              <a:lumOff val="-129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1" name="Graphic 30" descr="Double Tap Gesture outline">
            <a:extLst>
              <a:ext uri="{FF2B5EF4-FFF2-40B4-BE49-F238E27FC236}">
                <a16:creationId xmlns:a16="http://schemas.microsoft.com/office/drawing/2014/main" xmlns="" id="{2EDC5EB8-7ECB-487F-8CEF-28D40194E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169" y="2305567"/>
            <a:ext cx="1001877" cy="996337"/>
          </a:xfrm>
          <a:prstGeom prst="rect">
            <a:avLst/>
          </a:prstGeom>
        </p:spPr>
      </p:pic>
      <p:pic>
        <p:nvPicPr>
          <p:cNvPr id="34" name="Graphic 33" descr="Double Tap Gesture outline">
            <a:extLst>
              <a:ext uri="{FF2B5EF4-FFF2-40B4-BE49-F238E27FC236}">
                <a16:creationId xmlns:a16="http://schemas.microsoft.com/office/drawing/2014/main" xmlns="" id="{897253B3-8CCF-4D12-9B5B-93A6BA652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444" y="4427504"/>
            <a:ext cx="856602" cy="856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45" y="258701"/>
            <a:ext cx="2008186" cy="16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94147" y="87116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194146" y="1618396"/>
            <a:ext cx="4377853" cy="2758202"/>
          </a:xfrm>
          <a:prstGeom prst="wedgeRoundRectCallout">
            <a:avLst>
              <a:gd name="adj1" fmla="val -2967"/>
              <a:gd name="adj2" fmla="val 6027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302657"/>
              </p:ext>
            </p:extLst>
          </p:nvPr>
        </p:nvGraphicFramePr>
        <p:xfrm>
          <a:off x="4916024" y="1302054"/>
          <a:ext cx="6965146" cy="5206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1915">
                  <a:extLst>
                    <a:ext uri="{9D8B030D-6E8A-4147-A177-3AD203B41FA5}">
                      <a16:colId xmlns:a16="http://schemas.microsoft.com/office/drawing/2014/main" xmlns="" val="3220073136"/>
                    </a:ext>
                  </a:extLst>
                </a:gridCol>
                <a:gridCol w="2828863">
                  <a:extLst>
                    <a:ext uri="{9D8B030D-6E8A-4147-A177-3AD203B41FA5}">
                      <a16:colId xmlns:a16="http://schemas.microsoft.com/office/drawing/2014/main" xmlns="" val="571549257"/>
                    </a:ext>
                  </a:extLst>
                </a:gridCol>
                <a:gridCol w="2854368">
                  <a:extLst>
                    <a:ext uri="{9D8B030D-6E8A-4147-A177-3AD203B41FA5}">
                      <a16:colId xmlns:a16="http://schemas.microsoft.com/office/drawing/2014/main" xmlns="" val="4171821044"/>
                    </a:ext>
                  </a:extLst>
                </a:gridCol>
              </a:tblGrid>
              <a:tr h="7222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pa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008242"/>
                  </a:ext>
                </a:extLst>
              </a:tr>
              <a:tr h="22420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5922992"/>
                  </a:ext>
                </a:extLst>
              </a:tr>
              <a:tr h="22420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90049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09" y="4727200"/>
            <a:ext cx="27527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317291"/>
              </p:ext>
            </p:extLst>
          </p:nvPr>
        </p:nvGraphicFramePr>
        <p:xfrm>
          <a:off x="215154" y="167669"/>
          <a:ext cx="11766176" cy="6543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788">
                  <a:extLst>
                    <a:ext uri="{9D8B030D-6E8A-4147-A177-3AD203B41FA5}">
                      <a16:colId xmlns:a16="http://schemas.microsoft.com/office/drawing/2014/main" xmlns="" val="3220073136"/>
                    </a:ext>
                  </a:extLst>
                </a:gridCol>
                <a:gridCol w="5472953">
                  <a:extLst>
                    <a:ext uri="{9D8B030D-6E8A-4147-A177-3AD203B41FA5}">
                      <a16:colId xmlns:a16="http://schemas.microsoft.com/office/drawing/2014/main" xmlns="" val="571549257"/>
                    </a:ext>
                  </a:extLst>
                </a:gridCol>
                <a:gridCol w="5096435">
                  <a:extLst>
                    <a:ext uri="{9D8B030D-6E8A-4147-A177-3AD203B41FA5}">
                      <a16:colId xmlns:a16="http://schemas.microsoft.com/office/drawing/2014/main" xmlns="" val="3753189532"/>
                    </a:ext>
                  </a:extLst>
                </a:gridCol>
              </a:tblGrid>
              <a:tr h="7352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008242"/>
                  </a:ext>
                </a:extLst>
              </a:tr>
              <a:tr h="29043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5922992"/>
                  </a:ext>
                </a:extLst>
              </a:tr>
              <a:tr h="2904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90049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47900" y="1064196"/>
            <a:ext cx="10183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2191" y="1579220"/>
            <a:ext cx="1018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6481" y="2404555"/>
            <a:ext cx="1018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6481" y="326333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007" y="3949644"/>
            <a:ext cx="5235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0341" y="3976413"/>
            <a:ext cx="4983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(Nam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2191" y="4826982"/>
            <a:ext cx="5558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lẫn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cằn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cỗi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8585" y="4819916"/>
            <a:ext cx="4781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6481" y="5707850"/>
            <a:ext cx="5402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Huỳnh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78922" y="5757721"/>
            <a:ext cx="49952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Óc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Eo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8585" y="6207706"/>
            <a:ext cx="436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TK I – TK VII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2191" y="6177557"/>
            <a:ext cx="426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TK II – TK X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94147" y="87116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0" y="2193043"/>
            <a:ext cx="5386383" cy="2962513"/>
          </a:xfrm>
          <a:prstGeom prst="wedgeRoundRectCallout">
            <a:avLst>
              <a:gd name="adj1" fmla="val -2967"/>
              <a:gd name="adj2" fmla="val 6027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34" y="5277394"/>
            <a:ext cx="2037805" cy="142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31" y="871167"/>
            <a:ext cx="6308481" cy="5832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52845" y="1491903"/>
            <a:ext cx="34529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5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0132" y="673412"/>
            <a:ext cx="2346305" cy="8875"/>
          </a:xfrm>
          <a:prstGeom prst="rect">
            <a:avLst/>
          </a:prstGeom>
          <a:solidFill>
            <a:srgbClr val="44423E"/>
          </a:solidFill>
        </p:spPr>
      </p:sp>
      <p:sp>
        <p:nvSpPr>
          <p:cNvPr id="6" name="AutoShape 6"/>
          <p:cNvSpPr/>
          <p:nvPr/>
        </p:nvSpPr>
        <p:spPr>
          <a:xfrm>
            <a:off x="990601" y="1904971"/>
            <a:ext cx="11138246" cy="105338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1926805" y="1068261"/>
            <a:ext cx="5645534" cy="814999"/>
          </a:xfrm>
          <a:prstGeom prst="rect">
            <a:avLst/>
          </a:prstGeom>
          <a:solidFill>
            <a:srgbClr val="3B7B7B"/>
          </a:solidFill>
        </p:spPr>
      </p:sp>
      <p:sp>
        <p:nvSpPr>
          <p:cNvPr id="8" name="AutoShape 8"/>
          <p:cNvSpPr/>
          <p:nvPr/>
        </p:nvSpPr>
        <p:spPr>
          <a:xfrm>
            <a:off x="2274282" y="2971389"/>
            <a:ext cx="9841517" cy="2289057"/>
          </a:xfrm>
          <a:prstGeom prst="rect">
            <a:avLst/>
          </a:prstGeom>
          <a:solidFill>
            <a:srgbClr val="FFFFFF">
              <a:alpha val="27843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287942" y="1066800"/>
            <a:ext cx="1986340" cy="5791199"/>
          </a:xfrm>
          <a:prstGeom prst="rect">
            <a:avLst/>
          </a:prstGeom>
          <a:solidFill>
            <a:srgbClr val="E65852"/>
          </a:solidFill>
        </p:spPr>
      </p:sp>
      <p:sp>
        <p:nvSpPr>
          <p:cNvPr id="13" name="AutoShape 13"/>
          <p:cNvSpPr/>
          <p:nvPr/>
        </p:nvSpPr>
        <p:spPr>
          <a:xfrm>
            <a:off x="-2360" y="-19707"/>
            <a:ext cx="258051" cy="6885411"/>
          </a:xfrm>
          <a:prstGeom prst="rect">
            <a:avLst/>
          </a:prstGeom>
          <a:solidFill>
            <a:srgbClr val="3B7B7B"/>
          </a:solidFill>
        </p:spPr>
      </p:sp>
      <p:sp>
        <p:nvSpPr>
          <p:cNvPr id="15" name="TextBox 15"/>
          <p:cNvSpPr txBox="1"/>
          <p:nvPr/>
        </p:nvSpPr>
        <p:spPr>
          <a:xfrm>
            <a:off x="110370" y="160683"/>
            <a:ext cx="3762755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1" b="1" i="0" u="none" strike="noStrike" kern="1200" cap="none" spc="0" normalizeH="0" baseline="0" noProof="0" smtClean="0">
                <a:ln>
                  <a:noFill/>
                </a:ln>
                <a:solidFill>
                  <a:srgbClr val="44423E"/>
                </a:solidFill>
                <a:effectLst/>
                <a:uLnTx/>
                <a:uFillTx/>
                <a:latin typeface="Yeseva One"/>
                <a:ea typeface="+mn-ea"/>
                <a:cs typeface="+mn-cs"/>
              </a:rPr>
              <a:t>PHIẾU HỌC TẬP</a:t>
            </a:r>
            <a:endParaRPr kumimoji="0" lang="en-US" sz="2691" b="1" i="0" u="none" strike="noStrike" kern="1200" cap="none" spc="0" normalizeH="0" baseline="0" noProof="0" dirty="0" smtClean="0">
              <a:ln>
                <a:noFill/>
              </a:ln>
              <a:solidFill>
                <a:srgbClr val="44423E"/>
              </a:solidFill>
              <a:effectLst/>
              <a:uLnTx/>
              <a:uFillTx/>
              <a:latin typeface="Yeseva One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347" y="1466311"/>
            <a:ext cx="2394207" cy="20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167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utoShape 5"/>
          <p:cNvSpPr/>
          <p:nvPr/>
        </p:nvSpPr>
        <p:spPr>
          <a:xfrm>
            <a:off x="255691" y="1891935"/>
            <a:ext cx="2018592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36" name="TextBox 17"/>
          <p:cNvSpPr txBox="1"/>
          <p:nvPr/>
        </p:nvSpPr>
        <p:spPr>
          <a:xfrm>
            <a:off x="2426554" y="1506750"/>
            <a:ext cx="5145785" cy="209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167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tựu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24128" y="6044769"/>
            <a:ext cx="667871" cy="845326"/>
          </a:xfrm>
          <a:prstGeom prst="rect">
            <a:avLst/>
          </a:prstGeom>
        </p:spPr>
      </p:pic>
      <p:sp>
        <p:nvSpPr>
          <p:cNvPr id="43" name="TextBox 15"/>
          <p:cNvSpPr txBox="1"/>
          <p:nvPr/>
        </p:nvSpPr>
        <p:spPr>
          <a:xfrm>
            <a:off x="3985855" y="317275"/>
            <a:ext cx="7967536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VẬT CHẤT CƯ DÂN CỔ PHÙ NAM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17"/>
          <p:cNvSpPr txBox="1"/>
          <p:nvPr/>
        </p:nvSpPr>
        <p:spPr>
          <a:xfrm>
            <a:off x="299985" y="2014219"/>
            <a:ext cx="203090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600" b="0" i="0" u="none" strike="noStrike" kern="1200" cap="none" spc="167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167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167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AutoShape 7"/>
          <p:cNvSpPr/>
          <p:nvPr/>
        </p:nvSpPr>
        <p:spPr>
          <a:xfrm>
            <a:off x="7640568" y="1066800"/>
            <a:ext cx="4488277" cy="814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sp>
      <p:sp>
        <p:nvSpPr>
          <p:cNvPr id="45" name="TextBox 17"/>
          <p:cNvSpPr txBox="1"/>
          <p:nvPr/>
        </p:nvSpPr>
        <p:spPr>
          <a:xfrm>
            <a:off x="8896782" y="1410689"/>
            <a:ext cx="2394207" cy="20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167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167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AutoShape 5"/>
          <p:cNvSpPr/>
          <p:nvPr/>
        </p:nvSpPr>
        <p:spPr>
          <a:xfrm>
            <a:off x="266915" y="2947922"/>
            <a:ext cx="2018591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47" name="TextBox 17"/>
          <p:cNvSpPr txBox="1"/>
          <p:nvPr/>
        </p:nvSpPr>
        <p:spPr>
          <a:xfrm>
            <a:off x="285361" y="4112820"/>
            <a:ext cx="180939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600" b="0" i="0" u="none" strike="noStrike" kern="1200" cap="none" spc="167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AutoShape 6"/>
          <p:cNvSpPr/>
          <p:nvPr/>
        </p:nvSpPr>
        <p:spPr>
          <a:xfrm>
            <a:off x="2270159" y="5260446"/>
            <a:ext cx="9831237" cy="74232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9" name="TextBox 17"/>
          <p:cNvSpPr txBox="1"/>
          <p:nvPr/>
        </p:nvSpPr>
        <p:spPr>
          <a:xfrm>
            <a:off x="238753" y="5405804"/>
            <a:ext cx="18319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167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AutoShape 5"/>
          <p:cNvSpPr/>
          <p:nvPr/>
        </p:nvSpPr>
        <p:spPr>
          <a:xfrm flipV="1">
            <a:off x="300801" y="5240702"/>
            <a:ext cx="1976062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1" name="AutoShape 10"/>
          <p:cNvSpPr/>
          <p:nvPr/>
        </p:nvSpPr>
        <p:spPr>
          <a:xfrm flipH="1">
            <a:off x="7583594" y="1066800"/>
            <a:ext cx="45719" cy="58454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758953" y="2019176"/>
            <a:ext cx="4256673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80000"/>
              </a:lnSpc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758953" y="3962399"/>
            <a:ext cx="391523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80000"/>
              </a:lnSpc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561147" y="5458709"/>
            <a:ext cx="4647117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80000"/>
              </a:lnSpc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5"/>
          <p:cNvSpPr/>
          <p:nvPr/>
        </p:nvSpPr>
        <p:spPr>
          <a:xfrm>
            <a:off x="274894" y="5991037"/>
            <a:ext cx="1976062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38" name="TextBox 17"/>
          <p:cNvSpPr txBox="1"/>
          <p:nvPr/>
        </p:nvSpPr>
        <p:spPr>
          <a:xfrm>
            <a:off x="253187" y="6200136"/>
            <a:ext cx="18319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167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spc="167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7699677" y="6125800"/>
            <a:ext cx="401271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80000"/>
              </a:lnSpc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3382" y="2027145"/>
            <a:ext cx="4654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68315" y="3031501"/>
            <a:ext cx="5264977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1484" y="3914444"/>
            <a:ext cx="533481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1484" y="4753063"/>
            <a:ext cx="49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629650" y="5378108"/>
            <a:ext cx="3070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437041" y="6226674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2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27" grpId="0"/>
      <p:bldP spid="31" grpId="0"/>
      <p:bldP spid="33" grpId="0"/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6" y="1075764"/>
            <a:ext cx="6331920" cy="297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281" y="4047564"/>
            <a:ext cx="4104190" cy="2810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106" y="934199"/>
            <a:ext cx="4988858" cy="2985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146" y="4303801"/>
            <a:ext cx="6096000" cy="8560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0408" y="5288340"/>
            <a:ext cx="6526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37386" y="284565"/>
            <a:ext cx="184217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213739" y="77229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192992" y="1926985"/>
            <a:ext cx="6079485" cy="4587781"/>
          </a:xfrm>
          <a:prstGeom prst="wedgeRoundRectCallout">
            <a:avLst>
              <a:gd name="adj1" fmla="val 3784"/>
              <a:gd name="adj2" fmla="val 53724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1- 2: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52845" y="1318371"/>
            <a:ext cx="34529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71" y="1203185"/>
            <a:ext cx="5656729" cy="54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5943" y="1153243"/>
            <a:ext cx="1267098" cy="4898572"/>
          </a:xfrm>
          <a:prstGeom prst="roundRect">
            <a:avLst/>
          </a:prstGeom>
          <a:solidFill>
            <a:srgbClr val="189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0"/>
          <p:cNvSpPr txBox="1"/>
          <p:nvPr/>
        </p:nvSpPr>
        <p:spPr>
          <a:xfrm rot="16200000">
            <a:off x="-1299005" y="3108239"/>
            <a:ext cx="435164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 SỐNG TINH THẦN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 NAM</a:t>
            </a:r>
            <a:endParaRPr kumimoji="0" lang="en-US" sz="2800" b="1" i="0" u="none" strike="noStrike" kern="1200" cap="none" spc="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598996" y="1254035"/>
            <a:ext cx="948261" cy="2452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99678" y="3679984"/>
            <a:ext cx="1274150" cy="1741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98996" y="3706623"/>
            <a:ext cx="1063896" cy="223534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47257" y="1254034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157858" y="310540"/>
            <a:ext cx="2677887" cy="15752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95889" y="2814727"/>
            <a:ext cx="2677886" cy="15756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284928" y="5221876"/>
            <a:ext cx="2677887" cy="14401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43554" y="349729"/>
            <a:ext cx="4847181" cy="14762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843554" y="2202089"/>
            <a:ext cx="4847181" cy="7626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33"/>
          <p:cNvSpPr txBox="1"/>
          <p:nvPr/>
        </p:nvSpPr>
        <p:spPr>
          <a:xfrm>
            <a:off x="3629182" y="460541"/>
            <a:ext cx="172418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8A0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32" y="964886"/>
            <a:ext cx="1239200" cy="7968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72" y="856132"/>
            <a:ext cx="990856" cy="9743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26" y="3495318"/>
            <a:ext cx="909159" cy="714646"/>
          </a:xfrm>
          <a:prstGeom prst="rect">
            <a:avLst/>
          </a:prstGeom>
        </p:spPr>
      </p:pic>
      <p:sp>
        <p:nvSpPr>
          <p:cNvPr id="32" name="TextBox 33"/>
          <p:cNvSpPr txBox="1"/>
          <p:nvPr/>
        </p:nvSpPr>
        <p:spPr>
          <a:xfrm>
            <a:off x="3332526" y="2945619"/>
            <a:ext cx="212473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8A0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149586" y="3495318"/>
            <a:ext cx="172418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8A0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45208" y="5334803"/>
            <a:ext cx="212473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8A0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3"/>
          <p:cNvSpPr txBox="1"/>
          <p:nvPr/>
        </p:nvSpPr>
        <p:spPr>
          <a:xfrm>
            <a:off x="4056935" y="5840169"/>
            <a:ext cx="212473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QUÁN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8A0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98" y="5820930"/>
            <a:ext cx="884208" cy="742117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843554" y="3241022"/>
            <a:ext cx="4838898" cy="15344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898268" y="4963809"/>
            <a:ext cx="4792467" cy="169824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366" y="444806"/>
            <a:ext cx="1768645" cy="1240972"/>
          </a:xfrm>
          <a:prstGeom prst="rect">
            <a:avLst/>
          </a:prstGeom>
        </p:spPr>
      </p:pic>
      <p:sp>
        <p:nvSpPr>
          <p:cNvPr id="40" name="TextBox 33"/>
          <p:cNvSpPr txBox="1"/>
          <p:nvPr/>
        </p:nvSpPr>
        <p:spPr>
          <a:xfrm>
            <a:off x="6898268" y="624640"/>
            <a:ext cx="253637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33"/>
          <p:cNvSpPr txBox="1"/>
          <p:nvPr/>
        </p:nvSpPr>
        <p:spPr>
          <a:xfrm>
            <a:off x="7053845" y="2295663"/>
            <a:ext cx="462860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3"/>
          <p:cNvSpPr txBox="1"/>
          <p:nvPr/>
        </p:nvSpPr>
        <p:spPr>
          <a:xfrm>
            <a:off x="7084527" y="3606253"/>
            <a:ext cx="231648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</a:t>
            </a:r>
            <a:r>
              <a:rPr lang="en-US" sz="240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9253" y="3297035"/>
            <a:ext cx="1946550" cy="1434389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>
            <a:off x="2547257" y="3688693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631785" y="5941965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985723" y="1065292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093159" y="5846493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207791" y="2581224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47503" y="3437579"/>
            <a:ext cx="39737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233145" y="2581224"/>
            <a:ext cx="352" cy="14540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233145" y="4035250"/>
            <a:ext cx="65314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33"/>
          <p:cNvSpPr txBox="1"/>
          <p:nvPr/>
        </p:nvSpPr>
        <p:spPr>
          <a:xfrm>
            <a:off x="6960190" y="5235984"/>
            <a:ext cx="27181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en-US" sz="2400" noProof="0" dirty="0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D4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288" y="5160950"/>
            <a:ext cx="1787216" cy="140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213739" y="863417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192993" y="2073102"/>
            <a:ext cx="4742623" cy="3005291"/>
          </a:xfrm>
          <a:prstGeom prst="wedgeRoundRectCallout">
            <a:avLst>
              <a:gd name="adj1" fmla="val 2682"/>
              <a:gd name="adj2" fmla="val 58071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36501" y="1385594"/>
            <a:ext cx="44827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1" y="836633"/>
            <a:ext cx="5995852" cy="57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79" y="5110003"/>
            <a:ext cx="2071508" cy="174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4303886"/>
              </p:ext>
            </p:extLst>
          </p:nvPr>
        </p:nvGraphicFramePr>
        <p:xfrm>
          <a:off x="216263" y="11246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119051" y="351720"/>
            <a:ext cx="5046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30924" y="1431583"/>
            <a:ext cx="3679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506684" y="1431583"/>
            <a:ext cx="3679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923109" y="2777930"/>
            <a:ext cx="322217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820088" y="3369402"/>
            <a:ext cx="350521" cy="251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058635" y="3802766"/>
            <a:ext cx="327551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2107473" y="3304495"/>
            <a:ext cx="23730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9051" y="4935926"/>
            <a:ext cx="3215096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rậm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5172890" y="2904385"/>
            <a:ext cx="308210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5369192" y="3405316"/>
            <a:ext cx="2689502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5745484" y="5024123"/>
            <a:ext cx="2157547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051" y="242675"/>
            <a:ext cx="1243874" cy="1079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4263" y="3704057"/>
            <a:ext cx="3660503" cy="28970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9702799" y="1431582"/>
            <a:ext cx="1296126" cy="4308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0201727" y="1978029"/>
            <a:ext cx="350521" cy="438600"/>
          </a:xfrm>
          <a:prstGeom prst="downArrow">
            <a:avLst/>
          </a:prstGeom>
          <a:solidFill>
            <a:srgbClr val="3EE2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8725990" y="2543542"/>
            <a:ext cx="3278776" cy="8617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QUAN LẠI TĂNG LỮ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320654-3477-4626-896E-73DF2FE3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67031"/>
            <a:ext cx="12192000" cy="915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671505-9484-43F9-974B-F682B2CBCEDD}"/>
              </a:ext>
            </a:extLst>
          </p:cNvPr>
          <p:cNvSpPr txBox="1"/>
          <p:nvPr/>
        </p:nvSpPr>
        <p:spPr>
          <a:xfrm>
            <a:off x="3124200" y="14347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203882"/>
            <a:ext cx="1162050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340065"/>
              </p:ext>
            </p:extLst>
          </p:nvPr>
        </p:nvGraphicFramePr>
        <p:xfrm>
          <a:off x="304799" y="1912919"/>
          <a:ext cx="11620501" cy="4997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672">
                  <a:extLst>
                    <a:ext uri="{9D8B030D-6E8A-4147-A177-3AD203B41FA5}">
                      <a16:colId xmlns:a16="http://schemas.microsoft.com/office/drawing/2014/main" xmlns="" val="3944797526"/>
                    </a:ext>
                  </a:extLst>
                </a:gridCol>
                <a:gridCol w="1436567">
                  <a:extLst>
                    <a:ext uri="{9D8B030D-6E8A-4147-A177-3AD203B41FA5}">
                      <a16:colId xmlns:a16="http://schemas.microsoft.com/office/drawing/2014/main" xmlns="" val="3948608029"/>
                    </a:ext>
                  </a:extLst>
                </a:gridCol>
                <a:gridCol w="5257756">
                  <a:extLst>
                    <a:ext uri="{9D8B030D-6E8A-4147-A177-3AD203B41FA5}">
                      <a16:colId xmlns:a16="http://schemas.microsoft.com/office/drawing/2014/main" xmlns="" val="2894273244"/>
                    </a:ext>
                  </a:extLst>
                </a:gridCol>
                <a:gridCol w="3953506">
                  <a:extLst>
                    <a:ext uri="{9D8B030D-6E8A-4147-A177-3AD203B41FA5}">
                      <a16:colId xmlns:a16="http://schemas.microsoft.com/office/drawing/2014/main" xmlns="" val="1471159504"/>
                    </a:ext>
                  </a:extLst>
                </a:gridCol>
              </a:tblGrid>
              <a:tr h="6145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pa</a:t>
                      </a:r>
                      <a:endParaRPr lang="en-US" sz="25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5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537377"/>
                  </a:ext>
                </a:extLst>
              </a:tr>
              <a:tr h="27754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5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5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2507821"/>
                  </a:ext>
                </a:extLst>
              </a:tr>
              <a:tr h="80365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kinh tế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0453966"/>
                  </a:ext>
                </a:extLst>
              </a:tr>
              <a:tr h="803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9" marR="47509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7509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9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722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pa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-29944" y="829999"/>
            <a:ext cx="4251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-29943" y="1726306"/>
            <a:ext cx="4503090" cy="4273510"/>
          </a:xfrm>
          <a:prstGeom prst="wedgeRoundRectCallout">
            <a:avLst>
              <a:gd name="adj1" fmla="val 1750"/>
              <a:gd name="adj2" fmla="val 5504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CẶP ĐÔI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tr.88,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10" y="5805382"/>
            <a:ext cx="1369172" cy="939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82" y="777456"/>
            <a:ext cx="3554213" cy="6080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796" y="777456"/>
            <a:ext cx="4019966" cy="2664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796" y="3977853"/>
            <a:ext cx="4019966" cy="23861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9097723" y="3479174"/>
            <a:ext cx="22736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9521609" y="6378574"/>
            <a:ext cx="22736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4338554" y="6487016"/>
            <a:ext cx="402067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VQ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292132" y="1340151"/>
            <a:ext cx="4251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520927"/>
              </p:ext>
            </p:extLst>
          </p:nvPr>
        </p:nvGraphicFramePr>
        <p:xfrm>
          <a:off x="110649" y="116030"/>
          <a:ext cx="11881053" cy="65940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669">
                  <a:extLst>
                    <a:ext uri="{9D8B030D-6E8A-4147-A177-3AD203B41FA5}">
                      <a16:colId xmlns:a16="http://schemas.microsoft.com/office/drawing/2014/main" xmlns="" val="2893498799"/>
                    </a:ext>
                  </a:extLst>
                </a:gridCol>
                <a:gridCol w="1394360">
                  <a:extLst>
                    <a:ext uri="{9D8B030D-6E8A-4147-A177-3AD203B41FA5}">
                      <a16:colId xmlns:a16="http://schemas.microsoft.com/office/drawing/2014/main" xmlns="" val="595446671"/>
                    </a:ext>
                  </a:extLst>
                </a:gridCol>
                <a:gridCol w="5132842">
                  <a:extLst>
                    <a:ext uri="{9D8B030D-6E8A-4147-A177-3AD203B41FA5}">
                      <a16:colId xmlns:a16="http://schemas.microsoft.com/office/drawing/2014/main" xmlns="" val="1550163553"/>
                    </a:ext>
                  </a:extLst>
                </a:gridCol>
                <a:gridCol w="4402182">
                  <a:extLst>
                    <a:ext uri="{9D8B030D-6E8A-4147-A177-3AD203B41FA5}">
                      <a16:colId xmlns:a16="http://schemas.microsoft.com/office/drawing/2014/main" xmlns="" val="337438340"/>
                    </a:ext>
                  </a:extLst>
                </a:gridCol>
              </a:tblGrid>
              <a:tr h="31267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pa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0640227"/>
                  </a:ext>
                </a:extLst>
              </a:tr>
              <a:tr h="39010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(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9117233"/>
                  </a:ext>
                </a:extLst>
              </a:tr>
              <a:tr h="648006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khai thác lâm thổ sản, kĩ thuật đóng gạch xây tháp đặc biệt phát triển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84865"/>
                  </a:ext>
                </a:extLst>
              </a:tr>
              <a:tr h="1732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01" marR="32901" marT="0" marB="0">
                    <a:solidFill>
                      <a:srgbClr val="189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2587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7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DB4A2A-7E36-4E09-B8C6-074CDBB5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36" y="-152400"/>
            <a:ext cx="12838906" cy="381000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8EF4173F-CC3A-4818-861B-A0641A6E823C}"/>
              </a:ext>
            </a:extLst>
          </p:cNvPr>
          <p:cNvGrpSpPr/>
          <p:nvPr/>
        </p:nvGrpSpPr>
        <p:grpSpPr>
          <a:xfrm>
            <a:off x="-115411" y="5700086"/>
            <a:ext cx="12422822" cy="3139114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CD14771-4A54-48EC-BDA7-FE5C63CDF2E4}"/>
              </a:ext>
            </a:extLst>
          </p:cNvPr>
          <p:cNvSpPr txBox="1"/>
          <p:nvPr/>
        </p:nvSpPr>
        <p:spPr>
          <a:xfrm>
            <a:off x="1548801" y="2093416"/>
            <a:ext cx="688779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3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4599D2A1-1898-444C-BD6B-03767344F996}"/>
              </a:ext>
            </a:extLst>
          </p:cNvPr>
          <p:cNvSpPr txBox="1"/>
          <p:nvPr/>
        </p:nvSpPr>
        <p:spPr>
          <a:xfrm>
            <a:off x="982640" y="3057099"/>
            <a:ext cx="907576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0080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DB4A2A-7E36-4E09-B8C6-074CDBB5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36" y="-152400"/>
            <a:ext cx="12838906" cy="381000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8EF4173F-CC3A-4818-861B-A0641A6E823C}"/>
              </a:ext>
            </a:extLst>
          </p:cNvPr>
          <p:cNvGrpSpPr/>
          <p:nvPr/>
        </p:nvGrpSpPr>
        <p:grpSpPr>
          <a:xfrm>
            <a:off x="-115411" y="5700086"/>
            <a:ext cx="12422822" cy="3139114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CD14771-4A54-48EC-BDA7-FE5C63CDF2E4}"/>
              </a:ext>
            </a:extLst>
          </p:cNvPr>
          <p:cNvSpPr txBox="1"/>
          <p:nvPr/>
        </p:nvSpPr>
        <p:spPr>
          <a:xfrm>
            <a:off x="1548801" y="2093416"/>
            <a:ext cx="688779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3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4599D2A1-1898-444C-BD6B-03767344F996}"/>
              </a:ext>
            </a:extLst>
          </p:cNvPr>
          <p:cNvSpPr txBox="1"/>
          <p:nvPr/>
        </p:nvSpPr>
        <p:spPr>
          <a:xfrm>
            <a:off x="888509" y="3272252"/>
            <a:ext cx="988258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38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5399999" flipV="1">
            <a:off x="4716370" y="2458455"/>
            <a:ext cx="518039" cy="1147355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99999">
            <a:off x="1494090" y="2445224"/>
            <a:ext cx="473033" cy="1147356"/>
          </a:xfrm>
          <a:prstGeom prst="line">
            <a:avLst/>
          </a:prstGeom>
          <a:ln w="28575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5374" y="1410789"/>
            <a:ext cx="12030832" cy="5303519"/>
            <a:chOff x="0" y="0"/>
            <a:chExt cx="33265307" cy="1501582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3201806" cy="14952320"/>
            </a:xfrm>
            <a:custGeom>
              <a:avLst/>
              <a:gdLst/>
              <a:ahLst/>
              <a:cxnLst/>
              <a:rect l="l" t="t" r="r" b="b"/>
              <a:pathLst>
                <a:path w="33201806" h="14952320">
                  <a:moveTo>
                    <a:pt x="33109095" y="14952320"/>
                  </a:moveTo>
                  <a:lnTo>
                    <a:pt x="92710" y="14952320"/>
                  </a:lnTo>
                  <a:cubicBezTo>
                    <a:pt x="41910" y="14952320"/>
                    <a:pt x="0" y="14910411"/>
                    <a:pt x="0" y="1485961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3107827" y="0"/>
                  </a:lnTo>
                  <a:cubicBezTo>
                    <a:pt x="33158627" y="0"/>
                    <a:pt x="33200538" y="41910"/>
                    <a:pt x="33200538" y="92710"/>
                  </a:cubicBezTo>
                  <a:lnTo>
                    <a:pt x="33200538" y="14858341"/>
                  </a:lnTo>
                  <a:cubicBezTo>
                    <a:pt x="33201806" y="14910411"/>
                    <a:pt x="33159895" y="14952320"/>
                    <a:pt x="33109095" y="1495232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3265306" cy="15015820"/>
            </a:xfrm>
            <a:custGeom>
              <a:avLst/>
              <a:gdLst/>
              <a:ahLst/>
              <a:cxnLst/>
              <a:rect l="l" t="t" r="r" b="b"/>
              <a:pathLst>
                <a:path w="33265306" h="15015820">
                  <a:moveTo>
                    <a:pt x="33140845" y="59690"/>
                  </a:moveTo>
                  <a:cubicBezTo>
                    <a:pt x="33176406" y="59690"/>
                    <a:pt x="33205617" y="88900"/>
                    <a:pt x="33205617" y="124460"/>
                  </a:cubicBezTo>
                  <a:lnTo>
                    <a:pt x="33205617" y="14891361"/>
                  </a:lnTo>
                  <a:cubicBezTo>
                    <a:pt x="33205617" y="14926920"/>
                    <a:pt x="33176406" y="14956131"/>
                    <a:pt x="33140845" y="14956131"/>
                  </a:cubicBezTo>
                  <a:lnTo>
                    <a:pt x="124460" y="14956131"/>
                  </a:lnTo>
                  <a:cubicBezTo>
                    <a:pt x="88900" y="14956131"/>
                    <a:pt x="59690" y="14926920"/>
                    <a:pt x="59690" y="1489136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3140845" y="59690"/>
                  </a:lnTo>
                  <a:moveTo>
                    <a:pt x="331408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891361"/>
                  </a:lnTo>
                  <a:cubicBezTo>
                    <a:pt x="0" y="14959941"/>
                    <a:pt x="55880" y="15015820"/>
                    <a:pt x="124460" y="15015820"/>
                  </a:cubicBezTo>
                  <a:lnTo>
                    <a:pt x="33140845" y="15015820"/>
                  </a:lnTo>
                  <a:cubicBezTo>
                    <a:pt x="33209427" y="15015820"/>
                    <a:pt x="33265306" y="14959941"/>
                    <a:pt x="33265306" y="14891361"/>
                  </a:cubicBezTo>
                  <a:lnTo>
                    <a:pt x="33265306" y="124460"/>
                  </a:lnTo>
                  <a:cubicBezTo>
                    <a:pt x="33265306" y="55880"/>
                    <a:pt x="33209427" y="0"/>
                    <a:pt x="33140845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664028" y="12624"/>
            <a:ext cx="10637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 KIỆN TỰ NHIÊN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31325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 ĐẾN SỰ HÌNH THÀNH VĂN MINH CHĂM-PA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16097" y="5107861"/>
            <a:ext cx="185032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=&gt;…………………………………...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1" y="1024468"/>
            <a:ext cx="5128744" cy="567735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-694" y="5867797"/>
            <a:ext cx="5210311" cy="88267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14"/>
          <p:cNvGrpSpPr/>
          <p:nvPr/>
        </p:nvGrpSpPr>
        <p:grpSpPr>
          <a:xfrm>
            <a:off x="320086" y="820627"/>
            <a:ext cx="1889714" cy="561998"/>
            <a:chOff x="0" y="-318154"/>
            <a:chExt cx="2317147" cy="2664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2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3" name="TextBox 33"/>
          <p:cNvSpPr txBox="1"/>
          <p:nvPr/>
        </p:nvSpPr>
        <p:spPr>
          <a:xfrm>
            <a:off x="320086" y="951737"/>
            <a:ext cx="180271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747" y="1169986"/>
            <a:ext cx="3475111" cy="3937875"/>
          </a:xfrm>
          <a:prstGeom prst="rect">
            <a:avLst/>
          </a:prstGeom>
        </p:spPr>
      </p:pic>
      <p:sp>
        <p:nvSpPr>
          <p:cNvPr id="56" name="Freeform 21"/>
          <p:cNvSpPr/>
          <p:nvPr/>
        </p:nvSpPr>
        <p:spPr>
          <a:xfrm>
            <a:off x="5251179" y="5243535"/>
            <a:ext cx="3467889" cy="140884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0" y="2849378"/>
            <a:ext cx="3358467" cy="4008622"/>
          </a:xfrm>
          <a:prstGeom prst="rect">
            <a:avLst/>
          </a:prstGeom>
        </p:spPr>
      </p:pic>
      <p:grpSp>
        <p:nvGrpSpPr>
          <p:cNvPr id="59" name="Group 18"/>
          <p:cNvGrpSpPr/>
          <p:nvPr/>
        </p:nvGrpSpPr>
        <p:grpSpPr>
          <a:xfrm>
            <a:off x="5303129" y="887988"/>
            <a:ext cx="1713173" cy="534015"/>
            <a:chOff x="0" y="0"/>
            <a:chExt cx="2317147" cy="234672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Freeform 19"/>
            <p:cNvSpPr/>
            <p:nvPr/>
          </p:nvSpPr>
          <p:spPr>
            <a:xfrm>
              <a:off x="0" y="0"/>
              <a:ext cx="2317147" cy="2346724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5" name="TextBox 33"/>
          <p:cNvSpPr txBox="1"/>
          <p:nvPr/>
        </p:nvSpPr>
        <p:spPr>
          <a:xfrm>
            <a:off x="5351254" y="936348"/>
            <a:ext cx="180271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3537" y="5364266"/>
            <a:ext cx="3374738" cy="1105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……….................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……………………………......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251178" y="5246741"/>
            <a:ext cx="3467890" cy="1673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Freeform 21"/>
          <p:cNvSpPr/>
          <p:nvPr/>
        </p:nvSpPr>
        <p:spPr>
          <a:xfrm>
            <a:off x="8778240" y="1613111"/>
            <a:ext cx="3291724" cy="140884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rgbClr val="FDFDFD"/>
          </a:solidFill>
        </p:spPr>
      </p:sp>
      <p:sp>
        <p:nvSpPr>
          <p:cNvPr id="22" name="Rectangle 21"/>
          <p:cNvSpPr/>
          <p:nvPr/>
        </p:nvSpPr>
        <p:spPr>
          <a:xfrm>
            <a:off x="8818741" y="1668927"/>
            <a:ext cx="3237672" cy="118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….........................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…………………………...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805266" y="1520559"/>
            <a:ext cx="3237672" cy="1517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722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pa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-29944" y="770443"/>
            <a:ext cx="4251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309154" y="1577328"/>
            <a:ext cx="3331029" cy="2553891"/>
          </a:xfrm>
          <a:prstGeom prst="wedgeRoundRectCallout">
            <a:avLst>
              <a:gd name="adj1" fmla="val 1750"/>
              <a:gd name="adj2" fmla="val 5504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pa?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94" y="4977205"/>
            <a:ext cx="2527578" cy="15706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0" y="1192169"/>
            <a:ext cx="4251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xã 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273" y="985886"/>
            <a:ext cx="8205767" cy="52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/>
          <p:nvPr/>
        </p:nvSpPr>
        <p:spPr>
          <a:xfrm>
            <a:off x="-1804852" y="628060"/>
            <a:ext cx="1063751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50" dirty="0" smtClean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 CƯ</a:t>
            </a:r>
            <a:r>
              <a:rPr lang="en-US" sz="3200" spc="50" noProof="0" dirty="0" smtClean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50" noProof="0" dirty="0" smtClean="0">
                <a:solidFill>
                  <a:srgbClr val="31325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 - PA</a:t>
            </a:r>
            <a:endParaRPr kumimoji="0" lang="en-US" sz="3200" b="1" i="0" u="none" strike="noStrike" kern="1200" cap="none" spc="50" normalizeH="0" baseline="0" noProof="0" dirty="0">
              <a:ln>
                <a:noFill/>
              </a:ln>
              <a:solidFill>
                <a:srgbClr val="313259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26716225"/>
              </p:ext>
            </p:extLst>
          </p:nvPr>
        </p:nvGraphicFramePr>
        <p:xfrm>
          <a:off x="169704" y="1666060"/>
          <a:ext cx="7329273" cy="5006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Rectangle 27"/>
          <p:cNvSpPr/>
          <p:nvPr/>
        </p:nvSpPr>
        <p:spPr>
          <a:xfrm>
            <a:off x="703023" y="1728363"/>
            <a:ext cx="222934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59923" y="1958875"/>
            <a:ext cx="222934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8822" y="5169104"/>
            <a:ext cx="3036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endParaRPr lang="en-US" sz="2800" b="1" dirty="0"/>
          </a:p>
        </p:txBody>
      </p:sp>
      <p:sp>
        <p:nvSpPr>
          <p:cNvPr id="34" name="Rectangle 33"/>
          <p:cNvSpPr/>
          <p:nvPr/>
        </p:nvSpPr>
        <p:spPr>
          <a:xfrm>
            <a:off x="4655012" y="3489933"/>
            <a:ext cx="277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Lai –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101" y="3440592"/>
            <a:ext cx="4286250" cy="323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101" y="154533"/>
            <a:ext cx="4286250" cy="3180383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4259322" y="5068457"/>
            <a:ext cx="3239655" cy="1472135"/>
            <a:chOff x="0" y="-318154"/>
            <a:chExt cx="2317147" cy="2664878"/>
          </a:xfrm>
          <a:solidFill>
            <a:schemeClr val="accent6">
              <a:lumMod val="50000"/>
            </a:schemeClr>
          </a:solidFill>
        </p:grpSpPr>
        <p:sp>
          <p:nvSpPr>
            <p:cNvPr id="36" name="Freeform 15"/>
            <p:cNvSpPr/>
            <p:nvPr/>
          </p:nvSpPr>
          <p:spPr>
            <a:xfrm>
              <a:off x="0" y="-318154"/>
              <a:ext cx="2317147" cy="2664878"/>
            </a:xfrm>
            <a:custGeom>
              <a:avLst/>
              <a:gdLst/>
              <a:ahLst/>
              <a:cxnLst/>
              <a:rect l="l" t="t" r="r" b="b"/>
              <a:pathLst>
                <a:path w="2317147" h="2346724">
                  <a:moveTo>
                    <a:pt x="2192687" y="2346723"/>
                  </a:moveTo>
                  <a:lnTo>
                    <a:pt x="124460" y="2346723"/>
                  </a:lnTo>
                  <a:cubicBezTo>
                    <a:pt x="55880" y="2346723"/>
                    <a:pt x="0" y="2290844"/>
                    <a:pt x="0" y="2222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687" y="0"/>
                  </a:lnTo>
                  <a:cubicBezTo>
                    <a:pt x="2261267" y="0"/>
                    <a:pt x="2317147" y="55880"/>
                    <a:pt x="2317147" y="124460"/>
                  </a:cubicBezTo>
                  <a:lnTo>
                    <a:pt x="2317147" y="2222264"/>
                  </a:lnTo>
                  <a:cubicBezTo>
                    <a:pt x="2317147" y="2290844"/>
                    <a:pt x="2261267" y="2346724"/>
                    <a:pt x="2192687" y="2346724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7" name="Freeform 21"/>
          <p:cNvSpPr/>
          <p:nvPr/>
        </p:nvSpPr>
        <p:spPr>
          <a:xfrm>
            <a:off x="4388206" y="5177605"/>
            <a:ext cx="3039054" cy="1253837"/>
          </a:xfrm>
          <a:custGeom>
            <a:avLst/>
            <a:gdLst/>
            <a:ahLst/>
            <a:cxnLst/>
            <a:rect l="l" t="t" r="r" b="b"/>
            <a:pathLst>
              <a:path w="2305254" h="753222">
                <a:moveTo>
                  <a:pt x="2180794" y="753222"/>
                </a:moveTo>
                <a:lnTo>
                  <a:pt x="124460" y="753222"/>
                </a:lnTo>
                <a:cubicBezTo>
                  <a:pt x="55880" y="753222"/>
                  <a:pt x="0" y="697342"/>
                  <a:pt x="0" y="62876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180794" y="0"/>
                </a:lnTo>
                <a:cubicBezTo>
                  <a:pt x="2249374" y="0"/>
                  <a:pt x="2305254" y="55880"/>
                  <a:pt x="2305254" y="124460"/>
                </a:cubicBezTo>
                <a:lnTo>
                  <a:pt x="2305254" y="628762"/>
                </a:lnTo>
                <a:cubicBezTo>
                  <a:pt x="2305254" y="697342"/>
                  <a:pt x="2249374" y="753222"/>
                  <a:pt x="2180794" y="753222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8" name="Rectangle 37"/>
          <p:cNvSpPr/>
          <p:nvPr/>
        </p:nvSpPr>
        <p:spPr>
          <a:xfrm>
            <a:off x="4222193" y="5363184"/>
            <a:ext cx="340651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-pa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023" y="3255926"/>
            <a:ext cx="32680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366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769" y="101301"/>
            <a:ext cx="6123728" cy="6081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" y="101301"/>
            <a:ext cx="5683328" cy="6081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217" y="6123124"/>
            <a:ext cx="532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Pô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 –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 –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5963768" y="6215456"/>
            <a:ext cx="5883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52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13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309154" y="155317"/>
            <a:ext cx="54730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pa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E68C0-54A0-448B-BB9D-DDF480666C28}"/>
              </a:ext>
            </a:extLst>
          </p:cNvPr>
          <p:cNvSpPr txBox="1"/>
          <p:nvPr/>
        </p:nvSpPr>
        <p:spPr>
          <a:xfrm>
            <a:off x="309154" y="1570500"/>
            <a:ext cx="4349932" cy="4556820"/>
          </a:xfrm>
          <a:prstGeom prst="wedgeRoundRectCallout">
            <a:avLst>
              <a:gd name="adj1" fmla="val -2967"/>
              <a:gd name="adj2" fmla="val 60273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tr.91,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bi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– ha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86" y="772297"/>
            <a:ext cx="7308796" cy="57764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519945" y="2101722"/>
            <a:ext cx="339635" cy="458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415443" y="3077082"/>
            <a:ext cx="561701" cy="458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128060" y="4052442"/>
            <a:ext cx="1162594" cy="4803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823269" y="5049574"/>
            <a:ext cx="1793965" cy="4803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87973" y="681628"/>
            <a:ext cx="47218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53452E-BF34-4437-8A72-359D213F8B9E}"/>
              </a:ext>
            </a:extLst>
          </p:cNvPr>
          <p:cNvSpPr txBox="1"/>
          <p:nvPr/>
        </p:nvSpPr>
        <p:spPr>
          <a:xfrm>
            <a:off x="145476" y="1112515"/>
            <a:ext cx="46068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Tổ chức xã hội và nhà nước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2600</Words>
  <Application>Microsoft Office PowerPoint</Application>
  <PresentationFormat>Widescreen</PresentationFormat>
  <Paragraphs>303</Paragraphs>
  <Slides>42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Tahoma</vt:lpstr>
      <vt:lpstr>Times New Roman</vt:lpstr>
      <vt:lpstr>Yeseva One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 Pham</cp:lastModifiedBy>
  <cp:revision>89</cp:revision>
  <dcterms:created xsi:type="dcterms:W3CDTF">2022-10-05T03:05:28Z</dcterms:created>
  <dcterms:modified xsi:type="dcterms:W3CDTF">2025-03-29T07:02:27Z</dcterms:modified>
</cp:coreProperties>
</file>