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257" r:id="rId3"/>
    <p:sldId id="264" r:id="rId4"/>
    <p:sldId id="298" r:id="rId5"/>
    <p:sldId id="260" r:id="rId6"/>
    <p:sldId id="261" r:id="rId7"/>
    <p:sldId id="259" r:id="rId8"/>
    <p:sldId id="321" r:id="rId9"/>
    <p:sldId id="322" r:id="rId10"/>
    <p:sldId id="323" r:id="rId11"/>
    <p:sldId id="324" r:id="rId12"/>
    <p:sldId id="325" r:id="rId13"/>
    <p:sldId id="299" r:id="rId14"/>
    <p:sldId id="300"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06" r:id="rId28"/>
    <p:sldId id="301" r:id="rId29"/>
    <p:sldId id="303" r:id="rId30"/>
    <p:sldId id="307" r:id="rId31"/>
    <p:sldId id="269" r:id="rId32"/>
    <p:sldId id="302" r:id="rId33"/>
    <p:sldId id="304" r:id="rId34"/>
    <p:sldId id="26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2021"/>
    <a:srgbClr val="FFD799"/>
    <a:srgbClr val="D33738"/>
    <a:srgbClr val="587FF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Kiểu Trung bình 2 - Màu chủ đề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Kiểu Trung bình 2 - Màu chủ đề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Kiểu Trung bình 2 - Màu chủ đề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Kiểu Trung bình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p:scale>
          <a:sx n="48" d="100"/>
          <a:sy n="48" d="100"/>
        </p:scale>
        <p:origin x="-1584" y="-64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4ACA9-9800-4657-B0FD-0577B4F8876B}" type="datetimeFigureOut">
              <a:rPr lang="en-US" smtClean="0"/>
              <a:pPr/>
              <a:t>8/17/2022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0D891-4B96-4657-AEF2-3976B135804F}" type="slidenum">
              <a:rPr lang="en-US" smtClean="0"/>
              <a:pPr/>
              <a:t>‹#›</a:t>
            </a:fld>
            <a:endParaRPr lang="en-US"/>
          </a:p>
        </p:txBody>
      </p:sp>
    </p:spTree>
    <p:extLst>
      <p:ext uri="{BB962C8B-B14F-4D97-AF65-F5344CB8AC3E}">
        <p14:creationId xmlns="" xmlns:p14="http://schemas.microsoft.com/office/powerpoint/2010/main" val="259091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d3f3b420bd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d3f3b420bd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9618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663544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177911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994348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226913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956702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477692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56617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93173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42249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d3f3b420bd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d3f3b420bd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347037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436008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d3ff3ffa35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d3ff3ffa35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14844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773363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d3ff3ffa35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d3ff3ffa35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800685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d3ff3ffa35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d3ff3ffa35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057156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cc9050bdf8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cc9050bdf8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717442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d3ff3ffa35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d3ff3ffa35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521409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d3ff3ffa35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d3ff3ffa35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d3ff3ffa35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d3ff3ffa35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091665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d3ff3ffa35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d3ff3ffa35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091665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d3ff3ffa35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d3ff3ffa35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493191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941312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16CBD51-0B8E-C527-D02B-85C0ADF2C3CF}"/>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 xmlns:a16="http://schemas.microsoft.com/office/drawing/2014/main" id="{6DB72912-112A-B074-EAC9-EA35F51695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 xmlns:a16="http://schemas.microsoft.com/office/drawing/2014/main" id="{85B45AF7-EB96-C2B4-61E8-A0D625ED43CF}"/>
              </a:ext>
            </a:extLst>
          </p:cNvPr>
          <p:cNvSpPr>
            <a:spLocks noGrp="1"/>
          </p:cNvSpPr>
          <p:nvPr>
            <p:ph type="dt" sz="half" idx="10"/>
          </p:nvPr>
        </p:nvSpPr>
        <p:spPr/>
        <p:txBody>
          <a:bodyPr/>
          <a:lstStyle/>
          <a:p>
            <a:fld id="{422E6EAF-B1DE-4E38-B6A6-6D6F956A9CB7}" type="datetimeFigureOut">
              <a:rPr lang="en-US" smtClean="0"/>
              <a:pPr/>
              <a:t>8/17/2022</a:t>
            </a:fld>
            <a:endParaRPr lang="en-US"/>
          </a:p>
        </p:txBody>
      </p:sp>
      <p:sp>
        <p:nvSpPr>
          <p:cNvPr id="5" name="Chỗ dành sẵn cho Chân trang 4">
            <a:extLst>
              <a:ext uri="{FF2B5EF4-FFF2-40B4-BE49-F238E27FC236}">
                <a16:creationId xmlns="" xmlns:a16="http://schemas.microsoft.com/office/drawing/2014/main" id="{D73AC2FD-8593-40BE-1308-2CDC4225417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F00B08EF-9E63-90AD-1F61-AA7F650B7D9D}"/>
              </a:ext>
            </a:extLst>
          </p:cNvPr>
          <p:cNvSpPr>
            <a:spLocks noGrp="1"/>
          </p:cNvSpPr>
          <p:nvPr>
            <p:ph type="sldNum" sz="quarter" idx="12"/>
          </p:nvPr>
        </p:nvSpPr>
        <p:spPr/>
        <p:txBody>
          <a:bodyPr/>
          <a:lstStyle/>
          <a:p>
            <a:fld id="{8BE51C26-50E1-40DD-89F7-D6885C8FDB62}" type="slidenum">
              <a:rPr lang="en-US" smtClean="0"/>
              <a:pPr/>
              <a:t>‹#›</a:t>
            </a:fld>
            <a:endParaRPr lang="en-US"/>
          </a:p>
        </p:txBody>
      </p:sp>
    </p:spTree>
    <p:extLst>
      <p:ext uri="{BB962C8B-B14F-4D97-AF65-F5344CB8AC3E}">
        <p14:creationId xmlns="" xmlns:p14="http://schemas.microsoft.com/office/powerpoint/2010/main" val="1663944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0D66DE5-7BFD-8EC7-1CF1-32C4DD20CE1C}"/>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 xmlns:a16="http://schemas.microsoft.com/office/drawing/2014/main" id="{D8E23CAA-3310-1FEC-0AC2-EBE12F5970B8}"/>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DA07691A-389E-B826-BCF9-54D0ECB485CB}"/>
              </a:ext>
            </a:extLst>
          </p:cNvPr>
          <p:cNvSpPr>
            <a:spLocks noGrp="1"/>
          </p:cNvSpPr>
          <p:nvPr>
            <p:ph type="dt" sz="half" idx="10"/>
          </p:nvPr>
        </p:nvSpPr>
        <p:spPr/>
        <p:txBody>
          <a:bodyPr/>
          <a:lstStyle/>
          <a:p>
            <a:fld id="{422E6EAF-B1DE-4E38-B6A6-6D6F956A9CB7}" type="datetimeFigureOut">
              <a:rPr lang="en-US" smtClean="0"/>
              <a:pPr/>
              <a:t>8/17/2022</a:t>
            </a:fld>
            <a:endParaRPr lang="en-US"/>
          </a:p>
        </p:txBody>
      </p:sp>
      <p:sp>
        <p:nvSpPr>
          <p:cNvPr id="5" name="Chỗ dành sẵn cho Chân trang 4">
            <a:extLst>
              <a:ext uri="{FF2B5EF4-FFF2-40B4-BE49-F238E27FC236}">
                <a16:creationId xmlns="" xmlns:a16="http://schemas.microsoft.com/office/drawing/2014/main" id="{E26EB54B-F261-5ABC-CBE2-EAD7CA521F0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7164BFDC-61DC-971B-379C-3734FEE0438A}"/>
              </a:ext>
            </a:extLst>
          </p:cNvPr>
          <p:cNvSpPr>
            <a:spLocks noGrp="1"/>
          </p:cNvSpPr>
          <p:nvPr>
            <p:ph type="sldNum" sz="quarter" idx="12"/>
          </p:nvPr>
        </p:nvSpPr>
        <p:spPr/>
        <p:txBody>
          <a:bodyPr/>
          <a:lstStyle/>
          <a:p>
            <a:fld id="{8BE51C26-50E1-40DD-89F7-D6885C8FDB62}" type="slidenum">
              <a:rPr lang="en-US" smtClean="0"/>
              <a:pPr/>
              <a:t>‹#›</a:t>
            </a:fld>
            <a:endParaRPr lang="en-US"/>
          </a:p>
        </p:txBody>
      </p:sp>
    </p:spTree>
    <p:extLst>
      <p:ext uri="{BB962C8B-B14F-4D97-AF65-F5344CB8AC3E}">
        <p14:creationId xmlns="" xmlns:p14="http://schemas.microsoft.com/office/powerpoint/2010/main" val="11317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5E1CB30A-80C0-9287-2C17-518E461BB8BA}"/>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 xmlns:a16="http://schemas.microsoft.com/office/drawing/2014/main" id="{5E2B13CB-7778-15F2-9657-E804F4E2C790}"/>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7A25FFC3-E788-5598-4A06-5847D7C3D463}"/>
              </a:ext>
            </a:extLst>
          </p:cNvPr>
          <p:cNvSpPr>
            <a:spLocks noGrp="1"/>
          </p:cNvSpPr>
          <p:nvPr>
            <p:ph type="dt" sz="half" idx="10"/>
          </p:nvPr>
        </p:nvSpPr>
        <p:spPr/>
        <p:txBody>
          <a:bodyPr/>
          <a:lstStyle/>
          <a:p>
            <a:fld id="{422E6EAF-B1DE-4E38-B6A6-6D6F956A9CB7}" type="datetimeFigureOut">
              <a:rPr lang="en-US" smtClean="0"/>
              <a:pPr/>
              <a:t>8/17/2022</a:t>
            </a:fld>
            <a:endParaRPr lang="en-US"/>
          </a:p>
        </p:txBody>
      </p:sp>
      <p:sp>
        <p:nvSpPr>
          <p:cNvPr id="5" name="Chỗ dành sẵn cho Chân trang 4">
            <a:extLst>
              <a:ext uri="{FF2B5EF4-FFF2-40B4-BE49-F238E27FC236}">
                <a16:creationId xmlns="" xmlns:a16="http://schemas.microsoft.com/office/drawing/2014/main" id="{C3E91CFA-46C0-BD55-3639-02393522BC3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7121B418-8C8C-30FA-BDB0-1A007599A9B3}"/>
              </a:ext>
            </a:extLst>
          </p:cNvPr>
          <p:cNvSpPr>
            <a:spLocks noGrp="1"/>
          </p:cNvSpPr>
          <p:nvPr>
            <p:ph type="sldNum" sz="quarter" idx="12"/>
          </p:nvPr>
        </p:nvSpPr>
        <p:spPr/>
        <p:txBody>
          <a:bodyPr/>
          <a:lstStyle/>
          <a:p>
            <a:fld id="{8BE51C26-50E1-40DD-89F7-D6885C8FDB62}" type="slidenum">
              <a:rPr lang="en-US" smtClean="0"/>
              <a:pPr/>
              <a:t>‹#›</a:t>
            </a:fld>
            <a:endParaRPr lang="en-US"/>
          </a:p>
        </p:txBody>
      </p:sp>
    </p:spTree>
    <p:extLst>
      <p:ext uri="{BB962C8B-B14F-4D97-AF65-F5344CB8AC3E}">
        <p14:creationId xmlns="" xmlns:p14="http://schemas.microsoft.com/office/powerpoint/2010/main" val="3001220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9401" y="532733"/>
            <a:ext cx="11391900" cy="4950135"/>
            <a:chOff x="239550" y="399549"/>
            <a:chExt cx="8543925" cy="3712601"/>
          </a:xfrm>
        </p:grpSpPr>
        <p:sp>
          <p:nvSpPr>
            <p:cNvPr id="10" name="Google Shape;10;p2"/>
            <p:cNvSpPr/>
            <p:nvPr/>
          </p:nvSpPr>
          <p:spPr>
            <a:xfrm>
              <a:off x="239550" y="759350"/>
              <a:ext cx="7115175" cy="3352800"/>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sp>
          <p:nvSpPr>
            <p:cNvPr id="11" name="Google Shape;11;p2"/>
            <p:cNvSpPr/>
            <p:nvPr/>
          </p:nvSpPr>
          <p:spPr>
            <a:xfrm flipH="1">
              <a:off x="1668300" y="736900"/>
              <a:ext cx="7115175" cy="3352800"/>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grpSp>
          <p:nvGrpSpPr>
            <p:cNvPr id="12" name="Google Shape;12;p2"/>
            <p:cNvGrpSpPr/>
            <p:nvPr/>
          </p:nvGrpSpPr>
          <p:grpSpPr>
            <a:xfrm>
              <a:off x="7015629" y="399549"/>
              <a:ext cx="662747" cy="662501"/>
              <a:chOff x="7015629" y="399549"/>
              <a:chExt cx="662747" cy="662501"/>
            </a:xfrm>
          </p:grpSpPr>
          <p:sp>
            <p:nvSpPr>
              <p:cNvPr id="13" name="Google Shape;13;p2"/>
              <p:cNvSpPr/>
              <p:nvPr/>
            </p:nvSpPr>
            <p:spPr>
              <a:xfrm rot="2162420">
                <a:off x="7387430" y="475758"/>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rot="2162420">
                <a:off x="7100104" y="509051"/>
                <a:ext cx="505850" cy="410742"/>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rot="2162420">
                <a:off x="7006038" y="829018"/>
                <a:ext cx="446186"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rot="2162420">
                <a:off x="7062170" y="860392"/>
                <a:ext cx="319374"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 name="Google Shape;17;p2"/>
            <p:cNvGrpSpPr/>
            <p:nvPr/>
          </p:nvGrpSpPr>
          <p:grpSpPr>
            <a:xfrm>
              <a:off x="1468922" y="418813"/>
              <a:ext cx="631414" cy="628524"/>
              <a:chOff x="1468922" y="418813"/>
              <a:chExt cx="631414" cy="628524"/>
            </a:xfrm>
          </p:grpSpPr>
          <p:sp>
            <p:nvSpPr>
              <p:cNvPr id="18" name="Google Shape;18;p2"/>
              <p:cNvSpPr/>
              <p:nvPr/>
            </p:nvSpPr>
            <p:spPr>
              <a:xfrm rot="-1486471">
                <a:off x="1606973" y="466290"/>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rot="-1486471">
                <a:off x="1531704" y="505899"/>
                <a:ext cx="505850"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rot="-1486471">
                <a:off x="1650300" y="846485"/>
                <a:ext cx="446185"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rot="-1486471">
                <a:off x="1717761" y="879747"/>
                <a:ext cx="319374"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2" name="Google Shape;22;p2"/>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txBox="1">
            <a:spLocks noGrp="1"/>
          </p:cNvSpPr>
          <p:nvPr>
            <p:ph type="subTitle" idx="1"/>
          </p:nvPr>
        </p:nvSpPr>
        <p:spPr>
          <a:xfrm>
            <a:off x="-100600" y="4964284"/>
            <a:ext cx="12393200" cy="602000"/>
          </a:xfrm>
          <a:prstGeom prst="rect">
            <a:avLst/>
          </a:prstGeom>
          <a:solidFill>
            <a:schemeClr val="lt1"/>
          </a:solid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24" name="Google Shape;24;p2"/>
          <p:cNvGrpSpPr/>
          <p:nvPr/>
        </p:nvGrpSpPr>
        <p:grpSpPr>
          <a:xfrm>
            <a:off x="-100882" y="-89399"/>
            <a:ext cx="12396817" cy="6410076"/>
            <a:chOff x="-75662" y="-67050"/>
            <a:chExt cx="9297613" cy="4807557"/>
          </a:xfrm>
        </p:grpSpPr>
        <p:sp>
          <p:nvSpPr>
            <p:cNvPr id="25" name="Google Shape;25;p2"/>
            <p:cNvSpPr/>
            <p:nvPr/>
          </p:nvSpPr>
          <p:spPr>
            <a:xfrm>
              <a:off x="3212091" y="0"/>
              <a:ext cx="2797271" cy="1055238"/>
            </a:xfrm>
            <a:custGeom>
              <a:avLst/>
              <a:gdLst/>
              <a:ahLst/>
              <a:cxnLst/>
              <a:rect l="l" t="t" r="r" b="b"/>
              <a:pathLst>
                <a:path w="86892" h="32779" extrusionOk="0">
                  <a:moveTo>
                    <a:pt x="0" y="1"/>
                  </a:moveTo>
                  <a:cubicBezTo>
                    <a:pt x="3536" y="18610"/>
                    <a:pt x="21634" y="32779"/>
                    <a:pt x="43446" y="32779"/>
                  </a:cubicBezTo>
                  <a:cubicBezTo>
                    <a:pt x="65258" y="32779"/>
                    <a:pt x="83368" y="18610"/>
                    <a:pt x="86892"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346087" y="2595585"/>
              <a:ext cx="875829" cy="2144922"/>
            </a:xfrm>
            <a:custGeom>
              <a:avLst/>
              <a:gdLst/>
              <a:ahLst/>
              <a:cxnLst/>
              <a:rect l="l" t="t" r="r" b="b"/>
              <a:pathLst>
                <a:path w="27206" h="66628" extrusionOk="0">
                  <a:moveTo>
                    <a:pt x="27206" y="0"/>
                  </a:moveTo>
                  <a:cubicBezTo>
                    <a:pt x="10228" y="17991"/>
                    <a:pt x="0" y="41244"/>
                    <a:pt x="0" y="66628"/>
                  </a:cubicBezTo>
                  <a:lnTo>
                    <a:pt x="27206" y="66628"/>
                  </a:lnTo>
                  <a:lnTo>
                    <a:pt x="27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585236" y="2878450"/>
              <a:ext cx="636671" cy="1862046"/>
            </a:xfrm>
            <a:custGeom>
              <a:avLst/>
              <a:gdLst/>
              <a:ahLst/>
              <a:cxnLst/>
              <a:rect l="l" t="t" r="r" b="b"/>
              <a:pathLst>
                <a:path w="19777" h="57841" extrusionOk="0">
                  <a:moveTo>
                    <a:pt x="19777" y="0"/>
                  </a:moveTo>
                  <a:cubicBezTo>
                    <a:pt x="7287" y="16502"/>
                    <a:pt x="1" y="36409"/>
                    <a:pt x="1" y="57841"/>
                  </a:cubicBezTo>
                  <a:lnTo>
                    <a:pt x="19777" y="57841"/>
                  </a:lnTo>
                  <a:lnTo>
                    <a:pt x="197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824417" y="3242565"/>
              <a:ext cx="397481" cy="1497917"/>
            </a:xfrm>
            <a:custGeom>
              <a:avLst/>
              <a:gdLst/>
              <a:ahLst/>
              <a:cxnLst/>
              <a:rect l="l" t="t" r="r" b="b"/>
              <a:pathLst>
                <a:path w="12347" h="46530" extrusionOk="0">
                  <a:moveTo>
                    <a:pt x="12347" y="0"/>
                  </a:moveTo>
                  <a:cubicBezTo>
                    <a:pt x="4453" y="13978"/>
                    <a:pt x="0" y="29789"/>
                    <a:pt x="0" y="46530"/>
                  </a:cubicBezTo>
                  <a:lnTo>
                    <a:pt x="12347" y="46530"/>
                  </a:lnTo>
                  <a:lnTo>
                    <a:pt x="123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9063566" y="3776843"/>
              <a:ext cx="158323" cy="963618"/>
            </a:xfrm>
            <a:custGeom>
              <a:avLst/>
              <a:gdLst/>
              <a:ahLst/>
              <a:cxnLst/>
              <a:rect l="l" t="t" r="r" b="b"/>
              <a:pathLst>
                <a:path w="4918" h="29933" extrusionOk="0">
                  <a:moveTo>
                    <a:pt x="4918" y="0"/>
                  </a:moveTo>
                  <a:cubicBezTo>
                    <a:pt x="1715" y="9478"/>
                    <a:pt x="1" y="19527"/>
                    <a:pt x="1" y="29933"/>
                  </a:cubicBezTo>
                  <a:lnTo>
                    <a:pt x="4918" y="29933"/>
                  </a:lnTo>
                  <a:lnTo>
                    <a:pt x="49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469906" y="-67050"/>
              <a:ext cx="1752045" cy="3237310"/>
            </a:xfrm>
            <a:custGeom>
              <a:avLst/>
              <a:gdLst/>
              <a:ahLst/>
              <a:cxnLst/>
              <a:rect l="l" t="t" r="r" b="b"/>
              <a:pathLst>
                <a:path w="54424" h="100561" extrusionOk="0">
                  <a:moveTo>
                    <a:pt x="0" y="1"/>
                  </a:moveTo>
                  <a:lnTo>
                    <a:pt x="0" y="12848"/>
                  </a:lnTo>
                  <a:cubicBezTo>
                    <a:pt x="0" y="49840"/>
                    <a:pt x="21741" y="82297"/>
                    <a:pt x="54424" y="100561"/>
                  </a:cubicBezTo>
                  <a:lnTo>
                    <a:pt x="544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709054" y="-67050"/>
              <a:ext cx="1512887" cy="3091671"/>
            </a:xfrm>
            <a:custGeom>
              <a:avLst/>
              <a:gdLst/>
              <a:ahLst/>
              <a:cxnLst/>
              <a:rect l="l" t="t" r="r" b="b"/>
              <a:pathLst>
                <a:path w="46995" h="96037" extrusionOk="0">
                  <a:moveTo>
                    <a:pt x="1" y="1"/>
                  </a:moveTo>
                  <a:lnTo>
                    <a:pt x="1" y="12848"/>
                  </a:lnTo>
                  <a:cubicBezTo>
                    <a:pt x="1" y="46959"/>
                    <a:pt x="18491" y="77213"/>
                    <a:pt x="46995" y="96036"/>
                  </a:cubicBezTo>
                  <a:lnTo>
                    <a:pt x="469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948622" y="-67050"/>
              <a:ext cx="1273310" cy="2919570"/>
            </a:xfrm>
            <a:custGeom>
              <a:avLst/>
              <a:gdLst/>
              <a:ahLst/>
              <a:cxnLst/>
              <a:rect l="l" t="t" r="r" b="b"/>
              <a:pathLst>
                <a:path w="39553" h="90691" extrusionOk="0">
                  <a:moveTo>
                    <a:pt x="0" y="1"/>
                  </a:moveTo>
                  <a:lnTo>
                    <a:pt x="0" y="12848"/>
                  </a:lnTo>
                  <a:cubicBezTo>
                    <a:pt x="0" y="43899"/>
                    <a:pt x="15312" y="71748"/>
                    <a:pt x="39553" y="90691"/>
                  </a:cubicBezTo>
                  <a:lnTo>
                    <a:pt x="395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8187771" y="-67050"/>
              <a:ext cx="1034152" cy="2715276"/>
            </a:xfrm>
            <a:custGeom>
              <a:avLst/>
              <a:gdLst/>
              <a:ahLst/>
              <a:cxnLst/>
              <a:rect l="l" t="t" r="r" b="b"/>
              <a:pathLst>
                <a:path w="32124" h="84345" extrusionOk="0">
                  <a:moveTo>
                    <a:pt x="1" y="1"/>
                  </a:moveTo>
                  <a:lnTo>
                    <a:pt x="1" y="12848"/>
                  </a:lnTo>
                  <a:cubicBezTo>
                    <a:pt x="1" y="40589"/>
                    <a:pt x="12228" y="65783"/>
                    <a:pt x="32124" y="84345"/>
                  </a:cubicBezTo>
                  <a:lnTo>
                    <a:pt x="321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426952" y="-67050"/>
              <a:ext cx="794962" cy="2469197"/>
            </a:xfrm>
            <a:custGeom>
              <a:avLst/>
              <a:gdLst/>
              <a:ahLst/>
              <a:cxnLst/>
              <a:rect l="l" t="t" r="r" b="b"/>
              <a:pathLst>
                <a:path w="24694" h="76701" extrusionOk="0">
                  <a:moveTo>
                    <a:pt x="0" y="1"/>
                  </a:moveTo>
                  <a:lnTo>
                    <a:pt x="0" y="12848"/>
                  </a:lnTo>
                  <a:cubicBezTo>
                    <a:pt x="0" y="36946"/>
                    <a:pt x="9228" y="59127"/>
                    <a:pt x="24694" y="76701"/>
                  </a:cubicBezTo>
                  <a:lnTo>
                    <a:pt x="246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8666101" y="-67050"/>
              <a:ext cx="555804" cy="2163722"/>
            </a:xfrm>
            <a:custGeom>
              <a:avLst/>
              <a:gdLst/>
              <a:ahLst/>
              <a:cxnLst/>
              <a:rect l="l" t="t" r="r" b="b"/>
              <a:pathLst>
                <a:path w="17265" h="67212" extrusionOk="0">
                  <a:moveTo>
                    <a:pt x="1" y="1"/>
                  </a:moveTo>
                  <a:lnTo>
                    <a:pt x="1" y="12848"/>
                  </a:lnTo>
                  <a:cubicBezTo>
                    <a:pt x="1" y="32791"/>
                    <a:pt x="6323" y="51412"/>
                    <a:pt x="17265" y="67211"/>
                  </a:cubicBezTo>
                  <a:lnTo>
                    <a:pt x="172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8905282" y="-67050"/>
              <a:ext cx="316613" cy="1758580"/>
            </a:xfrm>
            <a:custGeom>
              <a:avLst/>
              <a:gdLst/>
              <a:ahLst/>
              <a:cxnLst/>
              <a:rect l="l" t="t" r="r" b="b"/>
              <a:pathLst>
                <a:path w="9835" h="54627" extrusionOk="0">
                  <a:moveTo>
                    <a:pt x="0" y="1"/>
                  </a:moveTo>
                  <a:lnTo>
                    <a:pt x="0" y="12848"/>
                  </a:lnTo>
                  <a:cubicBezTo>
                    <a:pt x="0" y="27719"/>
                    <a:pt x="3513" y="41851"/>
                    <a:pt x="9835" y="54627"/>
                  </a:cubicBezTo>
                  <a:lnTo>
                    <a:pt x="98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75662" y="2595585"/>
              <a:ext cx="876215" cy="2144922"/>
            </a:xfrm>
            <a:custGeom>
              <a:avLst/>
              <a:gdLst/>
              <a:ahLst/>
              <a:cxnLst/>
              <a:rect l="l" t="t" r="r" b="b"/>
              <a:pathLst>
                <a:path w="27218" h="66628" extrusionOk="0">
                  <a:moveTo>
                    <a:pt x="0" y="0"/>
                  </a:moveTo>
                  <a:lnTo>
                    <a:pt x="0" y="66628"/>
                  </a:lnTo>
                  <a:lnTo>
                    <a:pt x="27218" y="66628"/>
                  </a:lnTo>
                  <a:cubicBezTo>
                    <a:pt x="27218" y="41244"/>
                    <a:pt x="16978" y="1799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75662" y="2878450"/>
              <a:ext cx="636671" cy="1862046"/>
            </a:xfrm>
            <a:custGeom>
              <a:avLst/>
              <a:gdLst/>
              <a:ahLst/>
              <a:cxnLst/>
              <a:rect l="l" t="t" r="r" b="b"/>
              <a:pathLst>
                <a:path w="19777" h="57841" extrusionOk="0">
                  <a:moveTo>
                    <a:pt x="0" y="0"/>
                  </a:moveTo>
                  <a:lnTo>
                    <a:pt x="0" y="57841"/>
                  </a:lnTo>
                  <a:lnTo>
                    <a:pt x="19776" y="57841"/>
                  </a:lnTo>
                  <a:cubicBezTo>
                    <a:pt x="19776" y="36409"/>
                    <a:pt x="12490" y="16502"/>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75662" y="3242565"/>
              <a:ext cx="397481" cy="1497917"/>
            </a:xfrm>
            <a:custGeom>
              <a:avLst/>
              <a:gdLst/>
              <a:ahLst/>
              <a:cxnLst/>
              <a:rect l="l" t="t" r="r" b="b"/>
              <a:pathLst>
                <a:path w="12347" h="46530" extrusionOk="0">
                  <a:moveTo>
                    <a:pt x="0" y="0"/>
                  </a:moveTo>
                  <a:lnTo>
                    <a:pt x="0" y="46530"/>
                  </a:lnTo>
                  <a:lnTo>
                    <a:pt x="12347" y="46530"/>
                  </a:lnTo>
                  <a:cubicBezTo>
                    <a:pt x="12347" y="29789"/>
                    <a:pt x="7906" y="1397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75662" y="3744868"/>
              <a:ext cx="158323" cy="963618"/>
            </a:xfrm>
            <a:custGeom>
              <a:avLst/>
              <a:gdLst/>
              <a:ahLst/>
              <a:cxnLst/>
              <a:rect l="l" t="t" r="r" b="b"/>
              <a:pathLst>
                <a:path w="4918" h="29933" extrusionOk="0">
                  <a:moveTo>
                    <a:pt x="0" y="0"/>
                  </a:moveTo>
                  <a:lnTo>
                    <a:pt x="0" y="29933"/>
                  </a:lnTo>
                  <a:lnTo>
                    <a:pt x="4917" y="29933"/>
                  </a:lnTo>
                  <a:cubicBezTo>
                    <a:pt x="4917" y="19527"/>
                    <a:pt x="3203" y="9478"/>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75662" y="-67050"/>
              <a:ext cx="1752045" cy="3237310"/>
            </a:xfrm>
            <a:custGeom>
              <a:avLst/>
              <a:gdLst/>
              <a:ahLst/>
              <a:cxnLst/>
              <a:rect l="l" t="t" r="r" b="b"/>
              <a:pathLst>
                <a:path w="54424" h="100561" extrusionOk="0">
                  <a:moveTo>
                    <a:pt x="0" y="1"/>
                  </a:moveTo>
                  <a:lnTo>
                    <a:pt x="0" y="100561"/>
                  </a:lnTo>
                  <a:cubicBezTo>
                    <a:pt x="32683" y="82297"/>
                    <a:pt x="54423" y="49840"/>
                    <a:pt x="54423" y="12848"/>
                  </a:cubicBezTo>
                  <a:lnTo>
                    <a:pt x="544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75662" y="-67050"/>
              <a:ext cx="1512854" cy="3091671"/>
            </a:xfrm>
            <a:custGeom>
              <a:avLst/>
              <a:gdLst/>
              <a:ahLst/>
              <a:cxnLst/>
              <a:rect l="l" t="t" r="r" b="b"/>
              <a:pathLst>
                <a:path w="46994" h="96037" extrusionOk="0">
                  <a:moveTo>
                    <a:pt x="0" y="1"/>
                  </a:moveTo>
                  <a:lnTo>
                    <a:pt x="0" y="96036"/>
                  </a:lnTo>
                  <a:cubicBezTo>
                    <a:pt x="28504" y="77213"/>
                    <a:pt x="46994" y="46959"/>
                    <a:pt x="46994" y="12848"/>
                  </a:cubicBezTo>
                  <a:lnTo>
                    <a:pt x="469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75662" y="-67050"/>
              <a:ext cx="1273696" cy="2919570"/>
            </a:xfrm>
            <a:custGeom>
              <a:avLst/>
              <a:gdLst/>
              <a:ahLst/>
              <a:cxnLst/>
              <a:rect l="l" t="t" r="r" b="b"/>
              <a:pathLst>
                <a:path w="39565" h="90691" extrusionOk="0">
                  <a:moveTo>
                    <a:pt x="0" y="1"/>
                  </a:moveTo>
                  <a:lnTo>
                    <a:pt x="0" y="90691"/>
                  </a:lnTo>
                  <a:cubicBezTo>
                    <a:pt x="24241" y="71748"/>
                    <a:pt x="39564" y="43899"/>
                    <a:pt x="39564" y="12848"/>
                  </a:cubicBezTo>
                  <a:lnTo>
                    <a:pt x="395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75662" y="-67050"/>
              <a:ext cx="1034506" cy="2715276"/>
            </a:xfrm>
            <a:custGeom>
              <a:avLst/>
              <a:gdLst/>
              <a:ahLst/>
              <a:cxnLst/>
              <a:rect l="l" t="t" r="r" b="b"/>
              <a:pathLst>
                <a:path w="32135" h="84345" extrusionOk="0">
                  <a:moveTo>
                    <a:pt x="0" y="1"/>
                  </a:moveTo>
                  <a:lnTo>
                    <a:pt x="0" y="84345"/>
                  </a:lnTo>
                  <a:cubicBezTo>
                    <a:pt x="19907" y="65783"/>
                    <a:pt x="32135" y="40589"/>
                    <a:pt x="32135" y="12848"/>
                  </a:cubicBezTo>
                  <a:lnTo>
                    <a:pt x="32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5662" y="-67050"/>
              <a:ext cx="795348" cy="2469197"/>
            </a:xfrm>
            <a:custGeom>
              <a:avLst/>
              <a:gdLst/>
              <a:ahLst/>
              <a:cxnLst/>
              <a:rect l="l" t="t" r="r" b="b"/>
              <a:pathLst>
                <a:path w="24706" h="76701" extrusionOk="0">
                  <a:moveTo>
                    <a:pt x="0" y="1"/>
                  </a:moveTo>
                  <a:lnTo>
                    <a:pt x="0" y="76701"/>
                  </a:lnTo>
                  <a:cubicBezTo>
                    <a:pt x="15466" y="59127"/>
                    <a:pt x="24705" y="36946"/>
                    <a:pt x="24705" y="12848"/>
                  </a:cubicBezTo>
                  <a:lnTo>
                    <a:pt x="24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75662" y="-67050"/>
              <a:ext cx="555804" cy="2163722"/>
            </a:xfrm>
            <a:custGeom>
              <a:avLst/>
              <a:gdLst/>
              <a:ahLst/>
              <a:cxnLst/>
              <a:rect l="l" t="t" r="r" b="b"/>
              <a:pathLst>
                <a:path w="17265" h="67212" extrusionOk="0">
                  <a:moveTo>
                    <a:pt x="0" y="1"/>
                  </a:moveTo>
                  <a:lnTo>
                    <a:pt x="0" y="67211"/>
                  </a:lnTo>
                  <a:cubicBezTo>
                    <a:pt x="10954" y="51412"/>
                    <a:pt x="17264" y="32791"/>
                    <a:pt x="17264" y="12848"/>
                  </a:cubicBezTo>
                  <a:lnTo>
                    <a:pt x="172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75662" y="-67050"/>
              <a:ext cx="316613" cy="1758580"/>
            </a:xfrm>
            <a:custGeom>
              <a:avLst/>
              <a:gdLst/>
              <a:ahLst/>
              <a:cxnLst/>
              <a:rect l="l" t="t" r="r" b="b"/>
              <a:pathLst>
                <a:path w="9835" h="54627" extrusionOk="0">
                  <a:moveTo>
                    <a:pt x="0" y="1"/>
                  </a:moveTo>
                  <a:lnTo>
                    <a:pt x="0" y="54627"/>
                  </a:lnTo>
                  <a:cubicBezTo>
                    <a:pt x="6322" y="41851"/>
                    <a:pt x="9835" y="27719"/>
                    <a:pt x="9835" y="12848"/>
                  </a:cubicBezTo>
                  <a:lnTo>
                    <a:pt x="98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7469906" y="-66664"/>
              <a:ext cx="1752045" cy="783501"/>
            </a:xfrm>
            <a:custGeom>
              <a:avLst/>
              <a:gdLst/>
              <a:ahLst/>
              <a:cxnLst/>
              <a:rect l="l" t="t" r="r" b="b"/>
              <a:pathLst>
                <a:path w="54424" h="24338" extrusionOk="0">
                  <a:moveTo>
                    <a:pt x="0" y="1"/>
                  </a:moveTo>
                  <a:cubicBezTo>
                    <a:pt x="0" y="13431"/>
                    <a:pt x="12192" y="24337"/>
                    <a:pt x="27218" y="24337"/>
                  </a:cubicBezTo>
                  <a:cubicBezTo>
                    <a:pt x="42244" y="24337"/>
                    <a:pt x="54424" y="13431"/>
                    <a:pt x="5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7503256" y="-67050"/>
              <a:ext cx="1685728" cy="569614"/>
            </a:xfrm>
            <a:custGeom>
              <a:avLst/>
              <a:gdLst/>
              <a:ahLst/>
              <a:cxnLst/>
              <a:rect l="l" t="t" r="r" b="b"/>
              <a:pathLst>
                <a:path w="52364" h="17694" extrusionOk="0">
                  <a:moveTo>
                    <a:pt x="0" y="1"/>
                  </a:moveTo>
                  <a:cubicBezTo>
                    <a:pt x="3227" y="10216"/>
                    <a:pt x="13728" y="17693"/>
                    <a:pt x="26182" y="17693"/>
                  </a:cubicBezTo>
                  <a:cubicBezTo>
                    <a:pt x="38636" y="17693"/>
                    <a:pt x="49125" y="10216"/>
                    <a:pt x="52364"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7612094" y="-67050"/>
              <a:ext cx="1467656" cy="355727"/>
            </a:xfrm>
            <a:custGeom>
              <a:avLst/>
              <a:gdLst/>
              <a:ahLst/>
              <a:cxnLst/>
              <a:rect l="l" t="t" r="r" b="b"/>
              <a:pathLst>
                <a:path w="45590" h="11050" extrusionOk="0">
                  <a:moveTo>
                    <a:pt x="1" y="1"/>
                  </a:moveTo>
                  <a:cubicBezTo>
                    <a:pt x="4858" y="6656"/>
                    <a:pt x="13252" y="11050"/>
                    <a:pt x="22801" y="11050"/>
                  </a:cubicBezTo>
                  <a:cubicBezTo>
                    <a:pt x="32338" y="11050"/>
                    <a:pt x="40732" y="6656"/>
                    <a:pt x="4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7843582" y="-67050"/>
              <a:ext cx="1004664" cy="141872"/>
            </a:xfrm>
            <a:custGeom>
              <a:avLst/>
              <a:gdLst/>
              <a:ahLst/>
              <a:cxnLst/>
              <a:rect l="l" t="t" r="r" b="b"/>
              <a:pathLst>
                <a:path w="31208" h="4407" extrusionOk="0">
                  <a:moveTo>
                    <a:pt x="1" y="1"/>
                  </a:moveTo>
                  <a:cubicBezTo>
                    <a:pt x="4418" y="2775"/>
                    <a:pt x="9800"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5855160" y="-66664"/>
              <a:ext cx="1751658" cy="783501"/>
            </a:xfrm>
            <a:custGeom>
              <a:avLst/>
              <a:gdLst/>
              <a:ahLst/>
              <a:cxnLst/>
              <a:rect l="l" t="t" r="r" b="b"/>
              <a:pathLst>
                <a:path w="54412" h="24338" extrusionOk="0">
                  <a:moveTo>
                    <a:pt x="0" y="1"/>
                  </a:moveTo>
                  <a:cubicBezTo>
                    <a:pt x="0" y="13431"/>
                    <a:pt x="12180" y="24337"/>
                    <a:pt x="27206" y="24337"/>
                  </a:cubicBezTo>
                  <a:cubicBezTo>
                    <a:pt x="42232" y="24337"/>
                    <a:pt x="54412" y="13431"/>
                    <a:pt x="54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5888123" y="-67050"/>
              <a:ext cx="1685728" cy="569614"/>
            </a:xfrm>
            <a:custGeom>
              <a:avLst/>
              <a:gdLst/>
              <a:ahLst/>
              <a:cxnLst/>
              <a:rect l="l" t="t" r="r" b="b"/>
              <a:pathLst>
                <a:path w="52364" h="17694" extrusionOk="0">
                  <a:moveTo>
                    <a:pt x="0" y="1"/>
                  </a:moveTo>
                  <a:cubicBezTo>
                    <a:pt x="3239" y="10216"/>
                    <a:pt x="13728" y="17693"/>
                    <a:pt x="26182" y="17693"/>
                  </a:cubicBezTo>
                  <a:cubicBezTo>
                    <a:pt x="38636" y="17693"/>
                    <a:pt x="49137" y="10216"/>
                    <a:pt x="52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5997348" y="-67050"/>
              <a:ext cx="1467656" cy="355727"/>
            </a:xfrm>
            <a:custGeom>
              <a:avLst/>
              <a:gdLst/>
              <a:ahLst/>
              <a:cxnLst/>
              <a:rect l="l" t="t" r="r" b="b"/>
              <a:pathLst>
                <a:path w="45590" h="11050" extrusionOk="0">
                  <a:moveTo>
                    <a:pt x="1" y="1"/>
                  </a:moveTo>
                  <a:cubicBezTo>
                    <a:pt x="4858" y="6656"/>
                    <a:pt x="13252" y="11050"/>
                    <a:pt x="22789" y="11050"/>
                  </a:cubicBezTo>
                  <a:cubicBezTo>
                    <a:pt x="32338" y="11050"/>
                    <a:pt x="40732" y="6656"/>
                    <a:pt x="4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6228836" y="-67050"/>
              <a:ext cx="1004664" cy="141872"/>
            </a:xfrm>
            <a:custGeom>
              <a:avLst/>
              <a:gdLst/>
              <a:ahLst/>
              <a:cxnLst/>
              <a:rect l="l" t="t" r="r" b="b"/>
              <a:pathLst>
                <a:path w="31208" h="4407" extrusionOk="0">
                  <a:moveTo>
                    <a:pt x="1" y="1"/>
                  </a:moveTo>
                  <a:cubicBezTo>
                    <a:pt x="4418" y="2775"/>
                    <a:pt x="9788" y="4406"/>
                    <a:pt x="15598"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539438" y="-66664"/>
              <a:ext cx="1752077" cy="783501"/>
            </a:xfrm>
            <a:custGeom>
              <a:avLst/>
              <a:gdLst/>
              <a:ahLst/>
              <a:cxnLst/>
              <a:rect l="l" t="t" r="r" b="b"/>
              <a:pathLst>
                <a:path w="54425" h="24338" extrusionOk="0">
                  <a:moveTo>
                    <a:pt x="1" y="1"/>
                  </a:moveTo>
                  <a:cubicBezTo>
                    <a:pt x="1" y="13431"/>
                    <a:pt x="12181" y="24337"/>
                    <a:pt x="27207" y="24337"/>
                  </a:cubicBezTo>
                  <a:cubicBezTo>
                    <a:pt x="42232" y="24337"/>
                    <a:pt x="54424" y="13431"/>
                    <a:pt x="5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572401" y="-67050"/>
              <a:ext cx="1685760" cy="569614"/>
            </a:xfrm>
            <a:custGeom>
              <a:avLst/>
              <a:gdLst/>
              <a:ahLst/>
              <a:cxnLst/>
              <a:rect l="l" t="t" r="r" b="b"/>
              <a:pathLst>
                <a:path w="52365" h="17694" extrusionOk="0">
                  <a:moveTo>
                    <a:pt x="1" y="1"/>
                  </a:moveTo>
                  <a:cubicBezTo>
                    <a:pt x="3239" y="10216"/>
                    <a:pt x="13729" y="17693"/>
                    <a:pt x="26183" y="17693"/>
                  </a:cubicBezTo>
                  <a:cubicBezTo>
                    <a:pt x="38637" y="17693"/>
                    <a:pt x="49138" y="10216"/>
                    <a:pt x="52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681659" y="-67050"/>
              <a:ext cx="1467656" cy="355727"/>
            </a:xfrm>
            <a:custGeom>
              <a:avLst/>
              <a:gdLst/>
              <a:ahLst/>
              <a:cxnLst/>
              <a:rect l="l" t="t" r="r" b="b"/>
              <a:pathLst>
                <a:path w="45590" h="11050" extrusionOk="0">
                  <a:moveTo>
                    <a:pt x="0" y="1"/>
                  </a:moveTo>
                  <a:cubicBezTo>
                    <a:pt x="4858" y="6656"/>
                    <a:pt x="13252" y="11050"/>
                    <a:pt x="22789" y="11050"/>
                  </a:cubicBezTo>
                  <a:cubicBezTo>
                    <a:pt x="32338" y="11050"/>
                    <a:pt x="40731"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913146" y="-67050"/>
              <a:ext cx="1004631" cy="141872"/>
            </a:xfrm>
            <a:custGeom>
              <a:avLst/>
              <a:gdLst/>
              <a:ahLst/>
              <a:cxnLst/>
              <a:rect l="l" t="t" r="r" b="b"/>
              <a:pathLst>
                <a:path w="31207" h="4407" extrusionOk="0">
                  <a:moveTo>
                    <a:pt x="1" y="1"/>
                  </a:moveTo>
                  <a:cubicBezTo>
                    <a:pt x="4418" y="2775"/>
                    <a:pt x="9799" y="4406"/>
                    <a:pt x="15598"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3154184" y="-67050"/>
              <a:ext cx="2837930" cy="1269125"/>
            </a:xfrm>
            <a:custGeom>
              <a:avLst/>
              <a:gdLst/>
              <a:ahLst/>
              <a:cxnLst/>
              <a:rect l="l" t="t" r="r" b="b"/>
              <a:pathLst>
                <a:path w="88155" h="39423" extrusionOk="0">
                  <a:moveTo>
                    <a:pt x="1" y="1"/>
                  </a:moveTo>
                  <a:cubicBezTo>
                    <a:pt x="1" y="21777"/>
                    <a:pt x="19742" y="39422"/>
                    <a:pt x="44078" y="39422"/>
                  </a:cubicBezTo>
                  <a:cubicBezTo>
                    <a:pt x="68426" y="39422"/>
                    <a:pt x="88155" y="21777"/>
                    <a:pt x="88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3236980" y="-67050"/>
              <a:ext cx="2672364" cy="841383"/>
            </a:xfrm>
            <a:custGeom>
              <a:avLst/>
              <a:gdLst/>
              <a:ahLst/>
              <a:cxnLst/>
              <a:rect l="l" t="t" r="r" b="b"/>
              <a:pathLst>
                <a:path w="83012" h="26136" extrusionOk="0">
                  <a:moveTo>
                    <a:pt x="1" y="1"/>
                  </a:moveTo>
                  <a:cubicBezTo>
                    <a:pt x="6109" y="15241"/>
                    <a:pt x="22384" y="26135"/>
                    <a:pt x="41506" y="26135"/>
                  </a:cubicBezTo>
                  <a:cubicBezTo>
                    <a:pt x="60639" y="26135"/>
                    <a:pt x="76915" y="15241"/>
                    <a:pt x="83011"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348909" y="-67050"/>
              <a:ext cx="2448497" cy="627496"/>
            </a:xfrm>
            <a:custGeom>
              <a:avLst/>
              <a:gdLst/>
              <a:ahLst/>
              <a:cxnLst/>
              <a:rect l="l" t="t" r="r" b="b"/>
              <a:pathLst>
                <a:path w="76058" h="19492" extrusionOk="0">
                  <a:moveTo>
                    <a:pt x="0" y="1"/>
                  </a:moveTo>
                  <a:cubicBezTo>
                    <a:pt x="7656" y="11657"/>
                    <a:pt x="21825" y="19491"/>
                    <a:pt x="38029" y="19491"/>
                  </a:cubicBezTo>
                  <a:cubicBezTo>
                    <a:pt x="54233" y="19491"/>
                    <a:pt x="68402" y="11657"/>
                    <a:pt x="76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3525606" y="-67050"/>
              <a:ext cx="2095088" cy="413609"/>
            </a:xfrm>
            <a:custGeom>
              <a:avLst/>
              <a:gdLst/>
              <a:ahLst/>
              <a:cxnLst/>
              <a:rect l="l" t="t" r="r" b="b"/>
              <a:pathLst>
                <a:path w="65080" h="12848" extrusionOk="0">
                  <a:moveTo>
                    <a:pt x="0" y="1"/>
                  </a:moveTo>
                  <a:cubicBezTo>
                    <a:pt x="8061" y="7895"/>
                    <a:pt x="19657" y="12848"/>
                    <a:pt x="32540" y="12848"/>
                  </a:cubicBezTo>
                  <a:cubicBezTo>
                    <a:pt x="45434" y="12848"/>
                    <a:pt x="57019" y="7895"/>
                    <a:pt x="65080"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3809598" y="-67050"/>
              <a:ext cx="1527083" cy="199368"/>
            </a:xfrm>
            <a:custGeom>
              <a:avLst/>
              <a:gdLst/>
              <a:ahLst/>
              <a:cxnLst/>
              <a:rect l="l" t="t" r="r" b="b"/>
              <a:pathLst>
                <a:path w="47436" h="6193" extrusionOk="0">
                  <a:moveTo>
                    <a:pt x="1" y="1"/>
                  </a:moveTo>
                  <a:cubicBezTo>
                    <a:pt x="6847" y="3930"/>
                    <a:pt x="14991" y="6192"/>
                    <a:pt x="23718" y="6192"/>
                  </a:cubicBezTo>
                  <a:cubicBezTo>
                    <a:pt x="32457" y="6192"/>
                    <a:pt x="40589" y="3930"/>
                    <a:pt x="47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 name="Google Shape;69;p2"/>
          <p:cNvGrpSpPr/>
          <p:nvPr/>
        </p:nvGrpSpPr>
        <p:grpSpPr>
          <a:xfrm>
            <a:off x="-799600" y="5974700"/>
            <a:ext cx="13794251" cy="883341"/>
            <a:chOff x="-599700" y="4481025"/>
            <a:chExt cx="10345688" cy="662506"/>
          </a:xfrm>
        </p:grpSpPr>
        <p:sp>
          <p:nvSpPr>
            <p:cNvPr id="70" name="Google Shape;70;p2"/>
            <p:cNvSpPr/>
            <p:nvPr/>
          </p:nvSpPr>
          <p:spPr>
            <a:xfrm>
              <a:off x="-106525" y="4481025"/>
              <a:ext cx="942732" cy="662481"/>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71" name="Google Shape;71;p2"/>
            <p:cNvSpPr/>
            <p:nvPr/>
          </p:nvSpPr>
          <p:spPr>
            <a:xfrm>
              <a:off x="8310100" y="4481050"/>
              <a:ext cx="942704" cy="662481"/>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72" name="Google Shape;72;p2"/>
            <p:cNvSpPr/>
            <p:nvPr/>
          </p:nvSpPr>
          <p:spPr>
            <a:xfrm>
              <a:off x="-599700" y="4785352"/>
              <a:ext cx="1052438" cy="358160"/>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73" name="Google Shape;73;p2"/>
            <p:cNvSpPr/>
            <p:nvPr/>
          </p:nvSpPr>
          <p:spPr>
            <a:xfrm>
              <a:off x="8693550" y="4785350"/>
              <a:ext cx="1052438" cy="358160"/>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sp>
        <p:nvSpPr>
          <p:cNvPr id="74" name="Google Shape;74;p2"/>
          <p:cNvSpPr txBox="1">
            <a:spLocks noGrp="1"/>
          </p:cNvSpPr>
          <p:nvPr>
            <p:ph type="ctrTitle"/>
          </p:nvPr>
        </p:nvSpPr>
        <p:spPr>
          <a:xfrm>
            <a:off x="2606867" y="1998300"/>
            <a:ext cx="6978400" cy="24512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933">
                <a:solidFill>
                  <a:schemeClr val="dk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Tree>
    <p:extLst>
      <p:ext uri="{BB962C8B-B14F-4D97-AF65-F5344CB8AC3E}">
        <p14:creationId xmlns="" xmlns:p14="http://schemas.microsoft.com/office/powerpoint/2010/main" val="230624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5"/>
        <p:cNvGrpSpPr/>
        <p:nvPr/>
      </p:nvGrpSpPr>
      <p:grpSpPr>
        <a:xfrm>
          <a:off x="0" y="0"/>
          <a:ext cx="0" cy="0"/>
          <a:chOff x="0" y="0"/>
          <a:chExt cx="0" cy="0"/>
        </a:xfrm>
      </p:grpSpPr>
      <p:sp>
        <p:nvSpPr>
          <p:cNvPr id="76" name="Google Shape;76;p3"/>
          <p:cNvSpPr/>
          <p:nvPr/>
        </p:nvSpPr>
        <p:spPr>
          <a:xfrm>
            <a:off x="2831300" y="665234"/>
            <a:ext cx="7563467" cy="5259700"/>
          </a:xfrm>
          <a:custGeom>
            <a:avLst/>
            <a:gdLst/>
            <a:ahLst/>
            <a:cxnLst/>
            <a:rect l="l" t="t" r="r" b="b"/>
            <a:pathLst>
              <a:path w="226904" h="157791" extrusionOk="0">
                <a:moveTo>
                  <a:pt x="219014" y="0"/>
                </a:moveTo>
                <a:lnTo>
                  <a:pt x="0" y="66904"/>
                </a:lnTo>
                <a:lnTo>
                  <a:pt x="2524" y="157791"/>
                </a:lnTo>
                <a:lnTo>
                  <a:pt x="153688" y="156845"/>
                </a:lnTo>
                <a:lnTo>
                  <a:pt x="226904" y="11361"/>
                </a:lnTo>
                <a:close/>
              </a:path>
            </a:pathLst>
          </a:custGeom>
          <a:gradFill>
            <a:gsLst>
              <a:gs pos="0">
                <a:srgbClr val="FFFFFF">
                  <a:alpha val="3921"/>
                </a:srgbClr>
              </a:gs>
              <a:gs pos="100000">
                <a:srgbClr val="FAD25C">
                  <a:alpha val="29411"/>
                </a:srgbClr>
              </a:gs>
            </a:gsLst>
            <a:lin ang="18900044" scaled="0"/>
          </a:gradFill>
          <a:ln>
            <a:noFill/>
          </a:ln>
        </p:spPr>
      </p:sp>
      <p:sp>
        <p:nvSpPr>
          <p:cNvPr id="77" name="Google Shape;77;p3"/>
          <p:cNvSpPr/>
          <p:nvPr/>
        </p:nvSpPr>
        <p:spPr>
          <a:xfrm>
            <a:off x="8290867" y="1054467"/>
            <a:ext cx="2966467" cy="5101900"/>
          </a:xfrm>
          <a:custGeom>
            <a:avLst/>
            <a:gdLst/>
            <a:ahLst/>
            <a:cxnLst/>
            <a:rect l="l" t="t" r="r" b="b"/>
            <a:pathLst>
              <a:path w="88994" h="153057" extrusionOk="0">
                <a:moveTo>
                  <a:pt x="71322" y="0"/>
                </a:moveTo>
                <a:lnTo>
                  <a:pt x="0" y="149901"/>
                </a:lnTo>
                <a:lnTo>
                  <a:pt x="88994" y="153057"/>
                </a:lnTo>
                <a:lnTo>
                  <a:pt x="84576" y="4418"/>
                </a:lnTo>
                <a:close/>
              </a:path>
            </a:pathLst>
          </a:custGeom>
          <a:gradFill>
            <a:gsLst>
              <a:gs pos="0">
                <a:srgbClr val="FFFFFF">
                  <a:alpha val="3921"/>
                </a:srgbClr>
              </a:gs>
              <a:gs pos="100000">
                <a:srgbClr val="FAD25C">
                  <a:alpha val="29411"/>
                </a:srgbClr>
              </a:gs>
            </a:gsLst>
            <a:lin ang="18900044" scaled="0"/>
          </a:gradFill>
          <a:ln>
            <a:noFill/>
          </a:ln>
        </p:spPr>
      </p:sp>
      <p:sp>
        <p:nvSpPr>
          <p:cNvPr id="78" name="Google Shape;78;p3"/>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txBox="1">
            <a:spLocks noGrp="1"/>
          </p:cNvSpPr>
          <p:nvPr>
            <p:ph type="title"/>
          </p:nvPr>
        </p:nvSpPr>
        <p:spPr>
          <a:xfrm>
            <a:off x="3706367" y="3007767"/>
            <a:ext cx="4779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0" name="Google Shape;80;p3"/>
          <p:cNvSpPr txBox="1">
            <a:spLocks noGrp="1"/>
          </p:cNvSpPr>
          <p:nvPr>
            <p:ph type="title" idx="2" hasCustomPrompt="1"/>
          </p:nvPr>
        </p:nvSpPr>
        <p:spPr>
          <a:xfrm>
            <a:off x="3995400" y="1589711"/>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1" name="Google Shape;81;p3"/>
          <p:cNvSpPr txBox="1">
            <a:spLocks noGrp="1"/>
          </p:cNvSpPr>
          <p:nvPr>
            <p:ph type="subTitle" idx="1"/>
          </p:nvPr>
        </p:nvSpPr>
        <p:spPr>
          <a:xfrm>
            <a:off x="3189233" y="4176233"/>
            <a:ext cx="58136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2" name="Google Shape;82;p3"/>
          <p:cNvGrpSpPr/>
          <p:nvPr/>
        </p:nvGrpSpPr>
        <p:grpSpPr>
          <a:xfrm>
            <a:off x="1674100" y="-155665"/>
            <a:ext cx="8794797" cy="875655"/>
            <a:chOff x="-75662" y="-67050"/>
            <a:chExt cx="1752045" cy="783887"/>
          </a:xfrm>
        </p:grpSpPr>
        <p:sp>
          <p:nvSpPr>
            <p:cNvPr id="83" name="Google Shape;83;p3"/>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 name="Google Shape;87;p3"/>
          <p:cNvGrpSpPr/>
          <p:nvPr/>
        </p:nvGrpSpPr>
        <p:grpSpPr>
          <a:xfrm rot="-1028034">
            <a:off x="10554661" y="442969"/>
            <a:ext cx="890356" cy="890415"/>
            <a:chOff x="8247610" y="-127832"/>
            <a:chExt cx="667780" cy="667824"/>
          </a:xfrm>
        </p:grpSpPr>
        <p:sp>
          <p:nvSpPr>
            <p:cNvPr id="88" name="Google Shape;88;p3"/>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 name="Google Shape;92;p3"/>
          <p:cNvGrpSpPr/>
          <p:nvPr/>
        </p:nvGrpSpPr>
        <p:grpSpPr>
          <a:xfrm>
            <a:off x="-48999" y="-41633"/>
            <a:ext cx="588273" cy="6899600"/>
            <a:chOff x="-36750" y="-31225"/>
            <a:chExt cx="441205" cy="5174700"/>
          </a:xfrm>
        </p:grpSpPr>
        <p:sp>
          <p:nvSpPr>
            <p:cNvPr id="93" name="Google Shape;93;p3"/>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 name="Google Shape;96;p3"/>
          <p:cNvGrpSpPr/>
          <p:nvPr/>
        </p:nvGrpSpPr>
        <p:grpSpPr>
          <a:xfrm>
            <a:off x="11603728" y="-41633"/>
            <a:ext cx="588273" cy="6899600"/>
            <a:chOff x="8702795" y="-31225"/>
            <a:chExt cx="441205" cy="5174700"/>
          </a:xfrm>
        </p:grpSpPr>
        <p:sp>
          <p:nvSpPr>
            <p:cNvPr id="97" name="Google Shape;97;p3"/>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3"/>
          <p:cNvGrpSpPr/>
          <p:nvPr/>
        </p:nvGrpSpPr>
        <p:grpSpPr>
          <a:xfrm rot="-821983">
            <a:off x="-524911" y="-248403"/>
            <a:ext cx="2845685" cy="1273196"/>
            <a:chOff x="-75662" y="-67050"/>
            <a:chExt cx="1752045" cy="783887"/>
          </a:xfrm>
        </p:grpSpPr>
        <p:sp>
          <p:nvSpPr>
            <p:cNvPr id="101" name="Google Shape;101;p3"/>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 name="Google Shape;105;p3"/>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6" name="Google Shape;106;p3"/>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7" name="Google Shape;107;p3"/>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8" name="Google Shape;108;p3"/>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109" name="Google Shape;109;p3"/>
          <p:cNvGrpSpPr/>
          <p:nvPr/>
        </p:nvGrpSpPr>
        <p:grpSpPr>
          <a:xfrm rot="1252032">
            <a:off x="10071491" y="268239"/>
            <a:ext cx="890365" cy="890424"/>
            <a:chOff x="8247610" y="-127832"/>
            <a:chExt cx="667780" cy="667824"/>
          </a:xfrm>
        </p:grpSpPr>
        <p:sp>
          <p:nvSpPr>
            <p:cNvPr id="110" name="Google Shape;110;p3"/>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3"/>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 name="Google Shape;114;p3"/>
          <p:cNvGrpSpPr/>
          <p:nvPr/>
        </p:nvGrpSpPr>
        <p:grpSpPr>
          <a:xfrm rot="1464886">
            <a:off x="9615817" y="-460694"/>
            <a:ext cx="2845620" cy="1273167"/>
            <a:chOff x="-75662" y="-67050"/>
            <a:chExt cx="1752045" cy="783887"/>
          </a:xfrm>
        </p:grpSpPr>
        <p:sp>
          <p:nvSpPr>
            <p:cNvPr id="115" name="Google Shape;115;p3"/>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 xmlns:p14="http://schemas.microsoft.com/office/powerpoint/2010/main" val="4268570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6"/>
        <p:cNvGrpSpPr/>
        <p:nvPr/>
      </p:nvGrpSpPr>
      <p:grpSpPr>
        <a:xfrm>
          <a:off x="0" y="0"/>
          <a:ext cx="0" cy="0"/>
          <a:chOff x="0" y="0"/>
          <a:chExt cx="0" cy="0"/>
        </a:xfrm>
      </p:grpSpPr>
      <p:sp>
        <p:nvSpPr>
          <p:cNvPr id="147" name="Google Shape;147;p5"/>
          <p:cNvSpPr/>
          <p:nvPr/>
        </p:nvSpPr>
        <p:spPr>
          <a:xfrm>
            <a:off x="1" y="199667"/>
            <a:ext cx="11603428" cy="5369397"/>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sp>
        <p:nvSpPr>
          <p:cNvPr id="148" name="Google Shape;148;p5"/>
          <p:cNvSpPr txBox="1">
            <a:spLocks noGrp="1"/>
          </p:cNvSpPr>
          <p:nvPr>
            <p:ph type="subTitle" idx="1"/>
          </p:nvPr>
        </p:nvSpPr>
        <p:spPr>
          <a:xfrm>
            <a:off x="1682436" y="2397033"/>
            <a:ext cx="2267200" cy="267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5"/>
          <p:cNvSpPr txBox="1">
            <a:spLocks noGrp="1"/>
          </p:cNvSpPr>
          <p:nvPr>
            <p:ph type="subTitle" idx="2"/>
          </p:nvPr>
        </p:nvSpPr>
        <p:spPr>
          <a:xfrm>
            <a:off x="8739033" y="2397033"/>
            <a:ext cx="2267200" cy="26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5"/>
          <p:cNvSpPr txBox="1">
            <a:spLocks noGrp="1"/>
          </p:cNvSpPr>
          <p:nvPr>
            <p:ph type="subTitle" idx="3"/>
          </p:nvPr>
        </p:nvSpPr>
        <p:spPr>
          <a:xfrm>
            <a:off x="950203" y="1583667"/>
            <a:ext cx="3197600" cy="55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400" b="1">
                <a:solidFill>
                  <a:schemeClr val="dk2"/>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
        <p:nvSpPr>
          <p:cNvPr id="151" name="Google Shape;151;p5"/>
          <p:cNvSpPr txBox="1">
            <a:spLocks noGrp="1"/>
          </p:cNvSpPr>
          <p:nvPr>
            <p:ph type="subTitle" idx="4"/>
          </p:nvPr>
        </p:nvSpPr>
        <p:spPr>
          <a:xfrm>
            <a:off x="8034400" y="1583667"/>
            <a:ext cx="3197600" cy="55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400" b="1">
                <a:solidFill>
                  <a:schemeClr val="dk2"/>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
        <p:nvSpPr>
          <p:cNvPr id="152" name="Google Shape;152;p5"/>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 name="Google Shape;153;p5"/>
          <p:cNvGrpSpPr/>
          <p:nvPr/>
        </p:nvGrpSpPr>
        <p:grpSpPr>
          <a:xfrm>
            <a:off x="11073147" y="-248343"/>
            <a:ext cx="890373" cy="890432"/>
            <a:chOff x="8304860" y="-186257"/>
            <a:chExt cx="667780" cy="667824"/>
          </a:xfrm>
        </p:grpSpPr>
        <p:sp>
          <p:nvSpPr>
            <p:cNvPr id="154" name="Google Shape;154;p5"/>
            <p:cNvSpPr/>
            <p:nvPr/>
          </p:nvSpPr>
          <p:spPr>
            <a:xfrm rot="2373635">
              <a:off x="8691939" y="-98328"/>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5"/>
            <p:cNvSpPr/>
            <p:nvPr/>
          </p:nvSpPr>
          <p:spPr>
            <a:xfrm rot="2373635">
              <a:off x="8393925" y="-72211"/>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5"/>
            <p:cNvSpPr/>
            <p:nvPr/>
          </p:nvSpPr>
          <p:spPr>
            <a:xfrm rot="2373635">
              <a:off x="8289601" y="23982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5"/>
            <p:cNvSpPr/>
            <p:nvPr/>
          </p:nvSpPr>
          <p:spPr>
            <a:xfrm rot="2373635">
              <a:off x="8345212" y="270738"/>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 name="Google Shape;158;p5"/>
          <p:cNvGrpSpPr/>
          <p:nvPr/>
        </p:nvGrpSpPr>
        <p:grpSpPr>
          <a:xfrm>
            <a:off x="-48999" y="-41633"/>
            <a:ext cx="588273" cy="6179600"/>
            <a:chOff x="-36750" y="-31225"/>
            <a:chExt cx="441205" cy="4634700"/>
          </a:xfrm>
        </p:grpSpPr>
        <p:sp>
          <p:nvSpPr>
            <p:cNvPr id="159" name="Google Shape;159;p5"/>
            <p:cNvSpPr/>
            <p:nvPr/>
          </p:nvSpPr>
          <p:spPr>
            <a:xfrm>
              <a:off x="-30545" y="-31225"/>
              <a:ext cx="435000" cy="463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5"/>
            <p:cNvSpPr/>
            <p:nvPr/>
          </p:nvSpPr>
          <p:spPr>
            <a:xfrm>
              <a:off x="-30545" y="-31225"/>
              <a:ext cx="291600" cy="463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5"/>
            <p:cNvSpPr/>
            <p:nvPr/>
          </p:nvSpPr>
          <p:spPr>
            <a:xfrm>
              <a:off x="-36750" y="-31225"/>
              <a:ext cx="167700" cy="463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 name="Google Shape;162;p5"/>
          <p:cNvGrpSpPr/>
          <p:nvPr/>
        </p:nvGrpSpPr>
        <p:grpSpPr>
          <a:xfrm>
            <a:off x="11603734" y="-41633"/>
            <a:ext cx="588273" cy="6179600"/>
            <a:chOff x="8702800" y="-31225"/>
            <a:chExt cx="441205" cy="4634700"/>
          </a:xfrm>
        </p:grpSpPr>
        <p:sp>
          <p:nvSpPr>
            <p:cNvPr id="163" name="Google Shape;163;p5"/>
            <p:cNvSpPr/>
            <p:nvPr/>
          </p:nvSpPr>
          <p:spPr>
            <a:xfrm flipH="1">
              <a:off x="8702800" y="-31225"/>
              <a:ext cx="435000" cy="463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5"/>
            <p:cNvSpPr/>
            <p:nvPr/>
          </p:nvSpPr>
          <p:spPr>
            <a:xfrm flipH="1">
              <a:off x="8846200" y="-31225"/>
              <a:ext cx="291600" cy="463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5"/>
            <p:cNvSpPr/>
            <p:nvPr/>
          </p:nvSpPr>
          <p:spPr>
            <a:xfrm flipH="1">
              <a:off x="8976305" y="-31225"/>
              <a:ext cx="167700" cy="463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6" name="Google Shape;166;p5"/>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67" name="Google Shape;167;p5"/>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68" name="Google Shape;168;p5"/>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69" name="Google Shape;169;p5"/>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170" name="Google Shape;170;p5"/>
          <p:cNvGrpSpPr/>
          <p:nvPr/>
        </p:nvGrpSpPr>
        <p:grpSpPr>
          <a:xfrm>
            <a:off x="-197067" y="-41632"/>
            <a:ext cx="8794797" cy="875655"/>
            <a:chOff x="-75662" y="-67050"/>
            <a:chExt cx="1752045" cy="783887"/>
          </a:xfrm>
        </p:grpSpPr>
        <p:sp>
          <p:nvSpPr>
            <p:cNvPr id="171" name="Google Shape;171;p5"/>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5"/>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5"/>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5"/>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5" name="Google Shape;175;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 xmlns:p14="http://schemas.microsoft.com/office/powerpoint/2010/main" val="198449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86"/>
        <p:cNvGrpSpPr/>
        <p:nvPr/>
      </p:nvGrpSpPr>
      <p:grpSpPr>
        <a:xfrm>
          <a:off x="0" y="0"/>
          <a:ext cx="0" cy="0"/>
          <a:chOff x="0" y="0"/>
          <a:chExt cx="0" cy="0"/>
        </a:xfrm>
      </p:grpSpPr>
      <p:sp>
        <p:nvSpPr>
          <p:cNvPr id="287" name="Google Shape;287;p9"/>
          <p:cNvSpPr/>
          <p:nvPr/>
        </p:nvSpPr>
        <p:spPr>
          <a:xfrm>
            <a:off x="1340770" y="-35757"/>
            <a:ext cx="28" cy="1110177"/>
          </a:xfrm>
          <a:custGeom>
            <a:avLst/>
            <a:gdLst/>
            <a:ahLst/>
            <a:cxnLst/>
            <a:rect l="l" t="t" r="r" b="b"/>
            <a:pathLst>
              <a:path w="1" h="40375" extrusionOk="0">
                <a:moveTo>
                  <a:pt x="1" y="40374"/>
                </a:moveTo>
                <a:lnTo>
                  <a:pt x="1" y="0"/>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9"/>
          <p:cNvSpPr/>
          <p:nvPr/>
        </p:nvSpPr>
        <p:spPr>
          <a:xfrm>
            <a:off x="1340770" y="-35757"/>
            <a:ext cx="28" cy="1110177"/>
          </a:xfrm>
          <a:custGeom>
            <a:avLst/>
            <a:gdLst/>
            <a:ahLst/>
            <a:cxnLst/>
            <a:rect l="l" t="t" r="r" b="b"/>
            <a:pathLst>
              <a:path w="1" h="40375" fill="none" extrusionOk="0">
                <a:moveTo>
                  <a:pt x="1" y="40374"/>
                </a:moveTo>
                <a:lnTo>
                  <a:pt x="1" y="0"/>
                </a:lnTo>
              </a:path>
            </a:pathLst>
          </a:custGeom>
          <a:solidFill>
            <a:schemeClr val="accent6"/>
          </a:solidFill>
          <a:ln w="177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9"/>
          <p:cNvSpPr/>
          <p:nvPr/>
        </p:nvSpPr>
        <p:spPr>
          <a:xfrm>
            <a:off x="1005448" y="966030"/>
            <a:ext cx="670669" cy="228855"/>
          </a:xfrm>
          <a:custGeom>
            <a:avLst/>
            <a:gdLst/>
            <a:ahLst/>
            <a:cxnLst/>
            <a:rect l="l" t="t" r="r" b="b"/>
            <a:pathLst>
              <a:path w="24385" h="8323" extrusionOk="0">
                <a:moveTo>
                  <a:pt x="3906" y="6418"/>
                </a:moveTo>
                <a:cubicBezTo>
                  <a:pt x="3906" y="6418"/>
                  <a:pt x="3049" y="3441"/>
                  <a:pt x="8454" y="3274"/>
                </a:cubicBezTo>
                <a:cubicBezTo>
                  <a:pt x="8454" y="3274"/>
                  <a:pt x="8002" y="0"/>
                  <a:pt x="12074" y="0"/>
                </a:cubicBezTo>
                <a:cubicBezTo>
                  <a:pt x="16134" y="0"/>
                  <a:pt x="16074" y="3274"/>
                  <a:pt x="16074" y="3274"/>
                </a:cubicBezTo>
                <a:cubicBezTo>
                  <a:pt x="16074" y="3274"/>
                  <a:pt x="19503" y="2548"/>
                  <a:pt x="19884" y="5977"/>
                </a:cubicBezTo>
                <a:cubicBezTo>
                  <a:pt x="19884" y="5977"/>
                  <a:pt x="24135" y="5596"/>
                  <a:pt x="24385" y="8323"/>
                </a:cubicBezTo>
                <a:lnTo>
                  <a:pt x="1" y="8323"/>
                </a:lnTo>
                <a:cubicBezTo>
                  <a:pt x="1" y="8323"/>
                  <a:pt x="1072" y="4763"/>
                  <a:pt x="3906" y="6418"/>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9"/>
          <p:cNvSpPr/>
          <p:nvPr/>
        </p:nvSpPr>
        <p:spPr>
          <a:xfrm>
            <a:off x="1225503" y="1393246"/>
            <a:ext cx="28" cy="28"/>
          </a:xfrm>
          <a:custGeom>
            <a:avLst/>
            <a:gdLst/>
            <a:ahLst/>
            <a:cxnLst/>
            <a:rect l="l" t="t" r="r" b="b"/>
            <a:pathLst>
              <a:path w="1" h="1" extrusionOk="0">
                <a:moveTo>
                  <a:pt x="1" y="1"/>
                </a:move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9"/>
          <p:cNvSpPr/>
          <p:nvPr/>
        </p:nvSpPr>
        <p:spPr>
          <a:xfrm>
            <a:off x="1598173" y="637004"/>
            <a:ext cx="242992" cy="231797"/>
          </a:xfrm>
          <a:custGeom>
            <a:avLst/>
            <a:gdLst/>
            <a:ahLst/>
            <a:cxnLst/>
            <a:rect l="l" t="t" r="r" b="b"/>
            <a:pathLst>
              <a:path w="8835" h="8430" extrusionOk="0">
                <a:moveTo>
                  <a:pt x="7084" y="8025"/>
                </a:moveTo>
                <a:cubicBezTo>
                  <a:pt x="7132" y="8311"/>
                  <a:pt x="6965" y="8430"/>
                  <a:pt x="6703" y="8287"/>
                </a:cubicBezTo>
                <a:lnTo>
                  <a:pt x="4834" y="7275"/>
                </a:lnTo>
                <a:cubicBezTo>
                  <a:pt x="4572" y="7132"/>
                  <a:pt x="4144" y="7120"/>
                  <a:pt x="3882" y="7251"/>
                </a:cubicBezTo>
                <a:lnTo>
                  <a:pt x="1977" y="8216"/>
                </a:lnTo>
                <a:cubicBezTo>
                  <a:pt x="1715" y="8359"/>
                  <a:pt x="1548" y="8228"/>
                  <a:pt x="1608" y="7942"/>
                </a:cubicBezTo>
                <a:lnTo>
                  <a:pt x="2000" y="5834"/>
                </a:lnTo>
                <a:cubicBezTo>
                  <a:pt x="2048" y="5549"/>
                  <a:pt x="1929" y="5144"/>
                  <a:pt x="1715" y="4941"/>
                </a:cubicBezTo>
                <a:lnTo>
                  <a:pt x="215" y="3429"/>
                </a:lnTo>
                <a:cubicBezTo>
                  <a:pt x="0" y="3215"/>
                  <a:pt x="72" y="3013"/>
                  <a:pt x="369" y="2977"/>
                </a:cubicBezTo>
                <a:lnTo>
                  <a:pt x="2477" y="2703"/>
                </a:lnTo>
                <a:cubicBezTo>
                  <a:pt x="2774" y="2667"/>
                  <a:pt x="3120" y="2417"/>
                  <a:pt x="3251" y="2155"/>
                </a:cubicBezTo>
                <a:lnTo>
                  <a:pt x="4227" y="262"/>
                </a:lnTo>
                <a:cubicBezTo>
                  <a:pt x="4358" y="0"/>
                  <a:pt x="4572" y="0"/>
                  <a:pt x="4703" y="262"/>
                </a:cubicBezTo>
                <a:lnTo>
                  <a:pt x="5620" y="2191"/>
                </a:lnTo>
                <a:cubicBezTo>
                  <a:pt x="5739" y="2465"/>
                  <a:pt x="6084" y="2715"/>
                  <a:pt x="6370" y="2763"/>
                </a:cubicBezTo>
                <a:lnTo>
                  <a:pt x="8477" y="3096"/>
                </a:lnTo>
                <a:cubicBezTo>
                  <a:pt x="8763" y="3144"/>
                  <a:pt x="8835" y="3346"/>
                  <a:pt x="8620" y="3548"/>
                </a:cubicBezTo>
                <a:lnTo>
                  <a:pt x="7061" y="5013"/>
                </a:lnTo>
                <a:cubicBezTo>
                  <a:pt x="6858" y="5215"/>
                  <a:pt x="6715" y="5620"/>
                  <a:pt x="6763" y="5918"/>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9"/>
          <p:cNvSpPr/>
          <p:nvPr/>
        </p:nvSpPr>
        <p:spPr>
          <a:xfrm>
            <a:off x="2931921" y="-134634"/>
            <a:ext cx="28" cy="1089556"/>
          </a:xfrm>
          <a:custGeom>
            <a:avLst/>
            <a:gdLst/>
            <a:ahLst/>
            <a:cxnLst/>
            <a:rect l="l" t="t" r="r" b="b"/>
            <a:pathLst>
              <a:path w="1" h="39625" extrusionOk="0">
                <a:moveTo>
                  <a:pt x="0" y="39624"/>
                </a:moveTo>
                <a:lnTo>
                  <a:pt x="0" y="0"/>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9"/>
          <p:cNvSpPr/>
          <p:nvPr/>
        </p:nvSpPr>
        <p:spPr>
          <a:xfrm>
            <a:off x="2931921" y="-134634"/>
            <a:ext cx="28" cy="1089556"/>
          </a:xfrm>
          <a:custGeom>
            <a:avLst/>
            <a:gdLst/>
            <a:ahLst/>
            <a:cxnLst/>
            <a:rect l="l" t="t" r="r" b="b"/>
            <a:pathLst>
              <a:path w="1" h="39625" fill="none" extrusionOk="0">
                <a:moveTo>
                  <a:pt x="0" y="39624"/>
                </a:moveTo>
                <a:lnTo>
                  <a:pt x="0" y="0"/>
                </a:lnTo>
              </a:path>
            </a:pathLst>
          </a:custGeom>
          <a:solidFill>
            <a:schemeClr val="accent6"/>
          </a:solidFill>
          <a:ln w="177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9"/>
          <p:cNvSpPr/>
          <p:nvPr/>
        </p:nvSpPr>
        <p:spPr>
          <a:xfrm>
            <a:off x="2396182" y="-35757"/>
            <a:ext cx="28" cy="679663"/>
          </a:xfrm>
          <a:custGeom>
            <a:avLst/>
            <a:gdLst/>
            <a:ahLst/>
            <a:cxnLst/>
            <a:rect l="l" t="t" r="r" b="b"/>
            <a:pathLst>
              <a:path w="1" h="24718" extrusionOk="0">
                <a:moveTo>
                  <a:pt x="1" y="24717"/>
                </a:moveTo>
                <a:lnTo>
                  <a:pt x="1" y="0"/>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9"/>
          <p:cNvSpPr/>
          <p:nvPr/>
        </p:nvSpPr>
        <p:spPr>
          <a:xfrm>
            <a:off x="2396182" y="-35757"/>
            <a:ext cx="28" cy="679663"/>
          </a:xfrm>
          <a:custGeom>
            <a:avLst/>
            <a:gdLst/>
            <a:ahLst/>
            <a:cxnLst/>
            <a:rect l="l" t="t" r="r" b="b"/>
            <a:pathLst>
              <a:path w="1" h="24718" fill="none" extrusionOk="0">
                <a:moveTo>
                  <a:pt x="1" y="24717"/>
                </a:moveTo>
                <a:lnTo>
                  <a:pt x="1" y="0"/>
                </a:lnTo>
              </a:path>
            </a:pathLst>
          </a:custGeom>
          <a:solidFill>
            <a:schemeClr val="accent6"/>
          </a:solidFill>
          <a:ln w="327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9"/>
          <p:cNvSpPr/>
          <p:nvPr/>
        </p:nvSpPr>
        <p:spPr>
          <a:xfrm>
            <a:off x="2108367" y="-35762"/>
            <a:ext cx="28" cy="979527"/>
          </a:xfrm>
          <a:custGeom>
            <a:avLst/>
            <a:gdLst/>
            <a:ahLst/>
            <a:cxnLst/>
            <a:rect l="l" t="t" r="r" b="b"/>
            <a:pathLst>
              <a:path w="1" h="27838" extrusionOk="0">
                <a:moveTo>
                  <a:pt x="0" y="27838"/>
                </a:moveTo>
                <a:lnTo>
                  <a:pt x="0" y="1"/>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9"/>
          <p:cNvSpPr/>
          <p:nvPr/>
        </p:nvSpPr>
        <p:spPr>
          <a:xfrm>
            <a:off x="1719655" y="-7599"/>
            <a:ext cx="28" cy="659700"/>
          </a:xfrm>
          <a:custGeom>
            <a:avLst/>
            <a:gdLst/>
            <a:ahLst/>
            <a:cxnLst/>
            <a:rect l="l" t="t" r="r" b="b"/>
            <a:pathLst>
              <a:path w="1" h="23992" extrusionOk="0">
                <a:moveTo>
                  <a:pt x="0" y="23991"/>
                </a:moveTo>
                <a:lnTo>
                  <a:pt x="0" y="0"/>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9"/>
          <p:cNvSpPr/>
          <p:nvPr/>
        </p:nvSpPr>
        <p:spPr>
          <a:xfrm>
            <a:off x="1719655" y="-7599"/>
            <a:ext cx="28" cy="659700"/>
          </a:xfrm>
          <a:custGeom>
            <a:avLst/>
            <a:gdLst/>
            <a:ahLst/>
            <a:cxnLst/>
            <a:rect l="l" t="t" r="r" b="b"/>
            <a:pathLst>
              <a:path w="1" h="23992" fill="none" extrusionOk="0">
                <a:moveTo>
                  <a:pt x="0" y="23991"/>
                </a:moveTo>
                <a:lnTo>
                  <a:pt x="0" y="0"/>
                </a:lnTo>
              </a:path>
            </a:pathLst>
          </a:custGeom>
          <a:solidFill>
            <a:schemeClr val="accent6"/>
          </a:solidFill>
          <a:ln w="297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9"/>
          <p:cNvSpPr/>
          <p:nvPr/>
        </p:nvSpPr>
        <p:spPr>
          <a:xfrm>
            <a:off x="1201173" y="-40036"/>
            <a:ext cx="28" cy="810208"/>
          </a:xfrm>
          <a:custGeom>
            <a:avLst/>
            <a:gdLst/>
            <a:ahLst/>
            <a:cxnLst/>
            <a:rect l="l" t="t" r="r" b="b"/>
            <a:pathLst>
              <a:path w="1" h="25599" extrusionOk="0">
                <a:moveTo>
                  <a:pt x="1" y="25599"/>
                </a:moveTo>
                <a:lnTo>
                  <a:pt x="1" y="0"/>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9"/>
          <p:cNvSpPr/>
          <p:nvPr/>
        </p:nvSpPr>
        <p:spPr>
          <a:xfrm>
            <a:off x="2579905" y="116465"/>
            <a:ext cx="28" cy="1109848"/>
          </a:xfrm>
          <a:custGeom>
            <a:avLst/>
            <a:gdLst/>
            <a:ahLst/>
            <a:cxnLst/>
            <a:rect l="l" t="t" r="r" b="b"/>
            <a:pathLst>
              <a:path w="1" h="40363" extrusionOk="0">
                <a:moveTo>
                  <a:pt x="0" y="40363"/>
                </a:moveTo>
                <a:lnTo>
                  <a:pt x="0" y="1"/>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9"/>
          <p:cNvSpPr/>
          <p:nvPr/>
        </p:nvSpPr>
        <p:spPr>
          <a:xfrm>
            <a:off x="810917" y="709900"/>
            <a:ext cx="515600" cy="836400"/>
          </a:xfrm>
          <a:prstGeom prst="moon">
            <a:avLst>
              <a:gd name="adj" fmla="val 58474"/>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9"/>
          <p:cNvSpPr/>
          <p:nvPr/>
        </p:nvSpPr>
        <p:spPr>
          <a:xfrm>
            <a:off x="2579905" y="116465"/>
            <a:ext cx="28" cy="1109848"/>
          </a:xfrm>
          <a:custGeom>
            <a:avLst/>
            <a:gdLst/>
            <a:ahLst/>
            <a:cxnLst/>
            <a:rect l="l" t="t" r="r" b="b"/>
            <a:pathLst>
              <a:path w="1" h="40363" fill="none" extrusionOk="0">
                <a:moveTo>
                  <a:pt x="0" y="40363"/>
                </a:moveTo>
                <a:lnTo>
                  <a:pt x="0" y="1"/>
                </a:lnTo>
              </a:path>
            </a:pathLst>
          </a:custGeom>
          <a:solidFill>
            <a:schemeClr val="accent6"/>
          </a:solidFill>
          <a:ln w="177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9"/>
          <p:cNvSpPr/>
          <p:nvPr/>
        </p:nvSpPr>
        <p:spPr>
          <a:xfrm>
            <a:off x="907537" y="-73427"/>
            <a:ext cx="28" cy="1391413"/>
          </a:xfrm>
          <a:custGeom>
            <a:avLst/>
            <a:gdLst/>
            <a:ahLst/>
            <a:cxnLst/>
            <a:rect l="l" t="t" r="r" b="b"/>
            <a:pathLst>
              <a:path w="1" h="50603" extrusionOk="0">
                <a:moveTo>
                  <a:pt x="1" y="50602"/>
                </a:moveTo>
                <a:lnTo>
                  <a:pt x="1" y="1"/>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9"/>
          <p:cNvSpPr/>
          <p:nvPr/>
        </p:nvSpPr>
        <p:spPr>
          <a:xfrm>
            <a:off x="907537" y="-73427"/>
            <a:ext cx="28" cy="1391413"/>
          </a:xfrm>
          <a:custGeom>
            <a:avLst/>
            <a:gdLst/>
            <a:ahLst/>
            <a:cxnLst/>
            <a:rect l="l" t="t" r="r" b="b"/>
            <a:pathLst>
              <a:path w="1" h="50603" fill="none" extrusionOk="0">
                <a:moveTo>
                  <a:pt x="1" y="50602"/>
                </a:moveTo>
                <a:lnTo>
                  <a:pt x="1" y="1"/>
                </a:lnTo>
              </a:path>
            </a:pathLst>
          </a:custGeom>
          <a:solidFill>
            <a:schemeClr val="accent6"/>
          </a:solidFill>
          <a:ln w="177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9"/>
          <p:cNvSpPr/>
          <p:nvPr/>
        </p:nvSpPr>
        <p:spPr>
          <a:xfrm>
            <a:off x="559785" y="1288045"/>
            <a:ext cx="833076" cy="366668"/>
          </a:xfrm>
          <a:custGeom>
            <a:avLst/>
            <a:gdLst/>
            <a:ahLst/>
            <a:cxnLst/>
            <a:rect l="l" t="t" r="r" b="b"/>
            <a:pathLst>
              <a:path w="30290" h="13335" extrusionOk="0">
                <a:moveTo>
                  <a:pt x="8323" y="5453"/>
                </a:moveTo>
                <a:cubicBezTo>
                  <a:pt x="8323" y="5453"/>
                  <a:pt x="6156" y="0"/>
                  <a:pt x="11752" y="0"/>
                </a:cubicBezTo>
                <a:cubicBezTo>
                  <a:pt x="17336" y="0"/>
                  <a:pt x="18158" y="1905"/>
                  <a:pt x="17336" y="5453"/>
                </a:cubicBezTo>
                <a:cubicBezTo>
                  <a:pt x="17336" y="5453"/>
                  <a:pt x="22991" y="4191"/>
                  <a:pt x="23944" y="8501"/>
                </a:cubicBezTo>
                <a:cubicBezTo>
                  <a:pt x="23944" y="8501"/>
                  <a:pt x="30290" y="8001"/>
                  <a:pt x="30290" y="13335"/>
                </a:cubicBezTo>
                <a:lnTo>
                  <a:pt x="1394" y="13335"/>
                </a:lnTo>
                <a:cubicBezTo>
                  <a:pt x="1394" y="13335"/>
                  <a:pt x="1" y="10096"/>
                  <a:pt x="4001" y="9715"/>
                </a:cubicBezTo>
                <a:cubicBezTo>
                  <a:pt x="4001" y="9715"/>
                  <a:pt x="2918" y="5834"/>
                  <a:pt x="8323" y="5453"/>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9"/>
          <p:cNvSpPr/>
          <p:nvPr/>
        </p:nvSpPr>
        <p:spPr>
          <a:xfrm>
            <a:off x="2448905" y="954894"/>
            <a:ext cx="969960" cy="426941"/>
          </a:xfrm>
          <a:custGeom>
            <a:avLst/>
            <a:gdLst/>
            <a:ahLst/>
            <a:cxnLst/>
            <a:rect l="l" t="t" r="r" b="b"/>
            <a:pathLst>
              <a:path w="35267" h="15527" extrusionOk="0">
                <a:moveTo>
                  <a:pt x="144" y="15526"/>
                </a:moveTo>
                <a:lnTo>
                  <a:pt x="33041" y="15526"/>
                </a:lnTo>
                <a:cubicBezTo>
                  <a:pt x="33041" y="15526"/>
                  <a:pt x="35267" y="9894"/>
                  <a:pt x="27385" y="10049"/>
                </a:cubicBezTo>
                <a:cubicBezTo>
                  <a:pt x="27385" y="10049"/>
                  <a:pt x="28873" y="4489"/>
                  <a:pt x="23218" y="4739"/>
                </a:cubicBezTo>
                <a:cubicBezTo>
                  <a:pt x="23218" y="4739"/>
                  <a:pt x="23135" y="0"/>
                  <a:pt x="17562" y="0"/>
                </a:cubicBezTo>
                <a:cubicBezTo>
                  <a:pt x="11978" y="0"/>
                  <a:pt x="11157" y="5203"/>
                  <a:pt x="11157" y="5203"/>
                </a:cubicBezTo>
                <a:cubicBezTo>
                  <a:pt x="11157" y="5203"/>
                  <a:pt x="7442" y="4168"/>
                  <a:pt x="6394" y="7442"/>
                </a:cubicBezTo>
                <a:cubicBezTo>
                  <a:pt x="6394" y="7442"/>
                  <a:pt x="1489" y="6692"/>
                  <a:pt x="1406" y="12276"/>
                </a:cubicBezTo>
                <a:cubicBezTo>
                  <a:pt x="1406" y="12276"/>
                  <a:pt x="1" y="11466"/>
                  <a:pt x="144" y="15526"/>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9"/>
          <p:cNvSpPr/>
          <p:nvPr/>
        </p:nvSpPr>
        <p:spPr>
          <a:xfrm>
            <a:off x="2225250" y="1271792"/>
            <a:ext cx="486975" cy="219699"/>
          </a:xfrm>
          <a:custGeom>
            <a:avLst/>
            <a:gdLst/>
            <a:ahLst/>
            <a:cxnLst/>
            <a:rect l="l" t="t" r="r" b="b"/>
            <a:pathLst>
              <a:path w="17706" h="7990" extrusionOk="0">
                <a:moveTo>
                  <a:pt x="644" y="7990"/>
                </a:moveTo>
                <a:lnTo>
                  <a:pt x="17217" y="7990"/>
                </a:lnTo>
                <a:cubicBezTo>
                  <a:pt x="17217" y="7990"/>
                  <a:pt x="17705" y="5311"/>
                  <a:pt x="14729" y="4715"/>
                </a:cubicBezTo>
                <a:cubicBezTo>
                  <a:pt x="14729" y="4715"/>
                  <a:pt x="15205" y="2096"/>
                  <a:pt x="13264" y="1763"/>
                </a:cubicBezTo>
                <a:cubicBezTo>
                  <a:pt x="13264" y="1763"/>
                  <a:pt x="12836" y="1"/>
                  <a:pt x="10073" y="1"/>
                </a:cubicBezTo>
                <a:cubicBezTo>
                  <a:pt x="7299" y="12"/>
                  <a:pt x="6121" y="1048"/>
                  <a:pt x="5906" y="2834"/>
                </a:cubicBezTo>
                <a:cubicBezTo>
                  <a:pt x="5906" y="2834"/>
                  <a:pt x="2811" y="2156"/>
                  <a:pt x="2549" y="5251"/>
                </a:cubicBezTo>
                <a:cubicBezTo>
                  <a:pt x="2549" y="5251"/>
                  <a:pt x="1" y="4549"/>
                  <a:pt x="644" y="799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9"/>
          <p:cNvSpPr/>
          <p:nvPr/>
        </p:nvSpPr>
        <p:spPr>
          <a:xfrm>
            <a:off x="1956734" y="770139"/>
            <a:ext cx="303252" cy="289760"/>
          </a:xfrm>
          <a:custGeom>
            <a:avLst/>
            <a:gdLst/>
            <a:ahLst/>
            <a:cxnLst/>
            <a:rect l="l" t="t" r="r" b="b"/>
            <a:pathLst>
              <a:path w="11026" h="10538" extrusionOk="0">
                <a:moveTo>
                  <a:pt x="8859" y="10026"/>
                </a:moveTo>
                <a:cubicBezTo>
                  <a:pt x="8906" y="10395"/>
                  <a:pt x="8692" y="10538"/>
                  <a:pt x="8371" y="10371"/>
                </a:cubicBezTo>
                <a:lnTo>
                  <a:pt x="6025" y="9085"/>
                </a:lnTo>
                <a:cubicBezTo>
                  <a:pt x="5704" y="8919"/>
                  <a:pt x="5180" y="8907"/>
                  <a:pt x="4846" y="9073"/>
                </a:cubicBezTo>
                <a:lnTo>
                  <a:pt x="2465" y="10276"/>
                </a:lnTo>
                <a:cubicBezTo>
                  <a:pt x="2144" y="10443"/>
                  <a:pt x="1929" y="10288"/>
                  <a:pt x="2001" y="9919"/>
                </a:cubicBezTo>
                <a:lnTo>
                  <a:pt x="2489" y="7299"/>
                </a:lnTo>
                <a:cubicBezTo>
                  <a:pt x="2560" y="6942"/>
                  <a:pt x="2406" y="6430"/>
                  <a:pt x="2144" y="6168"/>
                </a:cubicBezTo>
                <a:lnTo>
                  <a:pt x="263" y="4287"/>
                </a:lnTo>
                <a:cubicBezTo>
                  <a:pt x="1" y="4025"/>
                  <a:pt x="84" y="3775"/>
                  <a:pt x="453" y="3727"/>
                </a:cubicBezTo>
                <a:lnTo>
                  <a:pt x="3096" y="3382"/>
                </a:lnTo>
                <a:cubicBezTo>
                  <a:pt x="3465" y="3335"/>
                  <a:pt x="3894" y="3025"/>
                  <a:pt x="4061" y="2704"/>
                </a:cubicBezTo>
                <a:lnTo>
                  <a:pt x="5275" y="322"/>
                </a:lnTo>
                <a:cubicBezTo>
                  <a:pt x="5442" y="1"/>
                  <a:pt x="5716" y="1"/>
                  <a:pt x="5870" y="334"/>
                </a:cubicBezTo>
                <a:lnTo>
                  <a:pt x="7013" y="2751"/>
                </a:lnTo>
                <a:cubicBezTo>
                  <a:pt x="7168" y="3073"/>
                  <a:pt x="7597" y="3394"/>
                  <a:pt x="7954" y="3454"/>
                </a:cubicBezTo>
                <a:lnTo>
                  <a:pt x="10585" y="3882"/>
                </a:lnTo>
                <a:cubicBezTo>
                  <a:pt x="10954" y="3942"/>
                  <a:pt x="11026" y="4192"/>
                  <a:pt x="10764" y="4442"/>
                </a:cubicBezTo>
                <a:lnTo>
                  <a:pt x="8823" y="6275"/>
                </a:lnTo>
                <a:cubicBezTo>
                  <a:pt x="8561" y="6525"/>
                  <a:pt x="8383" y="7025"/>
                  <a:pt x="8442" y="7395"/>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 name="Google Shape;309;p9"/>
          <p:cNvSpPr/>
          <p:nvPr/>
        </p:nvSpPr>
        <p:spPr>
          <a:xfrm>
            <a:off x="2290101" y="498531"/>
            <a:ext cx="212216" cy="202980"/>
          </a:xfrm>
          <a:custGeom>
            <a:avLst/>
            <a:gdLst/>
            <a:ahLst/>
            <a:cxnLst/>
            <a:rect l="l" t="t" r="r" b="b"/>
            <a:pathLst>
              <a:path w="7716" h="7382" extrusionOk="0">
                <a:moveTo>
                  <a:pt x="6191" y="7013"/>
                </a:moveTo>
                <a:cubicBezTo>
                  <a:pt x="6239" y="7275"/>
                  <a:pt x="6084" y="7382"/>
                  <a:pt x="5858" y="7251"/>
                </a:cubicBezTo>
                <a:lnTo>
                  <a:pt x="4215" y="6358"/>
                </a:lnTo>
                <a:cubicBezTo>
                  <a:pt x="3989" y="6239"/>
                  <a:pt x="3620" y="6227"/>
                  <a:pt x="3393" y="6346"/>
                </a:cubicBezTo>
                <a:lnTo>
                  <a:pt x="1727" y="7191"/>
                </a:lnTo>
                <a:cubicBezTo>
                  <a:pt x="1500" y="7310"/>
                  <a:pt x="1346" y="7191"/>
                  <a:pt x="1393" y="6941"/>
                </a:cubicBezTo>
                <a:lnTo>
                  <a:pt x="1738" y="5108"/>
                </a:lnTo>
                <a:cubicBezTo>
                  <a:pt x="1786" y="4858"/>
                  <a:pt x="1679" y="4501"/>
                  <a:pt x="1500" y="4322"/>
                </a:cubicBezTo>
                <a:lnTo>
                  <a:pt x="179" y="3000"/>
                </a:lnTo>
                <a:cubicBezTo>
                  <a:pt x="0" y="2810"/>
                  <a:pt x="60" y="2643"/>
                  <a:pt x="310" y="2608"/>
                </a:cubicBezTo>
                <a:lnTo>
                  <a:pt x="2167" y="2369"/>
                </a:lnTo>
                <a:cubicBezTo>
                  <a:pt x="2417" y="2334"/>
                  <a:pt x="2727" y="2119"/>
                  <a:pt x="2846" y="1893"/>
                </a:cubicBezTo>
                <a:lnTo>
                  <a:pt x="3691" y="226"/>
                </a:lnTo>
                <a:cubicBezTo>
                  <a:pt x="3810" y="0"/>
                  <a:pt x="3989" y="0"/>
                  <a:pt x="4108" y="238"/>
                </a:cubicBezTo>
                <a:lnTo>
                  <a:pt x="4906" y="1917"/>
                </a:lnTo>
                <a:cubicBezTo>
                  <a:pt x="5013" y="2155"/>
                  <a:pt x="5310" y="2369"/>
                  <a:pt x="5572" y="2417"/>
                </a:cubicBezTo>
                <a:lnTo>
                  <a:pt x="7406" y="2715"/>
                </a:lnTo>
                <a:cubicBezTo>
                  <a:pt x="7668" y="2750"/>
                  <a:pt x="7715" y="2929"/>
                  <a:pt x="7537" y="3108"/>
                </a:cubicBezTo>
                <a:lnTo>
                  <a:pt x="6179" y="4393"/>
                </a:lnTo>
                <a:cubicBezTo>
                  <a:pt x="5989" y="4560"/>
                  <a:pt x="5870" y="4917"/>
                  <a:pt x="5906" y="5167"/>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9"/>
          <p:cNvSpPr/>
          <p:nvPr/>
        </p:nvSpPr>
        <p:spPr>
          <a:xfrm>
            <a:off x="391705" y="247133"/>
            <a:ext cx="11031367" cy="5322011"/>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grpSp>
        <p:nvGrpSpPr>
          <p:cNvPr id="311" name="Google Shape;311;p9"/>
          <p:cNvGrpSpPr/>
          <p:nvPr/>
        </p:nvGrpSpPr>
        <p:grpSpPr>
          <a:xfrm rot="1252032">
            <a:off x="10199071" y="268239"/>
            <a:ext cx="890365" cy="890424"/>
            <a:chOff x="8247610" y="-127832"/>
            <a:chExt cx="667780" cy="667824"/>
          </a:xfrm>
        </p:grpSpPr>
        <p:sp>
          <p:nvSpPr>
            <p:cNvPr id="312" name="Google Shape;312;p9"/>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6" name="Google Shape;316;p9"/>
          <p:cNvGrpSpPr/>
          <p:nvPr/>
        </p:nvGrpSpPr>
        <p:grpSpPr>
          <a:xfrm rot="-1028034">
            <a:off x="10682242" y="442969"/>
            <a:ext cx="890356" cy="890415"/>
            <a:chOff x="8247610" y="-127832"/>
            <a:chExt cx="667780" cy="667824"/>
          </a:xfrm>
        </p:grpSpPr>
        <p:sp>
          <p:nvSpPr>
            <p:cNvPr id="317" name="Google Shape;317;p9"/>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9"/>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9"/>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9"/>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1" name="Google Shape;321;p9"/>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2" name="Google Shape;322;p9"/>
          <p:cNvGrpSpPr/>
          <p:nvPr/>
        </p:nvGrpSpPr>
        <p:grpSpPr>
          <a:xfrm>
            <a:off x="-48999" y="-41633"/>
            <a:ext cx="588273" cy="6899600"/>
            <a:chOff x="-36750" y="-31225"/>
            <a:chExt cx="441205" cy="5174700"/>
          </a:xfrm>
        </p:grpSpPr>
        <p:sp>
          <p:nvSpPr>
            <p:cNvPr id="323" name="Google Shape;323;p9"/>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9"/>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9"/>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6" name="Google Shape;326;p9"/>
          <p:cNvSpPr/>
          <p:nvPr/>
        </p:nvSpPr>
        <p:spPr>
          <a:xfrm flipH="1">
            <a:off x="11603727" y="-41633"/>
            <a:ext cx="580000" cy="6899600"/>
          </a:xfrm>
          <a:prstGeom prst="rect">
            <a:avLst/>
          </a:pr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9"/>
          <p:cNvSpPr/>
          <p:nvPr/>
        </p:nvSpPr>
        <p:spPr>
          <a:xfrm flipH="1">
            <a:off x="11794927" y="-41633"/>
            <a:ext cx="388800" cy="6899600"/>
          </a:xfrm>
          <a:prstGeom prst="rect">
            <a:avLst/>
          </a:pr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9"/>
          <p:cNvSpPr/>
          <p:nvPr/>
        </p:nvSpPr>
        <p:spPr>
          <a:xfrm flipH="1">
            <a:off x="11968400" y="-41633"/>
            <a:ext cx="223600" cy="6899600"/>
          </a:xfrm>
          <a:prstGeom prst="rect">
            <a:avLst/>
          </a:pr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9"/>
          <p:cNvSpPr txBox="1">
            <a:spLocks noGrp="1"/>
          </p:cNvSpPr>
          <p:nvPr>
            <p:ph type="title"/>
          </p:nvPr>
        </p:nvSpPr>
        <p:spPr>
          <a:xfrm>
            <a:off x="1924567" y="1703400"/>
            <a:ext cx="3631600" cy="9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chemeClr val="dk2"/>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30" name="Google Shape;330;p9"/>
          <p:cNvSpPr txBox="1">
            <a:spLocks noGrp="1"/>
          </p:cNvSpPr>
          <p:nvPr>
            <p:ph type="subTitle" idx="1"/>
          </p:nvPr>
        </p:nvSpPr>
        <p:spPr>
          <a:xfrm>
            <a:off x="1924567" y="2795367"/>
            <a:ext cx="3595200" cy="228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1" name="Google Shape;331;p9"/>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32" name="Google Shape;332;p9"/>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33" name="Google Shape;333;p9"/>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34" name="Google Shape;334;p9"/>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335" name="Google Shape;335;p9"/>
          <p:cNvGrpSpPr/>
          <p:nvPr/>
        </p:nvGrpSpPr>
        <p:grpSpPr>
          <a:xfrm>
            <a:off x="2290105" y="-155665"/>
            <a:ext cx="8178777" cy="875655"/>
            <a:chOff x="-75662" y="-67050"/>
            <a:chExt cx="1752045" cy="783887"/>
          </a:xfrm>
        </p:grpSpPr>
        <p:sp>
          <p:nvSpPr>
            <p:cNvPr id="336" name="Google Shape;336;p9"/>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9"/>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9"/>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9"/>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0" name="Google Shape;340;p9"/>
          <p:cNvGrpSpPr/>
          <p:nvPr/>
        </p:nvGrpSpPr>
        <p:grpSpPr>
          <a:xfrm rot="1464886">
            <a:off x="9615817" y="-460694"/>
            <a:ext cx="2845620" cy="1273167"/>
            <a:chOff x="-75662" y="-67050"/>
            <a:chExt cx="1752045" cy="783887"/>
          </a:xfrm>
        </p:grpSpPr>
        <p:sp>
          <p:nvSpPr>
            <p:cNvPr id="341" name="Google Shape;341;p9"/>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9"/>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9"/>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9"/>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 xmlns:p14="http://schemas.microsoft.com/office/powerpoint/2010/main" val="2815310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5"/>
        <p:cNvGrpSpPr/>
        <p:nvPr/>
      </p:nvGrpSpPr>
      <p:grpSpPr>
        <a:xfrm>
          <a:off x="0" y="0"/>
          <a:ext cx="0" cy="0"/>
          <a:chOff x="0" y="0"/>
          <a:chExt cx="0" cy="0"/>
        </a:xfrm>
      </p:grpSpPr>
      <p:sp>
        <p:nvSpPr>
          <p:cNvPr id="346" name="Google Shape;346;p10"/>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7" name="Google Shape;347;p10"/>
          <p:cNvGrpSpPr/>
          <p:nvPr/>
        </p:nvGrpSpPr>
        <p:grpSpPr>
          <a:xfrm>
            <a:off x="11603728" y="-41633"/>
            <a:ext cx="588273" cy="6899600"/>
            <a:chOff x="8702795" y="-31225"/>
            <a:chExt cx="441205" cy="5174700"/>
          </a:xfrm>
        </p:grpSpPr>
        <p:sp>
          <p:nvSpPr>
            <p:cNvPr id="348" name="Google Shape;348;p10"/>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0"/>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0"/>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1" name="Google Shape;351;p10"/>
          <p:cNvSpPr txBox="1">
            <a:spLocks noGrp="1"/>
          </p:cNvSpPr>
          <p:nvPr>
            <p:ph type="title"/>
          </p:nvPr>
        </p:nvSpPr>
        <p:spPr>
          <a:xfrm>
            <a:off x="960000" y="720000"/>
            <a:ext cx="3273200" cy="228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800"/>
              <a:buNone/>
              <a:defRPr>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352" name="Google Shape;352;p10"/>
          <p:cNvGrpSpPr/>
          <p:nvPr/>
        </p:nvGrpSpPr>
        <p:grpSpPr>
          <a:xfrm>
            <a:off x="-48999" y="-41633"/>
            <a:ext cx="588273" cy="6899600"/>
            <a:chOff x="-36750" y="-31225"/>
            <a:chExt cx="441205" cy="5174700"/>
          </a:xfrm>
        </p:grpSpPr>
        <p:sp>
          <p:nvSpPr>
            <p:cNvPr id="353" name="Google Shape;353;p10"/>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0"/>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0"/>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6" name="Google Shape;356;p10"/>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57" name="Google Shape;357;p10"/>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58" name="Google Shape;358;p10"/>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59" name="Google Shape;359;p10"/>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Tree>
    <p:extLst>
      <p:ext uri="{BB962C8B-B14F-4D97-AF65-F5344CB8AC3E}">
        <p14:creationId xmlns="" xmlns:p14="http://schemas.microsoft.com/office/powerpoint/2010/main" val="934114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0"/>
        <p:cNvGrpSpPr/>
        <p:nvPr/>
      </p:nvGrpSpPr>
      <p:grpSpPr>
        <a:xfrm>
          <a:off x="0" y="0"/>
          <a:ext cx="0" cy="0"/>
          <a:chOff x="0" y="0"/>
          <a:chExt cx="0" cy="0"/>
        </a:xfrm>
      </p:grpSpPr>
      <p:sp>
        <p:nvSpPr>
          <p:cNvPr id="361" name="Google Shape;361;p11"/>
          <p:cNvSpPr/>
          <p:nvPr/>
        </p:nvSpPr>
        <p:spPr>
          <a:xfrm flipH="1">
            <a:off x="1160634" y="0"/>
            <a:ext cx="11031367" cy="5569224"/>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grpSp>
        <p:nvGrpSpPr>
          <p:cNvPr id="362" name="Google Shape;362;p11"/>
          <p:cNvGrpSpPr/>
          <p:nvPr/>
        </p:nvGrpSpPr>
        <p:grpSpPr>
          <a:xfrm rot="-2700000">
            <a:off x="1491273" y="13404"/>
            <a:ext cx="723332" cy="749595"/>
            <a:chOff x="1075249" y="-113178"/>
            <a:chExt cx="542504" cy="562201"/>
          </a:xfrm>
        </p:grpSpPr>
        <p:sp>
          <p:nvSpPr>
            <p:cNvPr id="363" name="Google Shape;363;p11"/>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1"/>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1"/>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11"/>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7" name="Google Shape;367;p11"/>
          <p:cNvGrpSpPr/>
          <p:nvPr/>
        </p:nvGrpSpPr>
        <p:grpSpPr>
          <a:xfrm rot="-854098">
            <a:off x="1046299" y="444136"/>
            <a:ext cx="723343" cy="749605"/>
            <a:chOff x="1075249" y="-113178"/>
            <a:chExt cx="542504" cy="562201"/>
          </a:xfrm>
        </p:grpSpPr>
        <p:sp>
          <p:nvSpPr>
            <p:cNvPr id="368" name="Google Shape;368;p11"/>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11"/>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1"/>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1"/>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2" name="Google Shape;372;p11"/>
          <p:cNvSpPr txBox="1">
            <a:spLocks noGrp="1"/>
          </p:cNvSpPr>
          <p:nvPr>
            <p:ph type="title" hasCustomPrompt="1"/>
          </p:nvPr>
        </p:nvSpPr>
        <p:spPr>
          <a:xfrm>
            <a:off x="1828800" y="2077967"/>
            <a:ext cx="8534400" cy="2014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373" name="Google Shape;373;p11"/>
          <p:cNvSpPr txBox="1">
            <a:spLocks noGrp="1"/>
          </p:cNvSpPr>
          <p:nvPr>
            <p:ph type="subTitle" idx="1"/>
          </p:nvPr>
        </p:nvSpPr>
        <p:spPr>
          <a:xfrm>
            <a:off x="1828800" y="4092833"/>
            <a:ext cx="8534400" cy="4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374" name="Google Shape;374;p11"/>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5" name="Google Shape;375;p11"/>
          <p:cNvGrpSpPr/>
          <p:nvPr/>
        </p:nvGrpSpPr>
        <p:grpSpPr>
          <a:xfrm>
            <a:off x="-48999" y="-41633"/>
            <a:ext cx="588273" cy="6899600"/>
            <a:chOff x="-36750" y="-31225"/>
            <a:chExt cx="441205" cy="5174700"/>
          </a:xfrm>
        </p:grpSpPr>
        <p:sp>
          <p:nvSpPr>
            <p:cNvPr id="376" name="Google Shape;376;p11"/>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9" name="Google Shape;379;p11"/>
          <p:cNvGrpSpPr/>
          <p:nvPr/>
        </p:nvGrpSpPr>
        <p:grpSpPr>
          <a:xfrm>
            <a:off x="11603728" y="-41633"/>
            <a:ext cx="588273" cy="6899600"/>
            <a:chOff x="8702795" y="-31225"/>
            <a:chExt cx="441205" cy="5174700"/>
          </a:xfrm>
        </p:grpSpPr>
        <p:sp>
          <p:nvSpPr>
            <p:cNvPr id="380" name="Google Shape;380;p11"/>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1"/>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1"/>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3" name="Google Shape;383;p11"/>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84" name="Google Shape;384;p11"/>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85" name="Google Shape;385;p11"/>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386" name="Google Shape;386;p11"/>
          <p:cNvGrpSpPr/>
          <p:nvPr/>
        </p:nvGrpSpPr>
        <p:grpSpPr>
          <a:xfrm>
            <a:off x="1674100" y="-155665"/>
            <a:ext cx="8794797" cy="875655"/>
            <a:chOff x="-75662" y="-67050"/>
            <a:chExt cx="1752045" cy="783887"/>
          </a:xfrm>
        </p:grpSpPr>
        <p:sp>
          <p:nvSpPr>
            <p:cNvPr id="387" name="Google Shape;387;p11"/>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1"/>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1"/>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1" name="Google Shape;391;p11"/>
          <p:cNvGrpSpPr/>
          <p:nvPr/>
        </p:nvGrpSpPr>
        <p:grpSpPr>
          <a:xfrm rot="-821983">
            <a:off x="-524911" y="-248403"/>
            <a:ext cx="2845685" cy="1273196"/>
            <a:chOff x="-75662" y="-67050"/>
            <a:chExt cx="1752045" cy="783887"/>
          </a:xfrm>
        </p:grpSpPr>
        <p:sp>
          <p:nvSpPr>
            <p:cNvPr id="392" name="Google Shape;392;p11"/>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6" name="Google Shape;396;p11"/>
          <p:cNvGrpSpPr/>
          <p:nvPr/>
        </p:nvGrpSpPr>
        <p:grpSpPr>
          <a:xfrm rot="1464886">
            <a:off x="9615817" y="-460694"/>
            <a:ext cx="2845620" cy="1273167"/>
            <a:chOff x="-75662" y="-67050"/>
            <a:chExt cx="1752045" cy="783887"/>
          </a:xfrm>
        </p:grpSpPr>
        <p:sp>
          <p:nvSpPr>
            <p:cNvPr id="397" name="Google Shape;397;p11"/>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1" name="Google Shape;401;p11"/>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Tree>
    <p:extLst>
      <p:ext uri="{BB962C8B-B14F-4D97-AF65-F5344CB8AC3E}">
        <p14:creationId xmlns="" xmlns:p14="http://schemas.microsoft.com/office/powerpoint/2010/main" val="2096762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402"/>
        <p:cNvGrpSpPr/>
        <p:nvPr/>
      </p:nvGrpSpPr>
      <p:grpSpPr>
        <a:xfrm>
          <a:off x="0" y="0"/>
          <a:ext cx="0" cy="0"/>
          <a:chOff x="0" y="0"/>
          <a:chExt cx="0" cy="0"/>
        </a:xfrm>
      </p:grpSpPr>
      <p:sp>
        <p:nvSpPr>
          <p:cNvPr id="403" name="Google Shape;403;p12"/>
          <p:cNvSpPr/>
          <p:nvPr/>
        </p:nvSpPr>
        <p:spPr>
          <a:xfrm>
            <a:off x="1867" y="-39933"/>
            <a:ext cx="12192000" cy="689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 xmlns:p14="http://schemas.microsoft.com/office/powerpoint/2010/main" val="3535419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04"/>
        <p:cNvGrpSpPr/>
        <p:nvPr/>
      </p:nvGrpSpPr>
      <p:grpSpPr>
        <a:xfrm>
          <a:off x="0" y="0"/>
          <a:ext cx="0" cy="0"/>
          <a:chOff x="0" y="0"/>
          <a:chExt cx="0" cy="0"/>
        </a:xfrm>
      </p:grpSpPr>
      <p:sp>
        <p:nvSpPr>
          <p:cNvPr id="405" name="Google Shape;405;p13"/>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13"/>
          <p:cNvSpPr txBox="1">
            <a:spLocks noGrp="1"/>
          </p:cNvSpPr>
          <p:nvPr>
            <p:ph type="title"/>
          </p:nvPr>
        </p:nvSpPr>
        <p:spPr>
          <a:xfrm>
            <a:off x="4254567" y="4010800"/>
            <a:ext cx="6298000" cy="70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667">
                <a:solidFill>
                  <a:schemeClr val="l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407" name="Google Shape;407;p13"/>
          <p:cNvSpPr txBox="1">
            <a:spLocks noGrp="1"/>
          </p:cNvSpPr>
          <p:nvPr>
            <p:ph type="subTitle" idx="1"/>
          </p:nvPr>
        </p:nvSpPr>
        <p:spPr>
          <a:xfrm>
            <a:off x="4254667" y="1376133"/>
            <a:ext cx="6298000" cy="293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37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408" name="Google Shape;408;p13"/>
          <p:cNvSpPr/>
          <p:nvPr/>
        </p:nvSpPr>
        <p:spPr>
          <a:xfrm>
            <a:off x="1002634" y="458234"/>
            <a:ext cx="3410100" cy="5111044"/>
          </a:xfrm>
          <a:custGeom>
            <a:avLst/>
            <a:gdLst/>
            <a:ahLst/>
            <a:cxnLst/>
            <a:rect l="l" t="t" r="r" b="b"/>
            <a:pathLst>
              <a:path w="102303" h="163798" extrusionOk="0">
                <a:moveTo>
                  <a:pt x="18137" y="1133"/>
                </a:moveTo>
                <a:lnTo>
                  <a:pt x="0" y="163798"/>
                </a:lnTo>
                <a:lnTo>
                  <a:pt x="102303" y="163231"/>
                </a:lnTo>
                <a:lnTo>
                  <a:pt x="30606" y="0"/>
                </a:lnTo>
                <a:close/>
              </a:path>
            </a:pathLst>
          </a:custGeom>
          <a:gradFill>
            <a:gsLst>
              <a:gs pos="0">
                <a:srgbClr val="FFF6DB">
                  <a:alpha val="1960"/>
                </a:srgbClr>
              </a:gs>
              <a:gs pos="100000">
                <a:srgbClr val="FAD25C">
                  <a:alpha val="29411"/>
                </a:srgbClr>
              </a:gs>
            </a:gsLst>
            <a:lin ang="18900044" scaled="0"/>
          </a:gradFill>
          <a:ln>
            <a:noFill/>
          </a:ln>
        </p:spPr>
      </p:sp>
      <p:grpSp>
        <p:nvGrpSpPr>
          <p:cNvPr id="409" name="Google Shape;409;p13"/>
          <p:cNvGrpSpPr/>
          <p:nvPr/>
        </p:nvGrpSpPr>
        <p:grpSpPr>
          <a:xfrm>
            <a:off x="-48999" y="-41633"/>
            <a:ext cx="588273" cy="6899600"/>
            <a:chOff x="-36750" y="-31225"/>
            <a:chExt cx="441205" cy="5174700"/>
          </a:xfrm>
        </p:grpSpPr>
        <p:sp>
          <p:nvSpPr>
            <p:cNvPr id="410" name="Google Shape;410;p13"/>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3"/>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3"/>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3" name="Google Shape;413;p13"/>
          <p:cNvGrpSpPr/>
          <p:nvPr/>
        </p:nvGrpSpPr>
        <p:grpSpPr>
          <a:xfrm>
            <a:off x="11603728" y="-41633"/>
            <a:ext cx="588273" cy="6899600"/>
            <a:chOff x="8702795" y="-31225"/>
            <a:chExt cx="441205" cy="5174700"/>
          </a:xfrm>
        </p:grpSpPr>
        <p:sp>
          <p:nvSpPr>
            <p:cNvPr id="414" name="Google Shape;414;p13"/>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3"/>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3"/>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7" name="Google Shape;417;p13"/>
          <p:cNvGrpSpPr/>
          <p:nvPr/>
        </p:nvGrpSpPr>
        <p:grpSpPr>
          <a:xfrm>
            <a:off x="1433665" y="-150903"/>
            <a:ext cx="723339" cy="749601"/>
            <a:chOff x="1075249" y="-113178"/>
            <a:chExt cx="542504" cy="562201"/>
          </a:xfrm>
        </p:grpSpPr>
        <p:sp>
          <p:nvSpPr>
            <p:cNvPr id="418" name="Google Shape;418;p13"/>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3"/>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3"/>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3"/>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 name="Google Shape;422;p13"/>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23" name="Google Shape;423;p13"/>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24" name="Google Shape;424;p13"/>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25" name="Google Shape;425;p13"/>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426" name="Google Shape;426;p13"/>
          <p:cNvGrpSpPr/>
          <p:nvPr/>
        </p:nvGrpSpPr>
        <p:grpSpPr>
          <a:xfrm>
            <a:off x="4172434" y="-155665"/>
            <a:ext cx="8794797" cy="875655"/>
            <a:chOff x="-75662" y="-67050"/>
            <a:chExt cx="1752045" cy="783887"/>
          </a:xfrm>
        </p:grpSpPr>
        <p:sp>
          <p:nvSpPr>
            <p:cNvPr id="427" name="Google Shape;427;p13"/>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3"/>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3"/>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3"/>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 xmlns:p14="http://schemas.microsoft.com/office/powerpoint/2010/main" val="407929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8191587-01B9-4F3B-BFA8-9FB96DA790FA}"/>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E0993658-0ED3-73DC-7B51-CCD149E3ABE4}"/>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BC15F7E3-9402-89E5-8571-BB6F12AEC733}"/>
              </a:ext>
            </a:extLst>
          </p:cNvPr>
          <p:cNvSpPr>
            <a:spLocks noGrp="1"/>
          </p:cNvSpPr>
          <p:nvPr>
            <p:ph type="dt" sz="half" idx="10"/>
          </p:nvPr>
        </p:nvSpPr>
        <p:spPr/>
        <p:txBody>
          <a:bodyPr/>
          <a:lstStyle/>
          <a:p>
            <a:fld id="{422E6EAF-B1DE-4E38-B6A6-6D6F956A9CB7}" type="datetimeFigureOut">
              <a:rPr lang="en-US" smtClean="0"/>
              <a:pPr/>
              <a:t>8/17/2022</a:t>
            </a:fld>
            <a:endParaRPr lang="en-US"/>
          </a:p>
        </p:txBody>
      </p:sp>
      <p:sp>
        <p:nvSpPr>
          <p:cNvPr id="5" name="Chỗ dành sẵn cho Chân trang 4">
            <a:extLst>
              <a:ext uri="{FF2B5EF4-FFF2-40B4-BE49-F238E27FC236}">
                <a16:creationId xmlns="" xmlns:a16="http://schemas.microsoft.com/office/drawing/2014/main" id="{B7681D49-DFD6-D523-9B71-1082AD46B6E8}"/>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8BC856FC-AF1F-42C1-1856-D1B63ACE8225}"/>
              </a:ext>
            </a:extLst>
          </p:cNvPr>
          <p:cNvSpPr>
            <a:spLocks noGrp="1"/>
          </p:cNvSpPr>
          <p:nvPr>
            <p:ph type="sldNum" sz="quarter" idx="12"/>
          </p:nvPr>
        </p:nvSpPr>
        <p:spPr/>
        <p:txBody>
          <a:bodyPr/>
          <a:lstStyle/>
          <a:p>
            <a:fld id="{8BE51C26-50E1-40DD-89F7-D6885C8FDB62}" type="slidenum">
              <a:rPr lang="en-US" smtClean="0"/>
              <a:pPr/>
              <a:t>‹#›</a:t>
            </a:fld>
            <a:endParaRPr lang="en-US"/>
          </a:p>
        </p:txBody>
      </p:sp>
    </p:spTree>
    <p:extLst>
      <p:ext uri="{BB962C8B-B14F-4D97-AF65-F5344CB8AC3E}">
        <p14:creationId xmlns="" xmlns:p14="http://schemas.microsoft.com/office/powerpoint/2010/main" val="3735131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31"/>
        <p:cNvGrpSpPr/>
        <p:nvPr/>
      </p:nvGrpSpPr>
      <p:grpSpPr>
        <a:xfrm>
          <a:off x="0" y="0"/>
          <a:ext cx="0" cy="0"/>
          <a:chOff x="0" y="0"/>
          <a:chExt cx="0" cy="0"/>
        </a:xfrm>
      </p:grpSpPr>
      <p:sp>
        <p:nvSpPr>
          <p:cNvPr id="432" name="Google Shape;432;p14"/>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14"/>
          <p:cNvSpPr txBox="1">
            <a:spLocks noGrp="1"/>
          </p:cNvSpPr>
          <p:nvPr>
            <p:ph type="subTitle" idx="1"/>
          </p:nvPr>
        </p:nvSpPr>
        <p:spPr>
          <a:xfrm>
            <a:off x="5610333" y="3606397"/>
            <a:ext cx="5622000" cy="95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14"/>
          <p:cNvSpPr/>
          <p:nvPr/>
        </p:nvSpPr>
        <p:spPr>
          <a:xfrm>
            <a:off x="-8100" y="246900"/>
            <a:ext cx="12081567" cy="5322011"/>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grpSp>
        <p:nvGrpSpPr>
          <p:cNvPr id="435" name="Google Shape;435;p14"/>
          <p:cNvGrpSpPr/>
          <p:nvPr/>
        </p:nvGrpSpPr>
        <p:grpSpPr>
          <a:xfrm>
            <a:off x="-8100" y="0"/>
            <a:ext cx="6100608" cy="5569011"/>
            <a:chOff x="-6075" y="0"/>
            <a:chExt cx="4575456" cy="4425000"/>
          </a:xfrm>
        </p:grpSpPr>
        <p:sp>
          <p:nvSpPr>
            <p:cNvPr id="436" name="Google Shape;436;p14"/>
            <p:cNvSpPr/>
            <p:nvPr/>
          </p:nvSpPr>
          <p:spPr>
            <a:xfrm>
              <a:off x="1676399" y="0"/>
              <a:ext cx="2892982" cy="2652123"/>
            </a:xfrm>
            <a:custGeom>
              <a:avLst/>
              <a:gdLst/>
              <a:ahLst/>
              <a:cxnLst/>
              <a:rect l="l" t="t" r="r" b="b"/>
              <a:pathLst>
                <a:path w="8970" h="8720" extrusionOk="0">
                  <a:moveTo>
                    <a:pt x="8969" y="1"/>
                  </a:moveTo>
                  <a:cubicBezTo>
                    <a:pt x="8969" y="4812"/>
                    <a:pt x="4958" y="8720"/>
                    <a:pt x="1" y="8720"/>
                  </a:cubicBezTo>
                  <a:lnTo>
                    <a:pt x="1" y="1"/>
                  </a:lnTo>
                  <a:lnTo>
                    <a:pt x="89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37" name="Google Shape;437;p14"/>
            <p:cNvSpPr/>
            <p:nvPr/>
          </p:nvSpPr>
          <p:spPr>
            <a:xfrm>
              <a:off x="1676399" y="2714496"/>
              <a:ext cx="1290715" cy="1710497"/>
            </a:xfrm>
            <a:custGeom>
              <a:avLst/>
              <a:gdLst/>
              <a:ahLst/>
              <a:cxnLst/>
              <a:rect l="l" t="t" r="r" b="b"/>
              <a:pathLst>
                <a:path w="4002" h="5624" extrusionOk="0">
                  <a:moveTo>
                    <a:pt x="4002" y="5623"/>
                  </a:moveTo>
                  <a:cubicBezTo>
                    <a:pt x="4002" y="2516"/>
                    <a:pt x="2214" y="1"/>
                    <a:pt x="1" y="1"/>
                  </a:cubicBezTo>
                  <a:lnTo>
                    <a:pt x="1" y="562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38" name="Google Shape;438;p14"/>
            <p:cNvSpPr/>
            <p:nvPr/>
          </p:nvSpPr>
          <p:spPr>
            <a:xfrm>
              <a:off x="1676399" y="0"/>
              <a:ext cx="1954456" cy="2652123"/>
            </a:xfrm>
            <a:custGeom>
              <a:avLst/>
              <a:gdLst/>
              <a:ahLst/>
              <a:cxnLst/>
              <a:rect l="l" t="t" r="r" b="b"/>
              <a:pathLst>
                <a:path w="6060" h="8720" extrusionOk="0">
                  <a:moveTo>
                    <a:pt x="6059" y="1"/>
                  </a:moveTo>
                  <a:cubicBezTo>
                    <a:pt x="6059" y="4812"/>
                    <a:pt x="3347" y="8720"/>
                    <a:pt x="1" y="8720"/>
                  </a:cubicBezTo>
                  <a:lnTo>
                    <a:pt x="1" y="1"/>
                  </a:lnTo>
                  <a:lnTo>
                    <a:pt x="60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39" name="Google Shape;439;p14"/>
            <p:cNvSpPr/>
            <p:nvPr/>
          </p:nvSpPr>
          <p:spPr>
            <a:xfrm>
              <a:off x="1676399" y="2714496"/>
              <a:ext cx="871765" cy="1710497"/>
            </a:xfrm>
            <a:custGeom>
              <a:avLst/>
              <a:gdLst/>
              <a:ahLst/>
              <a:cxnLst/>
              <a:rect l="l" t="t" r="r" b="b"/>
              <a:pathLst>
                <a:path w="2703" h="5624" extrusionOk="0">
                  <a:moveTo>
                    <a:pt x="2703" y="5623"/>
                  </a:moveTo>
                  <a:cubicBezTo>
                    <a:pt x="2703" y="2516"/>
                    <a:pt x="1497" y="1"/>
                    <a:pt x="1" y="1"/>
                  </a:cubicBezTo>
                  <a:lnTo>
                    <a:pt x="1" y="562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0" name="Google Shape;440;p14"/>
            <p:cNvSpPr/>
            <p:nvPr/>
          </p:nvSpPr>
          <p:spPr>
            <a:xfrm>
              <a:off x="1676399" y="0"/>
              <a:ext cx="1756753" cy="2652123"/>
            </a:xfrm>
            <a:custGeom>
              <a:avLst/>
              <a:gdLst/>
              <a:ahLst/>
              <a:cxnLst/>
              <a:rect l="l" t="t" r="r" b="b"/>
              <a:pathLst>
                <a:path w="5447" h="8720" extrusionOk="0">
                  <a:moveTo>
                    <a:pt x="5446" y="1"/>
                  </a:moveTo>
                  <a:cubicBezTo>
                    <a:pt x="5446" y="4812"/>
                    <a:pt x="3004" y="8720"/>
                    <a:pt x="1" y="8720"/>
                  </a:cubicBezTo>
                  <a:lnTo>
                    <a:pt x="1" y="1"/>
                  </a:lnTo>
                  <a:lnTo>
                    <a:pt x="54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1" name="Google Shape;441;p14"/>
            <p:cNvSpPr/>
            <p:nvPr/>
          </p:nvSpPr>
          <p:spPr>
            <a:xfrm>
              <a:off x="1676399" y="2714496"/>
              <a:ext cx="784685" cy="1710497"/>
            </a:xfrm>
            <a:custGeom>
              <a:avLst/>
              <a:gdLst/>
              <a:ahLst/>
              <a:cxnLst/>
              <a:rect l="l" t="t" r="r" b="b"/>
              <a:pathLst>
                <a:path w="2433" h="5624" extrusionOk="0">
                  <a:moveTo>
                    <a:pt x="2433" y="5623"/>
                  </a:moveTo>
                  <a:cubicBezTo>
                    <a:pt x="2433" y="2516"/>
                    <a:pt x="1341" y="1"/>
                    <a:pt x="1" y="1"/>
                  </a:cubicBezTo>
                  <a:lnTo>
                    <a:pt x="1" y="562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2" name="Google Shape;442;p14"/>
            <p:cNvSpPr/>
            <p:nvPr/>
          </p:nvSpPr>
          <p:spPr>
            <a:xfrm>
              <a:off x="1676399" y="0"/>
              <a:ext cx="1076241" cy="2652123"/>
            </a:xfrm>
            <a:custGeom>
              <a:avLst/>
              <a:gdLst/>
              <a:ahLst/>
              <a:cxnLst/>
              <a:rect l="l" t="t" r="r" b="b"/>
              <a:pathLst>
                <a:path w="3337" h="8720" extrusionOk="0">
                  <a:moveTo>
                    <a:pt x="3337" y="1"/>
                  </a:moveTo>
                  <a:cubicBezTo>
                    <a:pt x="3337" y="4812"/>
                    <a:pt x="1851" y="8720"/>
                    <a:pt x="1" y="8720"/>
                  </a:cubicBezTo>
                  <a:lnTo>
                    <a:pt x="1" y="1"/>
                  </a:lnTo>
                  <a:lnTo>
                    <a:pt x="3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3" name="Google Shape;443;p14"/>
            <p:cNvSpPr/>
            <p:nvPr/>
          </p:nvSpPr>
          <p:spPr>
            <a:xfrm>
              <a:off x="1676399" y="2714496"/>
              <a:ext cx="483131" cy="1710497"/>
            </a:xfrm>
            <a:custGeom>
              <a:avLst/>
              <a:gdLst/>
              <a:ahLst/>
              <a:cxnLst/>
              <a:rect l="l" t="t" r="r" b="b"/>
              <a:pathLst>
                <a:path w="1498" h="5624" extrusionOk="0">
                  <a:moveTo>
                    <a:pt x="1497" y="5623"/>
                  </a:moveTo>
                  <a:cubicBezTo>
                    <a:pt x="1497" y="2516"/>
                    <a:pt x="822" y="1"/>
                    <a:pt x="1" y="1"/>
                  </a:cubicBezTo>
                  <a:lnTo>
                    <a:pt x="1" y="562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4" name="Google Shape;444;p14"/>
            <p:cNvSpPr/>
            <p:nvPr/>
          </p:nvSpPr>
          <p:spPr>
            <a:xfrm>
              <a:off x="1676399" y="0"/>
              <a:ext cx="885311" cy="2652123"/>
            </a:xfrm>
            <a:custGeom>
              <a:avLst/>
              <a:gdLst/>
              <a:ahLst/>
              <a:cxnLst/>
              <a:rect l="l" t="t" r="r" b="b"/>
              <a:pathLst>
                <a:path w="2745" h="8720" extrusionOk="0">
                  <a:moveTo>
                    <a:pt x="2744" y="1"/>
                  </a:moveTo>
                  <a:cubicBezTo>
                    <a:pt x="2744" y="4812"/>
                    <a:pt x="1518" y="8720"/>
                    <a:pt x="1" y="8720"/>
                  </a:cubicBezTo>
                  <a:lnTo>
                    <a:pt x="1" y="1"/>
                  </a:lnTo>
                  <a:lnTo>
                    <a:pt x="27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5" name="Google Shape;445;p14"/>
            <p:cNvSpPr/>
            <p:nvPr/>
          </p:nvSpPr>
          <p:spPr>
            <a:xfrm>
              <a:off x="1676399" y="2714496"/>
              <a:ext cx="395729" cy="1710497"/>
            </a:xfrm>
            <a:custGeom>
              <a:avLst/>
              <a:gdLst/>
              <a:ahLst/>
              <a:cxnLst/>
              <a:rect l="l" t="t" r="r" b="b"/>
              <a:pathLst>
                <a:path w="1227" h="5624" extrusionOk="0">
                  <a:moveTo>
                    <a:pt x="1227" y="5623"/>
                  </a:moveTo>
                  <a:cubicBezTo>
                    <a:pt x="1227" y="2516"/>
                    <a:pt x="676" y="1"/>
                    <a:pt x="1" y="1"/>
                  </a:cubicBezTo>
                  <a:lnTo>
                    <a:pt x="1" y="562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6" name="Google Shape;446;p14"/>
            <p:cNvSpPr/>
            <p:nvPr/>
          </p:nvSpPr>
          <p:spPr>
            <a:xfrm>
              <a:off x="-6075" y="0"/>
              <a:ext cx="1756800" cy="442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7" name="Google Shape;447;p14"/>
            <p:cNvSpPr/>
            <p:nvPr/>
          </p:nvSpPr>
          <p:spPr>
            <a:xfrm>
              <a:off x="1214175" y="5770"/>
              <a:ext cx="1076241" cy="2652123"/>
            </a:xfrm>
            <a:custGeom>
              <a:avLst/>
              <a:gdLst/>
              <a:ahLst/>
              <a:cxnLst/>
              <a:rect l="l" t="t" r="r" b="b"/>
              <a:pathLst>
                <a:path w="3337" h="8720" extrusionOk="0">
                  <a:moveTo>
                    <a:pt x="3337" y="1"/>
                  </a:moveTo>
                  <a:cubicBezTo>
                    <a:pt x="3337" y="4812"/>
                    <a:pt x="1851" y="8720"/>
                    <a:pt x="1" y="8720"/>
                  </a:cubicBezTo>
                  <a:lnTo>
                    <a:pt x="1" y="1"/>
                  </a:lnTo>
                  <a:lnTo>
                    <a:pt x="3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8" name="Google Shape;448;p14"/>
            <p:cNvSpPr/>
            <p:nvPr/>
          </p:nvSpPr>
          <p:spPr>
            <a:xfrm>
              <a:off x="1214175" y="2714496"/>
              <a:ext cx="483131" cy="1710497"/>
            </a:xfrm>
            <a:custGeom>
              <a:avLst/>
              <a:gdLst/>
              <a:ahLst/>
              <a:cxnLst/>
              <a:rect l="l" t="t" r="r" b="b"/>
              <a:pathLst>
                <a:path w="1498" h="5624" extrusionOk="0">
                  <a:moveTo>
                    <a:pt x="1497" y="5623"/>
                  </a:moveTo>
                  <a:cubicBezTo>
                    <a:pt x="1497" y="2516"/>
                    <a:pt x="822" y="1"/>
                    <a:pt x="1" y="1"/>
                  </a:cubicBezTo>
                  <a:lnTo>
                    <a:pt x="1" y="562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9" name="Google Shape;449;p14"/>
            <p:cNvSpPr/>
            <p:nvPr/>
          </p:nvSpPr>
          <p:spPr>
            <a:xfrm>
              <a:off x="1214175" y="5770"/>
              <a:ext cx="885311" cy="2652123"/>
            </a:xfrm>
            <a:custGeom>
              <a:avLst/>
              <a:gdLst/>
              <a:ahLst/>
              <a:cxnLst/>
              <a:rect l="l" t="t" r="r" b="b"/>
              <a:pathLst>
                <a:path w="2745" h="8720" extrusionOk="0">
                  <a:moveTo>
                    <a:pt x="2744" y="1"/>
                  </a:moveTo>
                  <a:cubicBezTo>
                    <a:pt x="2744" y="4812"/>
                    <a:pt x="1518" y="8720"/>
                    <a:pt x="1" y="8720"/>
                  </a:cubicBezTo>
                  <a:lnTo>
                    <a:pt x="1" y="1"/>
                  </a:lnTo>
                  <a:lnTo>
                    <a:pt x="27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50" name="Google Shape;450;p14"/>
            <p:cNvSpPr/>
            <p:nvPr/>
          </p:nvSpPr>
          <p:spPr>
            <a:xfrm>
              <a:off x="1214175" y="2714496"/>
              <a:ext cx="395729" cy="1710497"/>
            </a:xfrm>
            <a:custGeom>
              <a:avLst/>
              <a:gdLst/>
              <a:ahLst/>
              <a:cxnLst/>
              <a:rect l="l" t="t" r="r" b="b"/>
              <a:pathLst>
                <a:path w="1227" h="5624" extrusionOk="0">
                  <a:moveTo>
                    <a:pt x="1227" y="5623"/>
                  </a:moveTo>
                  <a:cubicBezTo>
                    <a:pt x="1227" y="2516"/>
                    <a:pt x="676" y="1"/>
                    <a:pt x="1" y="1"/>
                  </a:cubicBezTo>
                  <a:lnTo>
                    <a:pt x="1" y="562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51" name="Google Shape;451;p14"/>
            <p:cNvSpPr/>
            <p:nvPr/>
          </p:nvSpPr>
          <p:spPr>
            <a:xfrm>
              <a:off x="-6075" y="2647236"/>
              <a:ext cx="1404300" cy="77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grpSp>
      <p:grpSp>
        <p:nvGrpSpPr>
          <p:cNvPr id="452" name="Google Shape;452;p14"/>
          <p:cNvGrpSpPr/>
          <p:nvPr/>
        </p:nvGrpSpPr>
        <p:grpSpPr>
          <a:xfrm>
            <a:off x="11554147" y="-170443"/>
            <a:ext cx="890373" cy="890432"/>
            <a:chOff x="8665610" y="-127832"/>
            <a:chExt cx="667780" cy="667824"/>
          </a:xfrm>
        </p:grpSpPr>
        <p:sp>
          <p:nvSpPr>
            <p:cNvPr id="453" name="Google Shape;453;p14"/>
            <p:cNvSpPr/>
            <p:nvPr/>
          </p:nvSpPr>
          <p:spPr>
            <a:xfrm rot="2373635">
              <a:off x="9052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4"/>
            <p:cNvSpPr/>
            <p:nvPr/>
          </p:nvSpPr>
          <p:spPr>
            <a:xfrm rot="2373635">
              <a:off x="8754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4"/>
            <p:cNvSpPr/>
            <p:nvPr/>
          </p:nvSpPr>
          <p:spPr>
            <a:xfrm rot="2373635">
              <a:off x="8650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4"/>
            <p:cNvSpPr/>
            <p:nvPr/>
          </p:nvSpPr>
          <p:spPr>
            <a:xfrm rot="2373635">
              <a:off x="8705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7" name="Google Shape;457;p14"/>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58" name="Google Shape;458;p14"/>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59" name="Google Shape;459;p14"/>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60" name="Google Shape;460;p14"/>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61" name="Google Shape;461;p14"/>
          <p:cNvSpPr txBox="1">
            <a:spLocks noGrp="1"/>
          </p:cNvSpPr>
          <p:nvPr>
            <p:ph type="title"/>
          </p:nvPr>
        </p:nvSpPr>
        <p:spPr>
          <a:xfrm>
            <a:off x="4841133" y="2165575"/>
            <a:ext cx="6391200" cy="143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8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2" name="Google Shape;462;p14"/>
          <p:cNvSpPr/>
          <p:nvPr/>
        </p:nvSpPr>
        <p:spPr>
          <a:xfrm>
            <a:off x="-142033" y="3307000"/>
            <a:ext cx="2528800" cy="122000"/>
          </a:xfrm>
          <a:prstGeom prst="roundRect">
            <a:avLst>
              <a:gd name="adj" fmla="val 50000"/>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 xmlns:p14="http://schemas.microsoft.com/office/powerpoint/2010/main" val="723968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63"/>
        <p:cNvGrpSpPr/>
        <p:nvPr/>
      </p:nvGrpSpPr>
      <p:grpSpPr>
        <a:xfrm>
          <a:off x="0" y="0"/>
          <a:ext cx="0" cy="0"/>
          <a:chOff x="0" y="0"/>
          <a:chExt cx="0" cy="0"/>
        </a:xfrm>
      </p:grpSpPr>
      <p:grpSp>
        <p:nvGrpSpPr>
          <p:cNvPr id="464" name="Google Shape;464;p15"/>
          <p:cNvGrpSpPr/>
          <p:nvPr/>
        </p:nvGrpSpPr>
        <p:grpSpPr>
          <a:xfrm rot="281879">
            <a:off x="298787" y="-129440"/>
            <a:ext cx="7145644" cy="1034603"/>
            <a:chOff x="71700" y="-97119"/>
            <a:chExt cx="5359450" cy="775983"/>
          </a:xfrm>
        </p:grpSpPr>
        <p:sp>
          <p:nvSpPr>
            <p:cNvPr id="465" name="Google Shape;465;p15"/>
            <p:cNvSpPr/>
            <p:nvPr/>
          </p:nvSpPr>
          <p:spPr>
            <a:xfrm>
              <a:off x="71700" y="-97119"/>
              <a:ext cx="5359450" cy="620725"/>
            </a:xfrm>
            <a:custGeom>
              <a:avLst/>
              <a:gdLst/>
              <a:ahLst/>
              <a:cxnLst/>
              <a:rect l="l" t="t" r="r" b="b"/>
              <a:pathLst>
                <a:path w="214378" h="24829" extrusionOk="0">
                  <a:moveTo>
                    <a:pt x="0" y="18929"/>
                  </a:moveTo>
                  <a:cubicBezTo>
                    <a:pt x="10757" y="18929"/>
                    <a:pt x="21768" y="16897"/>
                    <a:pt x="31655" y="12661"/>
                  </a:cubicBezTo>
                  <a:cubicBezTo>
                    <a:pt x="36035" y="10785"/>
                    <a:pt x="39961" y="7605"/>
                    <a:pt x="42938" y="3885"/>
                  </a:cubicBezTo>
                  <a:cubicBezTo>
                    <a:pt x="43917" y="2661"/>
                    <a:pt x="44272" y="-371"/>
                    <a:pt x="45759" y="124"/>
                  </a:cubicBezTo>
                  <a:cubicBezTo>
                    <a:pt x="50040" y="1549"/>
                    <a:pt x="50931" y="7915"/>
                    <a:pt x="54848" y="10154"/>
                  </a:cubicBezTo>
                  <a:cubicBezTo>
                    <a:pt x="62083" y="14289"/>
                    <a:pt x="71339" y="14633"/>
                    <a:pt x="79608" y="13601"/>
                  </a:cubicBezTo>
                  <a:cubicBezTo>
                    <a:pt x="85683" y="12843"/>
                    <a:pt x="91516" y="9686"/>
                    <a:pt x="96219" y="5766"/>
                  </a:cubicBezTo>
                  <a:cubicBezTo>
                    <a:pt x="98206" y="4110"/>
                    <a:pt x="99352" y="-190"/>
                    <a:pt x="101861" y="438"/>
                  </a:cubicBezTo>
                  <a:cubicBezTo>
                    <a:pt x="105577" y="1369"/>
                    <a:pt x="104648" y="7662"/>
                    <a:pt x="106875" y="10780"/>
                  </a:cubicBezTo>
                  <a:cubicBezTo>
                    <a:pt x="110859" y="16358"/>
                    <a:pt x="116412" y="22192"/>
                    <a:pt x="123173" y="23317"/>
                  </a:cubicBezTo>
                  <a:cubicBezTo>
                    <a:pt x="133633" y="25058"/>
                    <a:pt x="146202" y="26348"/>
                    <a:pt x="154829" y="20183"/>
                  </a:cubicBezTo>
                  <a:cubicBezTo>
                    <a:pt x="158616" y="17477"/>
                    <a:pt x="162464" y="14458"/>
                    <a:pt x="164858" y="10467"/>
                  </a:cubicBezTo>
                  <a:cubicBezTo>
                    <a:pt x="165606" y="9219"/>
                    <a:pt x="165123" y="7043"/>
                    <a:pt x="166425" y="6393"/>
                  </a:cubicBezTo>
                  <a:cubicBezTo>
                    <a:pt x="167888" y="5663"/>
                    <a:pt x="167572" y="9524"/>
                    <a:pt x="168619" y="10780"/>
                  </a:cubicBezTo>
                  <a:cubicBezTo>
                    <a:pt x="171809" y="14609"/>
                    <a:pt x="176528" y="17077"/>
                    <a:pt x="181156" y="18929"/>
                  </a:cubicBezTo>
                  <a:cubicBezTo>
                    <a:pt x="191527" y="23079"/>
                    <a:pt x="204389" y="19540"/>
                    <a:pt x="214378" y="14541"/>
                  </a:cubicBezTo>
                </a:path>
              </a:pathLst>
            </a:custGeom>
            <a:noFill/>
            <a:ln w="9525" cap="flat" cmpd="sng">
              <a:solidFill>
                <a:schemeClr val="dk1"/>
              </a:solidFill>
              <a:prstDash val="solid"/>
              <a:round/>
              <a:headEnd type="none" w="med" len="med"/>
              <a:tailEnd type="none" w="med" len="med"/>
            </a:ln>
          </p:spPr>
        </p:sp>
        <p:grpSp>
          <p:nvGrpSpPr>
            <p:cNvPr id="466" name="Google Shape;466;p15"/>
            <p:cNvGrpSpPr/>
            <p:nvPr/>
          </p:nvGrpSpPr>
          <p:grpSpPr>
            <a:xfrm rot="179888" flipH="1">
              <a:off x="523558" y="133525"/>
              <a:ext cx="4163465" cy="436756"/>
              <a:chOff x="906087" y="3390887"/>
              <a:chExt cx="2025708" cy="212501"/>
            </a:xfrm>
          </p:grpSpPr>
          <p:sp>
            <p:nvSpPr>
              <p:cNvPr id="467" name="Google Shape;467;p15"/>
              <p:cNvSpPr/>
              <p:nvPr/>
            </p:nvSpPr>
            <p:spPr>
              <a:xfrm>
                <a:off x="2190353" y="3435735"/>
                <a:ext cx="77125" cy="77100"/>
              </a:xfrm>
              <a:custGeom>
                <a:avLst/>
                <a:gdLst/>
                <a:ahLst/>
                <a:cxnLst/>
                <a:rect l="l" t="t" r="r" b="b"/>
                <a:pathLst>
                  <a:path w="3085" h="3084" extrusionOk="0">
                    <a:moveTo>
                      <a:pt x="2227" y="381"/>
                    </a:moveTo>
                    <a:cubicBezTo>
                      <a:pt x="2870" y="762"/>
                      <a:pt x="3084" y="1584"/>
                      <a:pt x="2703" y="2227"/>
                    </a:cubicBezTo>
                    <a:cubicBezTo>
                      <a:pt x="2322" y="2870"/>
                      <a:pt x="1489" y="3084"/>
                      <a:pt x="846" y="2703"/>
                    </a:cubicBezTo>
                    <a:cubicBezTo>
                      <a:pt x="215" y="2322"/>
                      <a:pt x="1" y="1500"/>
                      <a:pt x="382" y="858"/>
                    </a:cubicBezTo>
                    <a:cubicBezTo>
                      <a:pt x="763" y="215"/>
                      <a:pt x="1584" y="0"/>
                      <a:pt x="2227" y="38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5"/>
              <p:cNvSpPr/>
              <p:nvPr/>
            </p:nvSpPr>
            <p:spPr>
              <a:xfrm>
                <a:off x="1811953" y="3390887"/>
                <a:ext cx="77125" cy="77100"/>
              </a:xfrm>
              <a:custGeom>
                <a:avLst/>
                <a:gdLst/>
                <a:ahLst/>
                <a:cxnLst/>
                <a:rect l="l" t="t" r="r" b="b"/>
                <a:pathLst>
                  <a:path w="3085" h="3084" extrusionOk="0">
                    <a:moveTo>
                      <a:pt x="2239" y="381"/>
                    </a:moveTo>
                    <a:cubicBezTo>
                      <a:pt x="2882" y="762"/>
                      <a:pt x="3084" y="1584"/>
                      <a:pt x="2703" y="2226"/>
                    </a:cubicBezTo>
                    <a:cubicBezTo>
                      <a:pt x="2334" y="2869"/>
                      <a:pt x="1501" y="3084"/>
                      <a:pt x="858" y="2703"/>
                    </a:cubicBezTo>
                    <a:cubicBezTo>
                      <a:pt x="215" y="2322"/>
                      <a:pt x="1" y="1500"/>
                      <a:pt x="382" y="857"/>
                    </a:cubicBezTo>
                    <a:cubicBezTo>
                      <a:pt x="763" y="214"/>
                      <a:pt x="1596" y="0"/>
                      <a:pt x="2239" y="38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5"/>
              <p:cNvSpPr/>
              <p:nvPr/>
            </p:nvSpPr>
            <p:spPr>
              <a:xfrm>
                <a:off x="2461991" y="3409233"/>
                <a:ext cx="77100" cy="77125"/>
              </a:xfrm>
              <a:custGeom>
                <a:avLst/>
                <a:gdLst/>
                <a:ahLst/>
                <a:cxnLst/>
                <a:rect l="l" t="t" r="r" b="b"/>
                <a:pathLst>
                  <a:path w="3084" h="3085" extrusionOk="0">
                    <a:moveTo>
                      <a:pt x="2227" y="381"/>
                    </a:moveTo>
                    <a:cubicBezTo>
                      <a:pt x="2870" y="762"/>
                      <a:pt x="3084" y="1584"/>
                      <a:pt x="2703" y="2227"/>
                    </a:cubicBezTo>
                    <a:cubicBezTo>
                      <a:pt x="2322" y="2870"/>
                      <a:pt x="1488" y="3084"/>
                      <a:pt x="846" y="2703"/>
                    </a:cubicBezTo>
                    <a:cubicBezTo>
                      <a:pt x="203" y="2322"/>
                      <a:pt x="0" y="1501"/>
                      <a:pt x="381" y="858"/>
                    </a:cubicBezTo>
                    <a:cubicBezTo>
                      <a:pt x="750" y="215"/>
                      <a:pt x="1584" y="0"/>
                      <a:pt x="2227" y="38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15"/>
              <p:cNvSpPr/>
              <p:nvPr/>
            </p:nvSpPr>
            <p:spPr>
              <a:xfrm>
                <a:off x="2854695" y="3526263"/>
                <a:ext cx="77100" cy="77125"/>
              </a:xfrm>
              <a:custGeom>
                <a:avLst/>
                <a:gdLst/>
                <a:ahLst/>
                <a:cxnLst/>
                <a:rect l="l" t="t" r="r" b="b"/>
                <a:pathLst>
                  <a:path w="3084" h="3085" extrusionOk="0">
                    <a:moveTo>
                      <a:pt x="2238" y="382"/>
                    </a:moveTo>
                    <a:cubicBezTo>
                      <a:pt x="2870" y="763"/>
                      <a:pt x="3084" y="1584"/>
                      <a:pt x="2703" y="2227"/>
                    </a:cubicBezTo>
                    <a:cubicBezTo>
                      <a:pt x="2322" y="2870"/>
                      <a:pt x="1500" y="3084"/>
                      <a:pt x="857" y="2703"/>
                    </a:cubicBezTo>
                    <a:cubicBezTo>
                      <a:pt x="214" y="2322"/>
                      <a:pt x="0" y="1489"/>
                      <a:pt x="381" y="858"/>
                    </a:cubicBezTo>
                    <a:cubicBezTo>
                      <a:pt x="762" y="215"/>
                      <a:pt x="1596" y="1"/>
                      <a:pt x="2238" y="3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5"/>
              <p:cNvSpPr/>
              <p:nvPr/>
            </p:nvSpPr>
            <p:spPr>
              <a:xfrm>
                <a:off x="1192445" y="3425193"/>
                <a:ext cx="77100" cy="77125"/>
              </a:xfrm>
              <a:custGeom>
                <a:avLst/>
                <a:gdLst/>
                <a:ahLst/>
                <a:cxnLst/>
                <a:rect l="l" t="t" r="r" b="b"/>
                <a:pathLst>
                  <a:path w="3084" h="3085" extrusionOk="0">
                    <a:moveTo>
                      <a:pt x="786" y="418"/>
                    </a:moveTo>
                    <a:cubicBezTo>
                      <a:pt x="167" y="834"/>
                      <a:pt x="0" y="1680"/>
                      <a:pt x="417" y="2299"/>
                    </a:cubicBezTo>
                    <a:cubicBezTo>
                      <a:pt x="833" y="2918"/>
                      <a:pt x="1679" y="3084"/>
                      <a:pt x="2298" y="2668"/>
                    </a:cubicBezTo>
                    <a:cubicBezTo>
                      <a:pt x="2917" y="2251"/>
                      <a:pt x="3084" y="1406"/>
                      <a:pt x="2667" y="787"/>
                    </a:cubicBezTo>
                    <a:cubicBezTo>
                      <a:pt x="2250" y="167"/>
                      <a:pt x="1405" y="1"/>
                      <a:pt x="786" y="4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5"/>
              <p:cNvSpPr/>
              <p:nvPr/>
            </p:nvSpPr>
            <p:spPr>
              <a:xfrm>
                <a:off x="1505212" y="3521282"/>
                <a:ext cx="77100" cy="77125"/>
              </a:xfrm>
              <a:custGeom>
                <a:avLst/>
                <a:gdLst/>
                <a:ahLst/>
                <a:cxnLst/>
                <a:rect l="l" t="t" r="r" b="b"/>
                <a:pathLst>
                  <a:path w="3084" h="3085" extrusionOk="0">
                    <a:moveTo>
                      <a:pt x="786" y="417"/>
                    </a:moveTo>
                    <a:cubicBezTo>
                      <a:pt x="167" y="834"/>
                      <a:pt x="0" y="1679"/>
                      <a:pt x="417" y="2298"/>
                    </a:cubicBezTo>
                    <a:cubicBezTo>
                      <a:pt x="834" y="2917"/>
                      <a:pt x="1679" y="3084"/>
                      <a:pt x="2298" y="2667"/>
                    </a:cubicBezTo>
                    <a:cubicBezTo>
                      <a:pt x="2917" y="2251"/>
                      <a:pt x="3084" y="1405"/>
                      <a:pt x="2667" y="786"/>
                    </a:cubicBezTo>
                    <a:cubicBezTo>
                      <a:pt x="2250" y="167"/>
                      <a:pt x="1405" y="0"/>
                      <a:pt x="786" y="41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5"/>
              <p:cNvSpPr/>
              <p:nvPr/>
            </p:nvSpPr>
            <p:spPr>
              <a:xfrm>
                <a:off x="906087" y="3449618"/>
                <a:ext cx="77125" cy="76825"/>
              </a:xfrm>
              <a:custGeom>
                <a:avLst/>
                <a:gdLst/>
                <a:ahLst/>
                <a:cxnLst/>
                <a:rect l="l" t="t" r="r" b="b"/>
                <a:pathLst>
                  <a:path w="3085" h="3073" extrusionOk="0">
                    <a:moveTo>
                      <a:pt x="786" y="417"/>
                    </a:moveTo>
                    <a:cubicBezTo>
                      <a:pt x="167" y="834"/>
                      <a:pt x="1" y="1667"/>
                      <a:pt x="417" y="2287"/>
                    </a:cubicBezTo>
                    <a:cubicBezTo>
                      <a:pt x="834" y="2906"/>
                      <a:pt x="1679" y="3072"/>
                      <a:pt x="2299" y="2656"/>
                    </a:cubicBezTo>
                    <a:cubicBezTo>
                      <a:pt x="2918" y="2239"/>
                      <a:pt x="3084" y="1406"/>
                      <a:pt x="2668" y="786"/>
                    </a:cubicBezTo>
                    <a:cubicBezTo>
                      <a:pt x="2251" y="167"/>
                      <a:pt x="1406" y="1"/>
                      <a:pt x="786" y="41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74" name="Google Shape;474;p15"/>
          <p:cNvSpPr/>
          <p:nvPr/>
        </p:nvSpPr>
        <p:spPr>
          <a:xfrm rot="-795317">
            <a:off x="544211" y="75797"/>
            <a:ext cx="3410247" cy="6145652"/>
          </a:xfrm>
          <a:custGeom>
            <a:avLst/>
            <a:gdLst/>
            <a:ahLst/>
            <a:cxnLst/>
            <a:rect l="l" t="t" r="r" b="b"/>
            <a:pathLst>
              <a:path w="102303" h="163798" extrusionOk="0">
                <a:moveTo>
                  <a:pt x="18137" y="1133"/>
                </a:moveTo>
                <a:lnTo>
                  <a:pt x="0" y="163798"/>
                </a:lnTo>
                <a:lnTo>
                  <a:pt x="102303" y="163231"/>
                </a:lnTo>
                <a:lnTo>
                  <a:pt x="30606" y="0"/>
                </a:lnTo>
                <a:close/>
              </a:path>
            </a:pathLst>
          </a:custGeom>
          <a:gradFill>
            <a:gsLst>
              <a:gs pos="0">
                <a:srgbClr val="FFF6DB">
                  <a:alpha val="1960"/>
                </a:srgbClr>
              </a:gs>
              <a:gs pos="100000">
                <a:srgbClr val="FAD25C">
                  <a:alpha val="29411"/>
                </a:srgbClr>
              </a:gs>
            </a:gsLst>
            <a:lin ang="18900044" scaled="0"/>
          </a:gradFill>
          <a:ln>
            <a:noFill/>
          </a:ln>
        </p:spPr>
      </p:sp>
      <p:sp>
        <p:nvSpPr>
          <p:cNvPr id="475" name="Google Shape;475;p15"/>
          <p:cNvSpPr txBox="1">
            <a:spLocks noGrp="1"/>
          </p:cNvSpPr>
          <p:nvPr>
            <p:ph type="title"/>
          </p:nvPr>
        </p:nvSpPr>
        <p:spPr>
          <a:xfrm>
            <a:off x="6728789" y="1817000"/>
            <a:ext cx="3429600" cy="11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6" name="Google Shape;476;p15"/>
          <p:cNvSpPr txBox="1">
            <a:spLocks noGrp="1"/>
          </p:cNvSpPr>
          <p:nvPr>
            <p:ph type="subTitle" idx="1"/>
          </p:nvPr>
        </p:nvSpPr>
        <p:spPr>
          <a:xfrm>
            <a:off x="6730000" y="3139000"/>
            <a:ext cx="3427200" cy="1935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7" name="Google Shape;477;p15"/>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8" name="Google Shape;478;p15"/>
          <p:cNvGrpSpPr/>
          <p:nvPr/>
        </p:nvGrpSpPr>
        <p:grpSpPr>
          <a:xfrm>
            <a:off x="-48999" y="-41633"/>
            <a:ext cx="588273" cy="6899600"/>
            <a:chOff x="-36750" y="-31225"/>
            <a:chExt cx="441205" cy="5174700"/>
          </a:xfrm>
        </p:grpSpPr>
        <p:sp>
          <p:nvSpPr>
            <p:cNvPr id="479" name="Google Shape;479;p15"/>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5"/>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5"/>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2" name="Google Shape;482;p15"/>
          <p:cNvGrpSpPr/>
          <p:nvPr/>
        </p:nvGrpSpPr>
        <p:grpSpPr>
          <a:xfrm>
            <a:off x="11603728" y="-41633"/>
            <a:ext cx="588273" cy="6899600"/>
            <a:chOff x="8702795" y="-31225"/>
            <a:chExt cx="441205" cy="5174700"/>
          </a:xfrm>
        </p:grpSpPr>
        <p:sp>
          <p:nvSpPr>
            <p:cNvPr id="483" name="Google Shape;483;p15"/>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5"/>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5"/>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6" name="Google Shape;486;p15"/>
          <p:cNvGrpSpPr/>
          <p:nvPr/>
        </p:nvGrpSpPr>
        <p:grpSpPr>
          <a:xfrm rot="-1223626">
            <a:off x="124206" y="-337245"/>
            <a:ext cx="723401" cy="749665"/>
            <a:chOff x="1075249" y="-113178"/>
            <a:chExt cx="542504" cy="562201"/>
          </a:xfrm>
        </p:grpSpPr>
        <p:sp>
          <p:nvSpPr>
            <p:cNvPr id="487" name="Google Shape;487;p15"/>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5"/>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5"/>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5"/>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1" name="Google Shape;491;p15"/>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92" name="Google Shape;492;p15"/>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93" name="Google Shape;493;p15"/>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94" name="Google Shape;494;p15"/>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495" name="Google Shape;495;p15"/>
          <p:cNvGrpSpPr/>
          <p:nvPr/>
        </p:nvGrpSpPr>
        <p:grpSpPr>
          <a:xfrm>
            <a:off x="5582795" y="-41632"/>
            <a:ext cx="6609413" cy="875655"/>
            <a:chOff x="-75662" y="-67050"/>
            <a:chExt cx="1752045" cy="783887"/>
          </a:xfrm>
        </p:grpSpPr>
        <p:sp>
          <p:nvSpPr>
            <p:cNvPr id="496" name="Google Shape;496;p15"/>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5"/>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5"/>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5"/>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 xmlns:p14="http://schemas.microsoft.com/office/powerpoint/2010/main" val="775340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500"/>
        <p:cNvGrpSpPr/>
        <p:nvPr/>
      </p:nvGrpSpPr>
      <p:grpSpPr>
        <a:xfrm>
          <a:off x="0" y="0"/>
          <a:ext cx="0" cy="0"/>
          <a:chOff x="0" y="0"/>
          <a:chExt cx="0" cy="0"/>
        </a:xfrm>
      </p:grpSpPr>
      <p:sp>
        <p:nvSpPr>
          <p:cNvPr id="501" name="Google Shape;501;p16"/>
          <p:cNvSpPr/>
          <p:nvPr/>
        </p:nvSpPr>
        <p:spPr>
          <a:xfrm flipH="1">
            <a:off x="163027" y="199667"/>
            <a:ext cx="11603428" cy="5369397"/>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sp>
        <p:nvSpPr>
          <p:cNvPr id="502" name="Google Shape;502;p16"/>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3" name="Google Shape;503;p16"/>
          <p:cNvGrpSpPr/>
          <p:nvPr/>
        </p:nvGrpSpPr>
        <p:grpSpPr>
          <a:xfrm>
            <a:off x="-48999" y="-41633"/>
            <a:ext cx="588273" cy="6899600"/>
            <a:chOff x="-36750" y="-31225"/>
            <a:chExt cx="441205" cy="5174700"/>
          </a:xfrm>
        </p:grpSpPr>
        <p:sp>
          <p:nvSpPr>
            <p:cNvPr id="504" name="Google Shape;504;p16"/>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6"/>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6"/>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7" name="Google Shape;507;p16"/>
          <p:cNvGrpSpPr/>
          <p:nvPr/>
        </p:nvGrpSpPr>
        <p:grpSpPr>
          <a:xfrm flipH="1">
            <a:off x="-197066" y="-248343"/>
            <a:ext cx="890373" cy="890432"/>
            <a:chOff x="8304860" y="-186257"/>
            <a:chExt cx="667780" cy="667824"/>
          </a:xfrm>
        </p:grpSpPr>
        <p:sp>
          <p:nvSpPr>
            <p:cNvPr id="508" name="Google Shape;508;p16"/>
            <p:cNvSpPr/>
            <p:nvPr/>
          </p:nvSpPr>
          <p:spPr>
            <a:xfrm rot="2373635">
              <a:off x="8691939" y="-98328"/>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6"/>
            <p:cNvSpPr/>
            <p:nvPr/>
          </p:nvSpPr>
          <p:spPr>
            <a:xfrm rot="2373635">
              <a:off x="8393925" y="-72211"/>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6"/>
            <p:cNvSpPr/>
            <p:nvPr/>
          </p:nvSpPr>
          <p:spPr>
            <a:xfrm rot="2373635">
              <a:off x="8289601" y="23982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6"/>
            <p:cNvSpPr/>
            <p:nvPr/>
          </p:nvSpPr>
          <p:spPr>
            <a:xfrm rot="2373635">
              <a:off x="8345212" y="270738"/>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2" name="Google Shape;512;p16"/>
          <p:cNvGrpSpPr/>
          <p:nvPr/>
        </p:nvGrpSpPr>
        <p:grpSpPr>
          <a:xfrm flipH="1">
            <a:off x="3168723" y="-41632"/>
            <a:ext cx="8794797" cy="875655"/>
            <a:chOff x="-75662" y="-67050"/>
            <a:chExt cx="1752045" cy="783887"/>
          </a:xfrm>
        </p:grpSpPr>
        <p:sp>
          <p:nvSpPr>
            <p:cNvPr id="513" name="Google Shape;513;p16"/>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6"/>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6"/>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6"/>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7" name="Google Shape;517;p1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8" name="Google Shape;518;p16"/>
          <p:cNvSpPr txBox="1">
            <a:spLocks noGrp="1"/>
          </p:cNvSpPr>
          <p:nvPr>
            <p:ph type="body" idx="1"/>
          </p:nvPr>
        </p:nvSpPr>
        <p:spPr>
          <a:xfrm>
            <a:off x="960000" y="1984233"/>
            <a:ext cx="5136000" cy="3281600"/>
          </a:xfrm>
          <a:prstGeom prst="rect">
            <a:avLst/>
          </a:prstGeom>
        </p:spPr>
        <p:txBody>
          <a:bodyPr spcFirstLastPara="1" wrap="square" lIns="91425" tIns="91425" rIns="91425" bIns="91425" anchor="b" anchorCtr="0">
            <a:noAutofit/>
          </a:bodyPr>
          <a:lstStyle>
            <a:lvl1pPr marL="609585" lvl="0" indent="-406390" rtl="0">
              <a:spcBef>
                <a:spcPts val="0"/>
              </a:spcBef>
              <a:spcAft>
                <a:spcPts val="0"/>
              </a:spcAft>
              <a:buSzPts val="1200"/>
              <a:buFont typeface="Anaheim"/>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grpSp>
        <p:nvGrpSpPr>
          <p:cNvPr id="519" name="Google Shape;519;p16"/>
          <p:cNvGrpSpPr/>
          <p:nvPr/>
        </p:nvGrpSpPr>
        <p:grpSpPr>
          <a:xfrm>
            <a:off x="11603728" y="-41633"/>
            <a:ext cx="588273" cy="6899600"/>
            <a:chOff x="8702795" y="-31225"/>
            <a:chExt cx="441205" cy="5174700"/>
          </a:xfrm>
        </p:grpSpPr>
        <p:sp>
          <p:nvSpPr>
            <p:cNvPr id="520" name="Google Shape;520;p16"/>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6"/>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6"/>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3" name="Google Shape;523;p16"/>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524" name="Google Shape;524;p16"/>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525" name="Google Shape;525;p16"/>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526" name="Google Shape;526;p16"/>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527" name="Google Shape;527;p16"/>
          <p:cNvSpPr txBox="1">
            <a:spLocks noGrp="1"/>
          </p:cNvSpPr>
          <p:nvPr>
            <p:ph type="body" idx="2"/>
          </p:nvPr>
        </p:nvSpPr>
        <p:spPr>
          <a:xfrm>
            <a:off x="6096000" y="1984233"/>
            <a:ext cx="5136000" cy="3281600"/>
          </a:xfrm>
          <a:prstGeom prst="rect">
            <a:avLst/>
          </a:prstGeom>
        </p:spPr>
        <p:txBody>
          <a:bodyPr spcFirstLastPara="1" wrap="square" lIns="91425" tIns="91425" rIns="91425" bIns="91425" anchor="b" anchorCtr="0">
            <a:noAutofit/>
          </a:bodyPr>
          <a:lstStyle>
            <a:lvl1pPr marL="609585" lvl="0" indent="-406390" rtl="0">
              <a:spcBef>
                <a:spcPts val="0"/>
              </a:spcBef>
              <a:spcAft>
                <a:spcPts val="0"/>
              </a:spcAft>
              <a:buSzPts val="1200"/>
              <a:buFont typeface="Anaheim"/>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 xmlns:p14="http://schemas.microsoft.com/office/powerpoint/2010/main" val="4114854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9"/>
        <p:cNvGrpSpPr/>
        <p:nvPr/>
      </p:nvGrpSpPr>
      <p:grpSpPr>
        <a:xfrm>
          <a:off x="0" y="0"/>
          <a:ext cx="0" cy="0"/>
          <a:chOff x="0" y="0"/>
          <a:chExt cx="0" cy="0"/>
        </a:xfrm>
      </p:grpSpPr>
      <p:sp>
        <p:nvSpPr>
          <p:cNvPr id="600" name="Google Shape;600;p19"/>
          <p:cNvSpPr/>
          <p:nvPr/>
        </p:nvSpPr>
        <p:spPr>
          <a:xfrm>
            <a:off x="9031501" y="421734"/>
            <a:ext cx="3242052" cy="5552908"/>
          </a:xfrm>
          <a:custGeom>
            <a:avLst/>
            <a:gdLst/>
            <a:ahLst/>
            <a:cxnLst/>
            <a:rect l="l" t="t" r="r" b="b"/>
            <a:pathLst>
              <a:path w="88994" h="153057" extrusionOk="0">
                <a:moveTo>
                  <a:pt x="71322" y="0"/>
                </a:moveTo>
                <a:lnTo>
                  <a:pt x="0" y="149901"/>
                </a:lnTo>
                <a:lnTo>
                  <a:pt x="88994" y="153057"/>
                </a:lnTo>
                <a:lnTo>
                  <a:pt x="84576" y="4418"/>
                </a:lnTo>
                <a:close/>
              </a:path>
            </a:pathLst>
          </a:custGeom>
          <a:gradFill>
            <a:gsLst>
              <a:gs pos="0">
                <a:srgbClr val="FFFFFF">
                  <a:alpha val="3921"/>
                </a:srgbClr>
              </a:gs>
              <a:gs pos="100000">
                <a:srgbClr val="FAD25C">
                  <a:alpha val="29411"/>
                </a:srgbClr>
              </a:gs>
            </a:gsLst>
            <a:lin ang="18900044" scaled="0"/>
          </a:gradFill>
          <a:ln>
            <a:noFill/>
          </a:ln>
        </p:spPr>
      </p:sp>
      <p:sp>
        <p:nvSpPr>
          <p:cNvPr id="601" name="Google Shape;601;p19"/>
          <p:cNvSpPr/>
          <p:nvPr/>
        </p:nvSpPr>
        <p:spPr>
          <a:xfrm>
            <a:off x="348066" y="85367"/>
            <a:ext cx="11181829" cy="5889287"/>
          </a:xfrm>
          <a:custGeom>
            <a:avLst/>
            <a:gdLst/>
            <a:ahLst/>
            <a:cxnLst/>
            <a:rect l="l" t="t" r="r" b="b"/>
            <a:pathLst>
              <a:path w="226904" h="157791" extrusionOk="0">
                <a:moveTo>
                  <a:pt x="219014" y="0"/>
                </a:moveTo>
                <a:lnTo>
                  <a:pt x="0" y="66904"/>
                </a:lnTo>
                <a:lnTo>
                  <a:pt x="2524" y="157791"/>
                </a:lnTo>
                <a:lnTo>
                  <a:pt x="153688" y="156845"/>
                </a:lnTo>
                <a:lnTo>
                  <a:pt x="226904" y="11361"/>
                </a:lnTo>
                <a:close/>
              </a:path>
            </a:pathLst>
          </a:custGeom>
          <a:gradFill>
            <a:gsLst>
              <a:gs pos="0">
                <a:srgbClr val="FFFFFF">
                  <a:alpha val="3921"/>
                </a:srgbClr>
              </a:gs>
              <a:gs pos="100000">
                <a:srgbClr val="FAD25C">
                  <a:alpha val="29411"/>
                </a:srgbClr>
              </a:gs>
            </a:gsLst>
            <a:lin ang="18900044" scaled="0"/>
          </a:gradFill>
          <a:ln>
            <a:noFill/>
          </a:ln>
        </p:spPr>
      </p:sp>
      <p:sp>
        <p:nvSpPr>
          <p:cNvPr id="602" name="Google Shape;602;p19"/>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19"/>
          <p:cNvSpPr txBox="1">
            <a:spLocks noGrp="1"/>
          </p:cNvSpPr>
          <p:nvPr>
            <p:ph type="title"/>
          </p:nvPr>
        </p:nvSpPr>
        <p:spPr>
          <a:xfrm>
            <a:off x="5071067" y="1576367"/>
            <a:ext cx="2565600" cy="59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04" name="Google Shape;604;p19"/>
          <p:cNvSpPr txBox="1">
            <a:spLocks noGrp="1"/>
          </p:cNvSpPr>
          <p:nvPr>
            <p:ph type="subTitle" idx="1"/>
          </p:nvPr>
        </p:nvSpPr>
        <p:spPr>
          <a:xfrm>
            <a:off x="8144467" y="1576364"/>
            <a:ext cx="3115200" cy="5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rgbClr val="6A1C1C"/>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5" name="Google Shape;605;p19"/>
          <p:cNvSpPr txBox="1">
            <a:spLocks noGrp="1"/>
          </p:cNvSpPr>
          <p:nvPr>
            <p:ph type="title" idx="2"/>
          </p:nvPr>
        </p:nvSpPr>
        <p:spPr>
          <a:xfrm>
            <a:off x="5071067" y="2204473"/>
            <a:ext cx="2565600" cy="59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06" name="Google Shape;606;p19"/>
          <p:cNvSpPr txBox="1">
            <a:spLocks noGrp="1"/>
          </p:cNvSpPr>
          <p:nvPr>
            <p:ph type="subTitle" idx="3"/>
          </p:nvPr>
        </p:nvSpPr>
        <p:spPr>
          <a:xfrm>
            <a:off x="8144467" y="2204472"/>
            <a:ext cx="3115200" cy="5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7" name="Google Shape;607;p19"/>
          <p:cNvSpPr txBox="1">
            <a:spLocks noGrp="1"/>
          </p:cNvSpPr>
          <p:nvPr>
            <p:ph type="title" idx="4"/>
          </p:nvPr>
        </p:nvSpPr>
        <p:spPr>
          <a:xfrm>
            <a:off x="5071067" y="3460687"/>
            <a:ext cx="2565600" cy="59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08" name="Google Shape;608;p19"/>
          <p:cNvSpPr txBox="1">
            <a:spLocks noGrp="1"/>
          </p:cNvSpPr>
          <p:nvPr>
            <p:ph type="subTitle" idx="5"/>
          </p:nvPr>
        </p:nvSpPr>
        <p:spPr>
          <a:xfrm>
            <a:off x="8144467" y="3460685"/>
            <a:ext cx="3115200" cy="5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9" name="Google Shape;609;p19"/>
          <p:cNvSpPr txBox="1">
            <a:spLocks noGrp="1"/>
          </p:cNvSpPr>
          <p:nvPr>
            <p:ph type="title" idx="6"/>
          </p:nvPr>
        </p:nvSpPr>
        <p:spPr>
          <a:xfrm>
            <a:off x="5071067" y="2832580"/>
            <a:ext cx="2565600" cy="59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10" name="Google Shape;610;p19"/>
          <p:cNvSpPr txBox="1">
            <a:spLocks noGrp="1"/>
          </p:cNvSpPr>
          <p:nvPr>
            <p:ph type="subTitle" idx="7"/>
          </p:nvPr>
        </p:nvSpPr>
        <p:spPr>
          <a:xfrm>
            <a:off x="8144467" y="2832579"/>
            <a:ext cx="3115200" cy="5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1" name="Google Shape;611;p19"/>
          <p:cNvSpPr txBox="1">
            <a:spLocks noGrp="1"/>
          </p:cNvSpPr>
          <p:nvPr>
            <p:ph type="title" idx="8"/>
          </p:nvPr>
        </p:nvSpPr>
        <p:spPr>
          <a:xfrm>
            <a:off x="5071067" y="4088793"/>
            <a:ext cx="2565600" cy="59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12" name="Google Shape;612;p19"/>
          <p:cNvSpPr txBox="1">
            <a:spLocks noGrp="1"/>
          </p:cNvSpPr>
          <p:nvPr>
            <p:ph type="subTitle" idx="9"/>
          </p:nvPr>
        </p:nvSpPr>
        <p:spPr>
          <a:xfrm>
            <a:off x="8144467" y="4088793"/>
            <a:ext cx="3115200" cy="5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3" name="Google Shape;613;p19"/>
          <p:cNvSpPr txBox="1">
            <a:spLocks noGrp="1"/>
          </p:cNvSpPr>
          <p:nvPr>
            <p:ph type="title" idx="13"/>
          </p:nvPr>
        </p:nvSpPr>
        <p:spPr>
          <a:xfrm>
            <a:off x="5071067" y="4716900"/>
            <a:ext cx="2565600" cy="59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14" name="Google Shape;614;p19"/>
          <p:cNvSpPr txBox="1">
            <a:spLocks noGrp="1"/>
          </p:cNvSpPr>
          <p:nvPr>
            <p:ph type="subTitle" idx="14"/>
          </p:nvPr>
        </p:nvSpPr>
        <p:spPr>
          <a:xfrm>
            <a:off x="8144467" y="4716900"/>
            <a:ext cx="3115200" cy="5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615" name="Google Shape;615;p19"/>
          <p:cNvGrpSpPr/>
          <p:nvPr/>
        </p:nvGrpSpPr>
        <p:grpSpPr>
          <a:xfrm rot="1252032">
            <a:off x="11060324" y="-299795"/>
            <a:ext cx="890365" cy="890424"/>
            <a:chOff x="8247610" y="-127832"/>
            <a:chExt cx="667780" cy="667824"/>
          </a:xfrm>
        </p:grpSpPr>
        <p:sp>
          <p:nvSpPr>
            <p:cNvPr id="616" name="Google Shape;616;p19"/>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9"/>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9"/>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19"/>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 name="Google Shape;620;p19"/>
          <p:cNvGrpSpPr/>
          <p:nvPr/>
        </p:nvGrpSpPr>
        <p:grpSpPr>
          <a:xfrm rot="-1028034">
            <a:off x="11543494" y="-125065"/>
            <a:ext cx="890356" cy="890415"/>
            <a:chOff x="8247610" y="-127832"/>
            <a:chExt cx="667780" cy="667824"/>
          </a:xfrm>
        </p:grpSpPr>
        <p:sp>
          <p:nvSpPr>
            <p:cNvPr id="621" name="Google Shape;621;p19"/>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19"/>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19"/>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19"/>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5" name="Google Shape;625;p19"/>
          <p:cNvSpPr txBox="1">
            <a:spLocks noGrp="1"/>
          </p:cNvSpPr>
          <p:nvPr>
            <p:ph type="title" idx="15"/>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6" name="Google Shape;626;p19"/>
          <p:cNvSpPr/>
          <p:nvPr/>
        </p:nvSpPr>
        <p:spPr>
          <a:xfrm>
            <a:off x="-40727" y="-41633"/>
            <a:ext cx="580000" cy="6899600"/>
          </a:xfrm>
          <a:prstGeom prst="rect">
            <a:avLst/>
          </a:pr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19"/>
          <p:cNvSpPr/>
          <p:nvPr/>
        </p:nvSpPr>
        <p:spPr>
          <a:xfrm>
            <a:off x="-40727" y="-41633"/>
            <a:ext cx="388800" cy="6899600"/>
          </a:xfrm>
          <a:prstGeom prst="rect">
            <a:avLst/>
          </a:pr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19"/>
          <p:cNvSpPr/>
          <p:nvPr/>
        </p:nvSpPr>
        <p:spPr>
          <a:xfrm>
            <a:off x="-49000" y="-41633"/>
            <a:ext cx="223600" cy="6899600"/>
          </a:xfrm>
          <a:prstGeom prst="rect">
            <a:avLst/>
          </a:pr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19"/>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630" name="Google Shape;630;p19"/>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631" name="Google Shape;631;p19"/>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632" name="Google Shape;632;p19"/>
          <p:cNvGrpSpPr/>
          <p:nvPr/>
        </p:nvGrpSpPr>
        <p:grpSpPr>
          <a:xfrm>
            <a:off x="-45898" y="-155665"/>
            <a:ext cx="8252131" cy="875655"/>
            <a:chOff x="-75662" y="-67050"/>
            <a:chExt cx="1752045" cy="783887"/>
          </a:xfrm>
        </p:grpSpPr>
        <p:sp>
          <p:nvSpPr>
            <p:cNvPr id="633" name="Google Shape;633;p19"/>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19"/>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19"/>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19"/>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7" name="Google Shape;637;p19"/>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Tree>
    <p:extLst>
      <p:ext uri="{BB962C8B-B14F-4D97-AF65-F5344CB8AC3E}">
        <p14:creationId xmlns="" xmlns:p14="http://schemas.microsoft.com/office/powerpoint/2010/main" val="443941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638"/>
        <p:cNvGrpSpPr/>
        <p:nvPr/>
      </p:nvGrpSpPr>
      <p:grpSpPr>
        <a:xfrm>
          <a:off x="0" y="0"/>
          <a:ext cx="0" cy="0"/>
          <a:chOff x="0" y="0"/>
          <a:chExt cx="0" cy="0"/>
        </a:xfrm>
      </p:grpSpPr>
      <p:sp>
        <p:nvSpPr>
          <p:cNvPr id="639" name="Google Shape;639;p20"/>
          <p:cNvSpPr/>
          <p:nvPr/>
        </p:nvSpPr>
        <p:spPr>
          <a:xfrm>
            <a:off x="348066" y="85367"/>
            <a:ext cx="11181829" cy="5889287"/>
          </a:xfrm>
          <a:custGeom>
            <a:avLst/>
            <a:gdLst/>
            <a:ahLst/>
            <a:cxnLst/>
            <a:rect l="l" t="t" r="r" b="b"/>
            <a:pathLst>
              <a:path w="226904" h="157791" extrusionOk="0">
                <a:moveTo>
                  <a:pt x="219014" y="0"/>
                </a:moveTo>
                <a:lnTo>
                  <a:pt x="0" y="66904"/>
                </a:lnTo>
                <a:lnTo>
                  <a:pt x="2524" y="157791"/>
                </a:lnTo>
                <a:lnTo>
                  <a:pt x="153688" y="156845"/>
                </a:lnTo>
                <a:lnTo>
                  <a:pt x="226904" y="11361"/>
                </a:lnTo>
                <a:close/>
              </a:path>
            </a:pathLst>
          </a:custGeom>
          <a:gradFill>
            <a:gsLst>
              <a:gs pos="0">
                <a:srgbClr val="FFFFFF">
                  <a:alpha val="3921"/>
                </a:srgbClr>
              </a:gs>
              <a:gs pos="100000">
                <a:srgbClr val="FAD25C">
                  <a:alpha val="29411"/>
                </a:srgbClr>
              </a:gs>
            </a:gsLst>
            <a:lin ang="18900044" scaled="0"/>
          </a:gradFill>
          <a:ln>
            <a:noFill/>
          </a:ln>
        </p:spPr>
      </p:sp>
      <p:grpSp>
        <p:nvGrpSpPr>
          <p:cNvPr id="640" name="Google Shape;640;p20"/>
          <p:cNvGrpSpPr/>
          <p:nvPr/>
        </p:nvGrpSpPr>
        <p:grpSpPr>
          <a:xfrm rot="1252032">
            <a:off x="11060324" y="-299795"/>
            <a:ext cx="890365" cy="890424"/>
            <a:chOff x="8247610" y="-127832"/>
            <a:chExt cx="667780" cy="667824"/>
          </a:xfrm>
        </p:grpSpPr>
        <p:sp>
          <p:nvSpPr>
            <p:cNvPr id="641" name="Google Shape;641;p20"/>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0"/>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20"/>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20"/>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5" name="Google Shape;645;p20"/>
          <p:cNvGrpSpPr/>
          <p:nvPr/>
        </p:nvGrpSpPr>
        <p:grpSpPr>
          <a:xfrm>
            <a:off x="-45898" y="-155665"/>
            <a:ext cx="8252131" cy="875655"/>
            <a:chOff x="-75662" y="-67050"/>
            <a:chExt cx="1752045" cy="783887"/>
          </a:xfrm>
        </p:grpSpPr>
        <p:sp>
          <p:nvSpPr>
            <p:cNvPr id="646" name="Google Shape;646;p20"/>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20"/>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20"/>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0"/>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0" name="Google Shape;650;p2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51" name="Google Shape;651;p20"/>
          <p:cNvSpPr txBox="1">
            <a:spLocks noGrp="1"/>
          </p:cNvSpPr>
          <p:nvPr>
            <p:ph type="title" idx="2"/>
          </p:nvPr>
        </p:nvSpPr>
        <p:spPr>
          <a:xfrm>
            <a:off x="1334700" y="2824700"/>
            <a:ext cx="2609200" cy="102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52" name="Google Shape;652;p20"/>
          <p:cNvSpPr txBox="1">
            <a:spLocks noGrp="1"/>
          </p:cNvSpPr>
          <p:nvPr>
            <p:ph type="subTitle" idx="1"/>
          </p:nvPr>
        </p:nvSpPr>
        <p:spPr>
          <a:xfrm>
            <a:off x="1334700" y="4003717"/>
            <a:ext cx="2609200" cy="103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3" name="Google Shape;653;p20"/>
          <p:cNvSpPr txBox="1">
            <a:spLocks noGrp="1"/>
          </p:cNvSpPr>
          <p:nvPr>
            <p:ph type="title" idx="3"/>
          </p:nvPr>
        </p:nvSpPr>
        <p:spPr>
          <a:xfrm>
            <a:off x="4791384" y="2824700"/>
            <a:ext cx="2609200" cy="102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54" name="Google Shape;654;p20"/>
          <p:cNvSpPr txBox="1">
            <a:spLocks noGrp="1"/>
          </p:cNvSpPr>
          <p:nvPr>
            <p:ph type="subTitle" idx="4"/>
          </p:nvPr>
        </p:nvSpPr>
        <p:spPr>
          <a:xfrm>
            <a:off x="4791384" y="4003717"/>
            <a:ext cx="2609200" cy="103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5" name="Google Shape;655;p20"/>
          <p:cNvSpPr txBox="1">
            <a:spLocks noGrp="1"/>
          </p:cNvSpPr>
          <p:nvPr>
            <p:ph type="title" idx="5"/>
          </p:nvPr>
        </p:nvSpPr>
        <p:spPr>
          <a:xfrm>
            <a:off x="8262000" y="2824700"/>
            <a:ext cx="2609200" cy="102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56" name="Google Shape;656;p20"/>
          <p:cNvSpPr txBox="1">
            <a:spLocks noGrp="1"/>
          </p:cNvSpPr>
          <p:nvPr>
            <p:ph type="subTitle" idx="6"/>
          </p:nvPr>
        </p:nvSpPr>
        <p:spPr>
          <a:xfrm>
            <a:off x="8262000" y="4003717"/>
            <a:ext cx="2609200" cy="103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7" name="Google Shape;657;p20"/>
          <p:cNvSpPr txBox="1">
            <a:spLocks noGrp="1"/>
          </p:cNvSpPr>
          <p:nvPr>
            <p:ph type="title" idx="7" hasCustomPrompt="1"/>
          </p:nvPr>
        </p:nvSpPr>
        <p:spPr>
          <a:xfrm>
            <a:off x="1461300" y="1881963"/>
            <a:ext cx="2356000" cy="81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667"/>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658" name="Google Shape;658;p20"/>
          <p:cNvSpPr txBox="1">
            <a:spLocks noGrp="1"/>
          </p:cNvSpPr>
          <p:nvPr>
            <p:ph type="title" idx="8" hasCustomPrompt="1"/>
          </p:nvPr>
        </p:nvSpPr>
        <p:spPr>
          <a:xfrm>
            <a:off x="4917984" y="1881963"/>
            <a:ext cx="2356000" cy="81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667"/>
            </a:lvl1pPr>
            <a:lvl2pPr lvl="1" algn="ctr" rtl="0">
              <a:spcBef>
                <a:spcPts val="0"/>
              </a:spcBef>
              <a:spcAft>
                <a:spcPts val="0"/>
              </a:spcAft>
              <a:buClr>
                <a:schemeClr val="accent2"/>
              </a:buClr>
              <a:buSzPts val="4800"/>
              <a:buNone/>
              <a:defRPr sz="6400">
                <a:solidFill>
                  <a:schemeClr val="accent2"/>
                </a:solidFill>
              </a:defRPr>
            </a:lvl2pPr>
            <a:lvl3pPr lvl="2" algn="ctr" rtl="0">
              <a:spcBef>
                <a:spcPts val="0"/>
              </a:spcBef>
              <a:spcAft>
                <a:spcPts val="0"/>
              </a:spcAft>
              <a:buClr>
                <a:schemeClr val="accent2"/>
              </a:buClr>
              <a:buSzPts val="4800"/>
              <a:buNone/>
              <a:defRPr sz="6400">
                <a:solidFill>
                  <a:schemeClr val="accent2"/>
                </a:solidFill>
              </a:defRPr>
            </a:lvl3pPr>
            <a:lvl4pPr lvl="3" algn="ctr" rtl="0">
              <a:spcBef>
                <a:spcPts val="0"/>
              </a:spcBef>
              <a:spcAft>
                <a:spcPts val="0"/>
              </a:spcAft>
              <a:buClr>
                <a:schemeClr val="accent2"/>
              </a:buClr>
              <a:buSzPts val="4800"/>
              <a:buNone/>
              <a:defRPr sz="6400">
                <a:solidFill>
                  <a:schemeClr val="accent2"/>
                </a:solidFill>
              </a:defRPr>
            </a:lvl4pPr>
            <a:lvl5pPr lvl="4" algn="ctr" rtl="0">
              <a:spcBef>
                <a:spcPts val="0"/>
              </a:spcBef>
              <a:spcAft>
                <a:spcPts val="0"/>
              </a:spcAft>
              <a:buClr>
                <a:schemeClr val="accent2"/>
              </a:buClr>
              <a:buSzPts val="4800"/>
              <a:buNone/>
              <a:defRPr sz="6400">
                <a:solidFill>
                  <a:schemeClr val="accent2"/>
                </a:solidFill>
              </a:defRPr>
            </a:lvl5pPr>
            <a:lvl6pPr lvl="5" algn="ctr" rtl="0">
              <a:spcBef>
                <a:spcPts val="0"/>
              </a:spcBef>
              <a:spcAft>
                <a:spcPts val="0"/>
              </a:spcAft>
              <a:buClr>
                <a:schemeClr val="accent2"/>
              </a:buClr>
              <a:buSzPts val="4800"/>
              <a:buNone/>
              <a:defRPr sz="6400">
                <a:solidFill>
                  <a:schemeClr val="accent2"/>
                </a:solidFill>
              </a:defRPr>
            </a:lvl6pPr>
            <a:lvl7pPr lvl="6" algn="ctr" rtl="0">
              <a:spcBef>
                <a:spcPts val="0"/>
              </a:spcBef>
              <a:spcAft>
                <a:spcPts val="0"/>
              </a:spcAft>
              <a:buClr>
                <a:schemeClr val="accent2"/>
              </a:buClr>
              <a:buSzPts val="4800"/>
              <a:buNone/>
              <a:defRPr sz="6400">
                <a:solidFill>
                  <a:schemeClr val="accent2"/>
                </a:solidFill>
              </a:defRPr>
            </a:lvl7pPr>
            <a:lvl8pPr lvl="7" algn="ctr" rtl="0">
              <a:spcBef>
                <a:spcPts val="0"/>
              </a:spcBef>
              <a:spcAft>
                <a:spcPts val="0"/>
              </a:spcAft>
              <a:buClr>
                <a:schemeClr val="accent2"/>
              </a:buClr>
              <a:buSzPts val="4800"/>
              <a:buNone/>
              <a:defRPr sz="6400">
                <a:solidFill>
                  <a:schemeClr val="accent2"/>
                </a:solidFill>
              </a:defRPr>
            </a:lvl8pPr>
            <a:lvl9pPr lvl="8" algn="ctr" rtl="0">
              <a:spcBef>
                <a:spcPts val="0"/>
              </a:spcBef>
              <a:spcAft>
                <a:spcPts val="0"/>
              </a:spcAft>
              <a:buClr>
                <a:schemeClr val="accent2"/>
              </a:buClr>
              <a:buSzPts val="4800"/>
              <a:buNone/>
              <a:defRPr sz="6400">
                <a:solidFill>
                  <a:schemeClr val="accent2"/>
                </a:solidFill>
              </a:defRPr>
            </a:lvl9pPr>
          </a:lstStyle>
          <a:p>
            <a:r>
              <a:t>xx%</a:t>
            </a:r>
          </a:p>
        </p:txBody>
      </p:sp>
      <p:sp>
        <p:nvSpPr>
          <p:cNvPr id="659" name="Google Shape;659;p20"/>
          <p:cNvSpPr txBox="1">
            <a:spLocks noGrp="1"/>
          </p:cNvSpPr>
          <p:nvPr>
            <p:ph type="title" idx="9" hasCustomPrompt="1"/>
          </p:nvPr>
        </p:nvSpPr>
        <p:spPr>
          <a:xfrm>
            <a:off x="8388600" y="1881963"/>
            <a:ext cx="2356000" cy="81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667"/>
            </a:lvl1pPr>
            <a:lvl2pPr lvl="1" algn="ctr" rtl="0">
              <a:spcBef>
                <a:spcPts val="0"/>
              </a:spcBef>
              <a:spcAft>
                <a:spcPts val="0"/>
              </a:spcAft>
              <a:buClr>
                <a:schemeClr val="accent2"/>
              </a:buClr>
              <a:buSzPts val="4800"/>
              <a:buNone/>
              <a:defRPr sz="6400">
                <a:solidFill>
                  <a:schemeClr val="accent2"/>
                </a:solidFill>
              </a:defRPr>
            </a:lvl2pPr>
            <a:lvl3pPr lvl="2" algn="ctr" rtl="0">
              <a:spcBef>
                <a:spcPts val="0"/>
              </a:spcBef>
              <a:spcAft>
                <a:spcPts val="0"/>
              </a:spcAft>
              <a:buClr>
                <a:schemeClr val="accent2"/>
              </a:buClr>
              <a:buSzPts val="4800"/>
              <a:buNone/>
              <a:defRPr sz="6400">
                <a:solidFill>
                  <a:schemeClr val="accent2"/>
                </a:solidFill>
              </a:defRPr>
            </a:lvl3pPr>
            <a:lvl4pPr lvl="3" algn="ctr" rtl="0">
              <a:spcBef>
                <a:spcPts val="0"/>
              </a:spcBef>
              <a:spcAft>
                <a:spcPts val="0"/>
              </a:spcAft>
              <a:buClr>
                <a:schemeClr val="accent2"/>
              </a:buClr>
              <a:buSzPts val="4800"/>
              <a:buNone/>
              <a:defRPr sz="6400">
                <a:solidFill>
                  <a:schemeClr val="accent2"/>
                </a:solidFill>
              </a:defRPr>
            </a:lvl4pPr>
            <a:lvl5pPr lvl="4" algn="ctr" rtl="0">
              <a:spcBef>
                <a:spcPts val="0"/>
              </a:spcBef>
              <a:spcAft>
                <a:spcPts val="0"/>
              </a:spcAft>
              <a:buClr>
                <a:schemeClr val="accent2"/>
              </a:buClr>
              <a:buSzPts val="4800"/>
              <a:buNone/>
              <a:defRPr sz="6400">
                <a:solidFill>
                  <a:schemeClr val="accent2"/>
                </a:solidFill>
              </a:defRPr>
            </a:lvl5pPr>
            <a:lvl6pPr lvl="5" algn="ctr" rtl="0">
              <a:spcBef>
                <a:spcPts val="0"/>
              </a:spcBef>
              <a:spcAft>
                <a:spcPts val="0"/>
              </a:spcAft>
              <a:buClr>
                <a:schemeClr val="accent2"/>
              </a:buClr>
              <a:buSzPts val="4800"/>
              <a:buNone/>
              <a:defRPr sz="6400">
                <a:solidFill>
                  <a:schemeClr val="accent2"/>
                </a:solidFill>
              </a:defRPr>
            </a:lvl6pPr>
            <a:lvl7pPr lvl="6" algn="ctr" rtl="0">
              <a:spcBef>
                <a:spcPts val="0"/>
              </a:spcBef>
              <a:spcAft>
                <a:spcPts val="0"/>
              </a:spcAft>
              <a:buClr>
                <a:schemeClr val="accent2"/>
              </a:buClr>
              <a:buSzPts val="4800"/>
              <a:buNone/>
              <a:defRPr sz="6400">
                <a:solidFill>
                  <a:schemeClr val="accent2"/>
                </a:solidFill>
              </a:defRPr>
            </a:lvl7pPr>
            <a:lvl8pPr lvl="7" algn="ctr" rtl="0">
              <a:spcBef>
                <a:spcPts val="0"/>
              </a:spcBef>
              <a:spcAft>
                <a:spcPts val="0"/>
              </a:spcAft>
              <a:buClr>
                <a:schemeClr val="accent2"/>
              </a:buClr>
              <a:buSzPts val="4800"/>
              <a:buNone/>
              <a:defRPr sz="6400">
                <a:solidFill>
                  <a:schemeClr val="accent2"/>
                </a:solidFill>
              </a:defRPr>
            </a:lvl8pPr>
            <a:lvl9pPr lvl="8" algn="ctr" rtl="0">
              <a:spcBef>
                <a:spcPts val="0"/>
              </a:spcBef>
              <a:spcAft>
                <a:spcPts val="0"/>
              </a:spcAft>
              <a:buClr>
                <a:schemeClr val="accent2"/>
              </a:buClr>
              <a:buSzPts val="4800"/>
              <a:buNone/>
              <a:defRPr sz="6400">
                <a:solidFill>
                  <a:schemeClr val="accent2"/>
                </a:solidFill>
              </a:defRPr>
            </a:lvl9pPr>
          </a:lstStyle>
          <a:p>
            <a:r>
              <a:t>xx%</a:t>
            </a:r>
          </a:p>
        </p:txBody>
      </p:sp>
      <p:sp>
        <p:nvSpPr>
          <p:cNvPr id="660" name="Google Shape;660;p20"/>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61" name="Google Shape;661;p20"/>
          <p:cNvGrpSpPr/>
          <p:nvPr/>
        </p:nvGrpSpPr>
        <p:grpSpPr>
          <a:xfrm>
            <a:off x="-48999" y="-41633"/>
            <a:ext cx="588273" cy="6899600"/>
            <a:chOff x="-36750" y="-31225"/>
            <a:chExt cx="441205" cy="5174700"/>
          </a:xfrm>
        </p:grpSpPr>
        <p:sp>
          <p:nvSpPr>
            <p:cNvPr id="662" name="Google Shape;662;p20"/>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20"/>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0"/>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5" name="Google Shape;665;p20"/>
          <p:cNvGrpSpPr/>
          <p:nvPr/>
        </p:nvGrpSpPr>
        <p:grpSpPr>
          <a:xfrm>
            <a:off x="11603728" y="-41633"/>
            <a:ext cx="588273" cy="6899600"/>
            <a:chOff x="8702795" y="-31225"/>
            <a:chExt cx="441205" cy="5174700"/>
          </a:xfrm>
        </p:grpSpPr>
        <p:sp>
          <p:nvSpPr>
            <p:cNvPr id="666" name="Google Shape;666;p20"/>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20"/>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20"/>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9" name="Google Shape;669;p20"/>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670" name="Google Shape;670;p20"/>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671" name="Google Shape;671;p20"/>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672" name="Google Shape;672;p20"/>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Tree>
    <p:extLst>
      <p:ext uri="{BB962C8B-B14F-4D97-AF65-F5344CB8AC3E}">
        <p14:creationId xmlns="" xmlns:p14="http://schemas.microsoft.com/office/powerpoint/2010/main" val="3282085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21"/>
        <p:cNvGrpSpPr/>
        <p:nvPr/>
      </p:nvGrpSpPr>
      <p:grpSpPr>
        <a:xfrm>
          <a:off x="0" y="0"/>
          <a:ext cx="0" cy="0"/>
          <a:chOff x="0" y="0"/>
          <a:chExt cx="0" cy="0"/>
        </a:xfrm>
      </p:grpSpPr>
      <p:grpSp>
        <p:nvGrpSpPr>
          <p:cNvPr id="722" name="Google Shape;722;p22"/>
          <p:cNvGrpSpPr/>
          <p:nvPr/>
        </p:nvGrpSpPr>
        <p:grpSpPr>
          <a:xfrm>
            <a:off x="6082829" y="-155677"/>
            <a:ext cx="4421927" cy="875655"/>
            <a:chOff x="-75662" y="-67050"/>
            <a:chExt cx="1752045" cy="783887"/>
          </a:xfrm>
        </p:grpSpPr>
        <p:sp>
          <p:nvSpPr>
            <p:cNvPr id="723" name="Google Shape;723;p22"/>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2"/>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2"/>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2"/>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7" name="Google Shape;727;p22"/>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8" name="Google Shape;728;p22"/>
          <p:cNvSpPr/>
          <p:nvPr/>
        </p:nvSpPr>
        <p:spPr>
          <a:xfrm>
            <a:off x="128901" y="275867"/>
            <a:ext cx="11102519" cy="5293400"/>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grpSp>
        <p:nvGrpSpPr>
          <p:cNvPr id="729" name="Google Shape;729;p22"/>
          <p:cNvGrpSpPr/>
          <p:nvPr/>
        </p:nvGrpSpPr>
        <p:grpSpPr>
          <a:xfrm>
            <a:off x="-48999" y="-41633"/>
            <a:ext cx="588273" cy="6899600"/>
            <a:chOff x="-36750" y="-31225"/>
            <a:chExt cx="441205" cy="5174700"/>
          </a:xfrm>
        </p:grpSpPr>
        <p:sp>
          <p:nvSpPr>
            <p:cNvPr id="730" name="Google Shape;730;p22"/>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2"/>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2"/>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3" name="Google Shape;733;p22"/>
          <p:cNvGrpSpPr/>
          <p:nvPr/>
        </p:nvGrpSpPr>
        <p:grpSpPr>
          <a:xfrm>
            <a:off x="11603728" y="-41633"/>
            <a:ext cx="588273" cy="6899600"/>
            <a:chOff x="8702795" y="-31225"/>
            <a:chExt cx="441205" cy="5174700"/>
          </a:xfrm>
        </p:grpSpPr>
        <p:sp>
          <p:nvSpPr>
            <p:cNvPr id="734" name="Google Shape;734;p22"/>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2"/>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2"/>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7" name="Google Shape;737;p22"/>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738" name="Google Shape;738;p22"/>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739" name="Google Shape;739;p22"/>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740" name="Google Shape;740;p22"/>
          <p:cNvGrpSpPr/>
          <p:nvPr/>
        </p:nvGrpSpPr>
        <p:grpSpPr>
          <a:xfrm>
            <a:off x="1674099" y="-155665"/>
            <a:ext cx="4421927" cy="875655"/>
            <a:chOff x="-75662" y="-67050"/>
            <a:chExt cx="1752045" cy="783887"/>
          </a:xfrm>
        </p:grpSpPr>
        <p:sp>
          <p:nvSpPr>
            <p:cNvPr id="741" name="Google Shape;741;p22"/>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2"/>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2"/>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2"/>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5" name="Google Shape;745;p22"/>
          <p:cNvGrpSpPr/>
          <p:nvPr/>
        </p:nvGrpSpPr>
        <p:grpSpPr>
          <a:xfrm rot="1252032">
            <a:off x="10071491" y="268239"/>
            <a:ext cx="890365" cy="890424"/>
            <a:chOff x="8247610" y="-127832"/>
            <a:chExt cx="667780" cy="667824"/>
          </a:xfrm>
        </p:grpSpPr>
        <p:sp>
          <p:nvSpPr>
            <p:cNvPr id="746" name="Google Shape;746;p22"/>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2"/>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2"/>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2"/>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0" name="Google Shape;750;p22"/>
          <p:cNvGrpSpPr/>
          <p:nvPr/>
        </p:nvGrpSpPr>
        <p:grpSpPr>
          <a:xfrm rot="-1028034">
            <a:off x="10554661" y="442969"/>
            <a:ext cx="890356" cy="890415"/>
            <a:chOff x="8247610" y="-127832"/>
            <a:chExt cx="667780" cy="667824"/>
          </a:xfrm>
        </p:grpSpPr>
        <p:sp>
          <p:nvSpPr>
            <p:cNvPr id="751" name="Google Shape;751;p22"/>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2"/>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2"/>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2"/>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5" name="Google Shape;755;p22"/>
          <p:cNvGrpSpPr/>
          <p:nvPr/>
        </p:nvGrpSpPr>
        <p:grpSpPr>
          <a:xfrm rot="-821983">
            <a:off x="-524911" y="-248403"/>
            <a:ext cx="2845685" cy="1273196"/>
            <a:chOff x="-75662" y="-67050"/>
            <a:chExt cx="1752045" cy="783887"/>
          </a:xfrm>
        </p:grpSpPr>
        <p:sp>
          <p:nvSpPr>
            <p:cNvPr id="756" name="Google Shape;756;p22"/>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2"/>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2"/>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2"/>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0" name="Google Shape;760;p22"/>
          <p:cNvGrpSpPr/>
          <p:nvPr/>
        </p:nvGrpSpPr>
        <p:grpSpPr>
          <a:xfrm rot="1464886">
            <a:off x="9615817" y="-460694"/>
            <a:ext cx="2845620" cy="1273167"/>
            <a:chOff x="-75662" y="-67050"/>
            <a:chExt cx="1752045" cy="783887"/>
          </a:xfrm>
        </p:grpSpPr>
        <p:sp>
          <p:nvSpPr>
            <p:cNvPr id="761" name="Google Shape;761;p22"/>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2"/>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2"/>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2"/>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5" name="Google Shape;765;p22"/>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6" name="Google Shape;766;p22"/>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Tree>
    <p:extLst>
      <p:ext uri="{BB962C8B-B14F-4D97-AF65-F5344CB8AC3E}">
        <p14:creationId xmlns="" xmlns:p14="http://schemas.microsoft.com/office/powerpoint/2010/main" val="491470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834"/>
        <p:cNvGrpSpPr/>
        <p:nvPr/>
      </p:nvGrpSpPr>
      <p:grpSpPr>
        <a:xfrm>
          <a:off x="0" y="0"/>
          <a:ext cx="0" cy="0"/>
          <a:chOff x="0" y="0"/>
          <a:chExt cx="0" cy="0"/>
        </a:xfrm>
      </p:grpSpPr>
      <p:sp>
        <p:nvSpPr>
          <p:cNvPr id="835" name="Google Shape;835;p25"/>
          <p:cNvSpPr/>
          <p:nvPr/>
        </p:nvSpPr>
        <p:spPr>
          <a:xfrm rot="-907378">
            <a:off x="544097" y="75776"/>
            <a:ext cx="3410212" cy="6145520"/>
          </a:xfrm>
          <a:custGeom>
            <a:avLst/>
            <a:gdLst/>
            <a:ahLst/>
            <a:cxnLst/>
            <a:rect l="l" t="t" r="r" b="b"/>
            <a:pathLst>
              <a:path w="102303" h="163798" extrusionOk="0">
                <a:moveTo>
                  <a:pt x="18137" y="1133"/>
                </a:moveTo>
                <a:lnTo>
                  <a:pt x="0" y="163798"/>
                </a:lnTo>
                <a:lnTo>
                  <a:pt x="102303" y="163231"/>
                </a:lnTo>
                <a:lnTo>
                  <a:pt x="30606" y="0"/>
                </a:lnTo>
                <a:close/>
              </a:path>
            </a:pathLst>
          </a:custGeom>
          <a:gradFill>
            <a:gsLst>
              <a:gs pos="0">
                <a:srgbClr val="FFF6DB">
                  <a:alpha val="1960"/>
                </a:srgbClr>
              </a:gs>
              <a:gs pos="100000">
                <a:srgbClr val="FAD25C">
                  <a:alpha val="29411"/>
                </a:srgbClr>
              </a:gs>
            </a:gsLst>
            <a:lin ang="18900044" scaled="0"/>
          </a:gradFill>
          <a:ln>
            <a:noFill/>
          </a:ln>
        </p:spPr>
      </p:sp>
      <p:grpSp>
        <p:nvGrpSpPr>
          <p:cNvPr id="836" name="Google Shape;836;p25"/>
          <p:cNvGrpSpPr/>
          <p:nvPr/>
        </p:nvGrpSpPr>
        <p:grpSpPr>
          <a:xfrm rot="-1886067">
            <a:off x="373872" y="396903"/>
            <a:ext cx="723307" cy="749568"/>
            <a:chOff x="1075249" y="-113178"/>
            <a:chExt cx="542504" cy="562201"/>
          </a:xfrm>
        </p:grpSpPr>
        <p:sp>
          <p:nvSpPr>
            <p:cNvPr id="837" name="Google Shape;837;p25"/>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5"/>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5"/>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5"/>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1" name="Google Shape;841;p25"/>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2" name="Google Shape;842;p25"/>
          <p:cNvGrpSpPr/>
          <p:nvPr/>
        </p:nvGrpSpPr>
        <p:grpSpPr>
          <a:xfrm>
            <a:off x="-48999" y="-41633"/>
            <a:ext cx="588273" cy="6899600"/>
            <a:chOff x="-36750" y="-31225"/>
            <a:chExt cx="441205" cy="5174700"/>
          </a:xfrm>
        </p:grpSpPr>
        <p:sp>
          <p:nvSpPr>
            <p:cNvPr id="843" name="Google Shape;843;p25"/>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5"/>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5"/>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6" name="Google Shape;846;p25"/>
          <p:cNvGrpSpPr/>
          <p:nvPr/>
        </p:nvGrpSpPr>
        <p:grpSpPr>
          <a:xfrm>
            <a:off x="11603728" y="-41633"/>
            <a:ext cx="588273" cy="6899600"/>
            <a:chOff x="8702795" y="-31225"/>
            <a:chExt cx="441205" cy="5174700"/>
          </a:xfrm>
        </p:grpSpPr>
        <p:sp>
          <p:nvSpPr>
            <p:cNvPr id="847" name="Google Shape;847;p25"/>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5"/>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5"/>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0" name="Google Shape;850;p25"/>
          <p:cNvSpPr txBox="1">
            <a:spLocks noGrp="1"/>
          </p:cNvSpPr>
          <p:nvPr>
            <p:ph type="ctrTitle"/>
          </p:nvPr>
        </p:nvSpPr>
        <p:spPr>
          <a:xfrm>
            <a:off x="7091687" y="1000267"/>
            <a:ext cx="4140400" cy="116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851" name="Google Shape;851;p25"/>
          <p:cNvSpPr txBox="1">
            <a:spLocks noGrp="1"/>
          </p:cNvSpPr>
          <p:nvPr>
            <p:ph type="subTitle" idx="1"/>
          </p:nvPr>
        </p:nvSpPr>
        <p:spPr>
          <a:xfrm>
            <a:off x="7091700" y="2227879"/>
            <a:ext cx="4140400" cy="1389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852" name="Google Shape;852;p25"/>
          <p:cNvSpPr txBox="1">
            <a:spLocks noGrp="1"/>
          </p:cNvSpPr>
          <p:nvPr>
            <p:ph type="subTitle" idx="2"/>
          </p:nvPr>
        </p:nvSpPr>
        <p:spPr>
          <a:xfrm>
            <a:off x="7091687" y="4451933"/>
            <a:ext cx="4140400" cy="610000"/>
          </a:xfrm>
          <a:prstGeom prst="rect">
            <a:avLst/>
          </a:prstGeom>
        </p:spPr>
        <p:txBody>
          <a:bodyPr spcFirstLastPara="1" wrap="square" lIns="91425" tIns="91425" rIns="91425" bIns="91425" anchor="ctr" anchorCtr="0">
            <a:noAutofit/>
          </a:bodyPr>
          <a:lstStyle>
            <a:lvl1pPr lvl="0" algn="ctr" rtl="0">
              <a:lnSpc>
                <a:spcPct val="100000"/>
              </a:lnSpc>
              <a:spcBef>
                <a:spcPts val="40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53" name="Google Shape;853;p25"/>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854" name="Google Shape;854;p25"/>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855" name="Google Shape;855;p25"/>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856" name="Google Shape;856;p25"/>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857" name="Google Shape;857;p25"/>
          <p:cNvGrpSpPr/>
          <p:nvPr/>
        </p:nvGrpSpPr>
        <p:grpSpPr>
          <a:xfrm>
            <a:off x="-100866" y="-89399"/>
            <a:ext cx="12396817" cy="1011916"/>
            <a:chOff x="-75662" y="-67050"/>
            <a:chExt cx="9297613" cy="1269125"/>
          </a:xfrm>
        </p:grpSpPr>
        <p:sp>
          <p:nvSpPr>
            <p:cNvPr id="858" name="Google Shape;858;p25"/>
            <p:cNvSpPr/>
            <p:nvPr/>
          </p:nvSpPr>
          <p:spPr>
            <a:xfrm>
              <a:off x="3212091" y="0"/>
              <a:ext cx="2797271" cy="1055238"/>
            </a:xfrm>
            <a:custGeom>
              <a:avLst/>
              <a:gdLst/>
              <a:ahLst/>
              <a:cxnLst/>
              <a:rect l="l" t="t" r="r" b="b"/>
              <a:pathLst>
                <a:path w="86892" h="32779" extrusionOk="0">
                  <a:moveTo>
                    <a:pt x="0" y="1"/>
                  </a:moveTo>
                  <a:cubicBezTo>
                    <a:pt x="3536" y="18610"/>
                    <a:pt x="21634" y="32779"/>
                    <a:pt x="43446" y="32779"/>
                  </a:cubicBezTo>
                  <a:cubicBezTo>
                    <a:pt x="65258" y="32779"/>
                    <a:pt x="83368" y="18610"/>
                    <a:pt x="86892"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5"/>
            <p:cNvSpPr/>
            <p:nvPr/>
          </p:nvSpPr>
          <p:spPr>
            <a:xfrm>
              <a:off x="7469906" y="-66664"/>
              <a:ext cx="1752045" cy="783501"/>
            </a:xfrm>
            <a:custGeom>
              <a:avLst/>
              <a:gdLst/>
              <a:ahLst/>
              <a:cxnLst/>
              <a:rect l="l" t="t" r="r" b="b"/>
              <a:pathLst>
                <a:path w="54424" h="24338" extrusionOk="0">
                  <a:moveTo>
                    <a:pt x="0" y="1"/>
                  </a:moveTo>
                  <a:cubicBezTo>
                    <a:pt x="0" y="13431"/>
                    <a:pt x="12192" y="24337"/>
                    <a:pt x="27218" y="24337"/>
                  </a:cubicBezTo>
                  <a:cubicBezTo>
                    <a:pt x="42244" y="24337"/>
                    <a:pt x="54424" y="13431"/>
                    <a:pt x="5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5"/>
            <p:cNvSpPr/>
            <p:nvPr/>
          </p:nvSpPr>
          <p:spPr>
            <a:xfrm>
              <a:off x="7503256" y="-67050"/>
              <a:ext cx="1685728" cy="569614"/>
            </a:xfrm>
            <a:custGeom>
              <a:avLst/>
              <a:gdLst/>
              <a:ahLst/>
              <a:cxnLst/>
              <a:rect l="l" t="t" r="r" b="b"/>
              <a:pathLst>
                <a:path w="52364" h="17694" extrusionOk="0">
                  <a:moveTo>
                    <a:pt x="0" y="1"/>
                  </a:moveTo>
                  <a:cubicBezTo>
                    <a:pt x="3227" y="10216"/>
                    <a:pt x="13728" y="17693"/>
                    <a:pt x="26182" y="17693"/>
                  </a:cubicBezTo>
                  <a:cubicBezTo>
                    <a:pt x="38636" y="17693"/>
                    <a:pt x="49125" y="10216"/>
                    <a:pt x="52364"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5"/>
            <p:cNvSpPr/>
            <p:nvPr/>
          </p:nvSpPr>
          <p:spPr>
            <a:xfrm>
              <a:off x="7612094" y="-67050"/>
              <a:ext cx="1467656" cy="355727"/>
            </a:xfrm>
            <a:custGeom>
              <a:avLst/>
              <a:gdLst/>
              <a:ahLst/>
              <a:cxnLst/>
              <a:rect l="l" t="t" r="r" b="b"/>
              <a:pathLst>
                <a:path w="45590" h="11050" extrusionOk="0">
                  <a:moveTo>
                    <a:pt x="1" y="1"/>
                  </a:moveTo>
                  <a:cubicBezTo>
                    <a:pt x="4858" y="6656"/>
                    <a:pt x="13252" y="11050"/>
                    <a:pt x="22801" y="11050"/>
                  </a:cubicBezTo>
                  <a:cubicBezTo>
                    <a:pt x="32338" y="11050"/>
                    <a:pt x="40732" y="6656"/>
                    <a:pt x="4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5"/>
            <p:cNvSpPr/>
            <p:nvPr/>
          </p:nvSpPr>
          <p:spPr>
            <a:xfrm>
              <a:off x="7843582" y="-67050"/>
              <a:ext cx="1004664" cy="141872"/>
            </a:xfrm>
            <a:custGeom>
              <a:avLst/>
              <a:gdLst/>
              <a:ahLst/>
              <a:cxnLst/>
              <a:rect l="l" t="t" r="r" b="b"/>
              <a:pathLst>
                <a:path w="31208" h="4407" extrusionOk="0">
                  <a:moveTo>
                    <a:pt x="1" y="1"/>
                  </a:moveTo>
                  <a:cubicBezTo>
                    <a:pt x="4418" y="2775"/>
                    <a:pt x="9800"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5"/>
            <p:cNvSpPr/>
            <p:nvPr/>
          </p:nvSpPr>
          <p:spPr>
            <a:xfrm>
              <a:off x="5855160" y="-66664"/>
              <a:ext cx="1751658" cy="783501"/>
            </a:xfrm>
            <a:custGeom>
              <a:avLst/>
              <a:gdLst/>
              <a:ahLst/>
              <a:cxnLst/>
              <a:rect l="l" t="t" r="r" b="b"/>
              <a:pathLst>
                <a:path w="54412" h="24338" extrusionOk="0">
                  <a:moveTo>
                    <a:pt x="0" y="1"/>
                  </a:moveTo>
                  <a:cubicBezTo>
                    <a:pt x="0" y="13431"/>
                    <a:pt x="12180" y="24337"/>
                    <a:pt x="27206" y="24337"/>
                  </a:cubicBezTo>
                  <a:cubicBezTo>
                    <a:pt x="42232" y="24337"/>
                    <a:pt x="54412" y="13431"/>
                    <a:pt x="54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5"/>
            <p:cNvSpPr/>
            <p:nvPr/>
          </p:nvSpPr>
          <p:spPr>
            <a:xfrm>
              <a:off x="5888123" y="-67050"/>
              <a:ext cx="1685728" cy="569614"/>
            </a:xfrm>
            <a:custGeom>
              <a:avLst/>
              <a:gdLst/>
              <a:ahLst/>
              <a:cxnLst/>
              <a:rect l="l" t="t" r="r" b="b"/>
              <a:pathLst>
                <a:path w="52364" h="17694" extrusionOk="0">
                  <a:moveTo>
                    <a:pt x="0" y="1"/>
                  </a:moveTo>
                  <a:cubicBezTo>
                    <a:pt x="3239" y="10216"/>
                    <a:pt x="13728" y="17693"/>
                    <a:pt x="26182" y="17693"/>
                  </a:cubicBezTo>
                  <a:cubicBezTo>
                    <a:pt x="38636" y="17693"/>
                    <a:pt x="49137" y="10216"/>
                    <a:pt x="52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5"/>
            <p:cNvSpPr/>
            <p:nvPr/>
          </p:nvSpPr>
          <p:spPr>
            <a:xfrm>
              <a:off x="5997348" y="-67050"/>
              <a:ext cx="1467656" cy="355727"/>
            </a:xfrm>
            <a:custGeom>
              <a:avLst/>
              <a:gdLst/>
              <a:ahLst/>
              <a:cxnLst/>
              <a:rect l="l" t="t" r="r" b="b"/>
              <a:pathLst>
                <a:path w="45590" h="11050" extrusionOk="0">
                  <a:moveTo>
                    <a:pt x="1" y="1"/>
                  </a:moveTo>
                  <a:cubicBezTo>
                    <a:pt x="4858" y="6656"/>
                    <a:pt x="13252" y="11050"/>
                    <a:pt x="22789" y="11050"/>
                  </a:cubicBezTo>
                  <a:cubicBezTo>
                    <a:pt x="32338" y="11050"/>
                    <a:pt x="40732" y="6656"/>
                    <a:pt x="4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5"/>
            <p:cNvSpPr/>
            <p:nvPr/>
          </p:nvSpPr>
          <p:spPr>
            <a:xfrm>
              <a:off x="6228836" y="-67050"/>
              <a:ext cx="1004664" cy="141872"/>
            </a:xfrm>
            <a:custGeom>
              <a:avLst/>
              <a:gdLst/>
              <a:ahLst/>
              <a:cxnLst/>
              <a:rect l="l" t="t" r="r" b="b"/>
              <a:pathLst>
                <a:path w="31208" h="4407" extrusionOk="0">
                  <a:moveTo>
                    <a:pt x="1" y="1"/>
                  </a:moveTo>
                  <a:cubicBezTo>
                    <a:pt x="4418" y="2775"/>
                    <a:pt x="9788" y="4406"/>
                    <a:pt x="15598"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5"/>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5"/>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5"/>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5"/>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5"/>
            <p:cNvSpPr/>
            <p:nvPr/>
          </p:nvSpPr>
          <p:spPr>
            <a:xfrm>
              <a:off x="1539438" y="-66664"/>
              <a:ext cx="1752077" cy="783501"/>
            </a:xfrm>
            <a:custGeom>
              <a:avLst/>
              <a:gdLst/>
              <a:ahLst/>
              <a:cxnLst/>
              <a:rect l="l" t="t" r="r" b="b"/>
              <a:pathLst>
                <a:path w="54425" h="24338" extrusionOk="0">
                  <a:moveTo>
                    <a:pt x="1" y="1"/>
                  </a:moveTo>
                  <a:cubicBezTo>
                    <a:pt x="1" y="13431"/>
                    <a:pt x="12181" y="24337"/>
                    <a:pt x="27207" y="24337"/>
                  </a:cubicBezTo>
                  <a:cubicBezTo>
                    <a:pt x="42232" y="24337"/>
                    <a:pt x="54424" y="13431"/>
                    <a:pt x="5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5"/>
            <p:cNvSpPr/>
            <p:nvPr/>
          </p:nvSpPr>
          <p:spPr>
            <a:xfrm>
              <a:off x="1572401" y="-67050"/>
              <a:ext cx="1685760" cy="569614"/>
            </a:xfrm>
            <a:custGeom>
              <a:avLst/>
              <a:gdLst/>
              <a:ahLst/>
              <a:cxnLst/>
              <a:rect l="l" t="t" r="r" b="b"/>
              <a:pathLst>
                <a:path w="52365" h="17694" extrusionOk="0">
                  <a:moveTo>
                    <a:pt x="1" y="1"/>
                  </a:moveTo>
                  <a:cubicBezTo>
                    <a:pt x="3239" y="10216"/>
                    <a:pt x="13729" y="17693"/>
                    <a:pt x="26183" y="17693"/>
                  </a:cubicBezTo>
                  <a:cubicBezTo>
                    <a:pt x="38637" y="17693"/>
                    <a:pt x="49138" y="10216"/>
                    <a:pt x="52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5"/>
            <p:cNvSpPr/>
            <p:nvPr/>
          </p:nvSpPr>
          <p:spPr>
            <a:xfrm>
              <a:off x="1681659" y="-67050"/>
              <a:ext cx="1467656" cy="355727"/>
            </a:xfrm>
            <a:custGeom>
              <a:avLst/>
              <a:gdLst/>
              <a:ahLst/>
              <a:cxnLst/>
              <a:rect l="l" t="t" r="r" b="b"/>
              <a:pathLst>
                <a:path w="45590" h="11050" extrusionOk="0">
                  <a:moveTo>
                    <a:pt x="0" y="1"/>
                  </a:moveTo>
                  <a:cubicBezTo>
                    <a:pt x="4858" y="6656"/>
                    <a:pt x="13252" y="11050"/>
                    <a:pt x="22789" y="11050"/>
                  </a:cubicBezTo>
                  <a:cubicBezTo>
                    <a:pt x="32338" y="11050"/>
                    <a:pt x="40731"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5"/>
            <p:cNvSpPr/>
            <p:nvPr/>
          </p:nvSpPr>
          <p:spPr>
            <a:xfrm>
              <a:off x="1913146" y="-67050"/>
              <a:ext cx="1004631" cy="141872"/>
            </a:xfrm>
            <a:custGeom>
              <a:avLst/>
              <a:gdLst/>
              <a:ahLst/>
              <a:cxnLst/>
              <a:rect l="l" t="t" r="r" b="b"/>
              <a:pathLst>
                <a:path w="31207" h="4407" extrusionOk="0">
                  <a:moveTo>
                    <a:pt x="1" y="1"/>
                  </a:moveTo>
                  <a:cubicBezTo>
                    <a:pt x="4418" y="2775"/>
                    <a:pt x="9799" y="4406"/>
                    <a:pt x="15598"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5"/>
            <p:cNvSpPr/>
            <p:nvPr/>
          </p:nvSpPr>
          <p:spPr>
            <a:xfrm>
              <a:off x="3154184" y="-67050"/>
              <a:ext cx="2837930" cy="1269125"/>
            </a:xfrm>
            <a:custGeom>
              <a:avLst/>
              <a:gdLst/>
              <a:ahLst/>
              <a:cxnLst/>
              <a:rect l="l" t="t" r="r" b="b"/>
              <a:pathLst>
                <a:path w="88155" h="39423" extrusionOk="0">
                  <a:moveTo>
                    <a:pt x="1" y="1"/>
                  </a:moveTo>
                  <a:cubicBezTo>
                    <a:pt x="1" y="21777"/>
                    <a:pt x="19742" y="39422"/>
                    <a:pt x="44078" y="39422"/>
                  </a:cubicBezTo>
                  <a:cubicBezTo>
                    <a:pt x="68426" y="39422"/>
                    <a:pt x="88155" y="21777"/>
                    <a:pt x="88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5"/>
            <p:cNvSpPr/>
            <p:nvPr/>
          </p:nvSpPr>
          <p:spPr>
            <a:xfrm>
              <a:off x="3236980" y="-67050"/>
              <a:ext cx="2672364" cy="841383"/>
            </a:xfrm>
            <a:custGeom>
              <a:avLst/>
              <a:gdLst/>
              <a:ahLst/>
              <a:cxnLst/>
              <a:rect l="l" t="t" r="r" b="b"/>
              <a:pathLst>
                <a:path w="83012" h="26136" extrusionOk="0">
                  <a:moveTo>
                    <a:pt x="1" y="1"/>
                  </a:moveTo>
                  <a:cubicBezTo>
                    <a:pt x="6109" y="15241"/>
                    <a:pt x="22384" y="26135"/>
                    <a:pt x="41506" y="26135"/>
                  </a:cubicBezTo>
                  <a:cubicBezTo>
                    <a:pt x="60639" y="26135"/>
                    <a:pt x="76915" y="15241"/>
                    <a:pt x="83011"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5"/>
            <p:cNvSpPr/>
            <p:nvPr/>
          </p:nvSpPr>
          <p:spPr>
            <a:xfrm>
              <a:off x="3348909" y="-67050"/>
              <a:ext cx="2448497" cy="627496"/>
            </a:xfrm>
            <a:custGeom>
              <a:avLst/>
              <a:gdLst/>
              <a:ahLst/>
              <a:cxnLst/>
              <a:rect l="l" t="t" r="r" b="b"/>
              <a:pathLst>
                <a:path w="76058" h="19492" extrusionOk="0">
                  <a:moveTo>
                    <a:pt x="0" y="1"/>
                  </a:moveTo>
                  <a:cubicBezTo>
                    <a:pt x="7656" y="11657"/>
                    <a:pt x="21825" y="19491"/>
                    <a:pt x="38029" y="19491"/>
                  </a:cubicBezTo>
                  <a:cubicBezTo>
                    <a:pt x="54233" y="19491"/>
                    <a:pt x="68402" y="11657"/>
                    <a:pt x="76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5"/>
            <p:cNvSpPr/>
            <p:nvPr/>
          </p:nvSpPr>
          <p:spPr>
            <a:xfrm>
              <a:off x="3525606" y="-67050"/>
              <a:ext cx="2095088" cy="413609"/>
            </a:xfrm>
            <a:custGeom>
              <a:avLst/>
              <a:gdLst/>
              <a:ahLst/>
              <a:cxnLst/>
              <a:rect l="l" t="t" r="r" b="b"/>
              <a:pathLst>
                <a:path w="65080" h="12848" extrusionOk="0">
                  <a:moveTo>
                    <a:pt x="0" y="1"/>
                  </a:moveTo>
                  <a:cubicBezTo>
                    <a:pt x="8061" y="7895"/>
                    <a:pt x="19657" y="12848"/>
                    <a:pt x="32540" y="12848"/>
                  </a:cubicBezTo>
                  <a:cubicBezTo>
                    <a:pt x="45434" y="12848"/>
                    <a:pt x="57019" y="7895"/>
                    <a:pt x="65080"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5"/>
            <p:cNvSpPr/>
            <p:nvPr/>
          </p:nvSpPr>
          <p:spPr>
            <a:xfrm>
              <a:off x="3809598" y="-67050"/>
              <a:ext cx="1527083" cy="199368"/>
            </a:xfrm>
            <a:custGeom>
              <a:avLst/>
              <a:gdLst/>
              <a:ahLst/>
              <a:cxnLst/>
              <a:rect l="l" t="t" r="r" b="b"/>
              <a:pathLst>
                <a:path w="47436" h="6193" extrusionOk="0">
                  <a:moveTo>
                    <a:pt x="1" y="1"/>
                  </a:moveTo>
                  <a:cubicBezTo>
                    <a:pt x="6847" y="3930"/>
                    <a:pt x="14991" y="6192"/>
                    <a:pt x="23718" y="6192"/>
                  </a:cubicBezTo>
                  <a:cubicBezTo>
                    <a:pt x="32457" y="6192"/>
                    <a:pt x="40589" y="3930"/>
                    <a:pt x="47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0" name="Google Shape;880;p25"/>
          <p:cNvSpPr txBox="1"/>
          <p:nvPr/>
        </p:nvSpPr>
        <p:spPr>
          <a:xfrm>
            <a:off x="7017700" y="4879056"/>
            <a:ext cx="4288400" cy="477600"/>
          </a:xfrm>
          <a:prstGeom prst="rect">
            <a:avLst/>
          </a:prstGeom>
          <a:noFill/>
          <a:ln>
            <a:noFill/>
          </a:ln>
        </p:spPr>
        <p:txBody>
          <a:bodyPr spcFirstLastPara="1" wrap="square" lIns="121900" tIns="0" rIns="0" bIns="0" anchor="ctr" anchorCtr="0">
            <a:noAutofit/>
          </a:bodyPr>
          <a:lstStyle/>
          <a:p>
            <a:pPr marL="0" lvl="0" indent="0" algn="ctr" rtl="0">
              <a:lnSpc>
                <a:spcPct val="100000"/>
              </a:lnSpc>
              <a:spcBef>
                <a:spcPts val="400"/>
              </a:spcBef>
              <a:spcAft>
                <a:spcPts val="0"/>
              </a:spcAft>
              <a:buNone/>
            </a:pPr>
            <a:r>
              <a:rPr lang="en" sz="1200">
                <a:solidFill>
                  <a:schemeClr val="dk1"/>
                </a:solidFill>
                <a:latin typeface="Barlow"/>
                <a:ea typeface="Barlow"/>
                <a:cs typeface="Barlow"/>
                <a:sym typeface="Barlow"/>
              </a:rPr>
              <a:t>CREDITS: This presentation template was created by </a:t>
            </a:r>
            <a:r>
              <a:rPr lang="en" sz="1200" b="1">
                <a:solidFill>
                  <a:schemeClr val="dk1"/>
                </a:solidFill>
                <a:uFill>
                  <a:noFill/>
                </a:uFill>
                <a:latin typeface="Barlow"/>
                <a:ea typeface="Barlow"/>
                <a:cs typeface="Barlow"/>
                <a:sym typeface="Barlow"/>
                <a:hlinkClick r:id="rId2">
                  <a:extLst>
                    <a:ext uri="{A12FA001-AC4F-418D-AE19-62706E023703}">
                      <ahyp:hlinkClr xmlns="" xmlns:ahyp="http://schemas.microsoft.com/office/drawing/2018/hyperlinkcolor" val="tx"/>
                    </a:ext>
                  </a:extLst>
                </a:hlinkClick>
              </a:rPr>
              <a:t>Slidesgo</a:t>
            </a:r>
            <a:r>
              <a:rPr lang="en" sz="1200">
                <a:solidFill>
                  <a:schemeClr val="dk1"/>
                </a:solidFill>
                <a:latin typeface="Barlow"/>
                <a:ea typeface="Barlow"/>
                <a:cs typeface="Barlow"/>
                <a:sym typeface="Barlow"/>
              </a:rPr>
              <a:t>, including icons by </a:t>
            </a:r>
            <a:r>
              <a:rPr lang="en" sz="1200" b="1">
                <a:solidFill>
                  <a:schemeClr val="dk1"/>
                </a:solidFill>
                <a:uFill>
                  <a:noFill/>
                </a:uFill>
                <a:latin typeface="Barlow"/>
                <a:ea typeface="Barlow"/>
                <a:cs typeface="Barlow"/>
                <a:sym typeface="Barlow"/>
                <a:hlinkClick r:id="rId3">
                  <a:extLst>
                    <a:ext uri="{A12FA001-AC4F-418D-AE19-62706E023703}">
                      <ahyp:hlinkClr xmlns="" xmlns:ahyp="http://schemas.microsoft.com/office/drawing/2018/hyperlinkcolor" val="tx"/>
                    </a:ext>
                  </a:extLst>
                </a:hlinkClick>
              </a:rPr>
              <a:t>Flaticon</a:t>
            </a:r>
            <a:r>
              <a:rPr lang="en" sz="1200">
                <a:solidFill>
                  <a:schemeClr val="dk1"/>
                </a:solidFill>
                <a:latin typeface="Barlow"/>
                <a:ea typeface="Barlow"/>
                <a:cs typeface="Barlow"/>
                <a:sym typeface="Barlow"/>
              </a:rPr>
              <a:t>, infographics &amp; images by </a:t>
            </a:r>
            <a:r>
              <a:rPr lang="en" sz="1200" b="1">
                <a:solidFill>
                  <a:schemeClr val="dk1"/>
                </a:solidFill>
                <a:uFill>
                  <a:noFill/>
                </a:uFill>
                <a:latin typeface="Barlow"/>
                <a:ea typeface="Barlow"/>
                <a:cs typeface="Barlow"/>
                <a:sym typeface="Barlow"/>
                <a:hlinkClick r:id="rId4">
                  <a:extLst>
                    <a:ext uri="{A12FA001-AC4F-418D-AE19-62706E023703}">
                      <ahyp:hlinkClr xmlns="" xmlns:ahyp="http://schemas.microsoft.com/office/drawing/2018/hyperlinkcolor" val="tx"/>
                    </a:ext>
                  </a:extLst>
                </a:hlinkClick>
              </a:rPr>
              <a:t>Freepik</a:t>
            </a:r>
            <a:endParaRPr sz="1200" b="1">
              <a:solidFill>
                <a:schemeClr val="dk1"/>
              </a:solidFill>
              <a:latin typeface="Barlow"/>
              <a:ea typeface="Barlow"/>
              <a:cs typeface="Barlow"/>
              <a:sym typeface="Barlow"/>
            </a:endParaRPr>
          </a:p>
        </p:txBody>
      </p:sp>
    </p:spTree>
    <p:extLst>
      <p:ext uri="{BB962C8B-B14F-4D97-AF65-F5344CB8AC3E}">
        <p14:creationId xmlns="" xmlns:p14="http://schemas.microsoft.com/office/powerpoint/2010/main" val="3898986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81"/>
        <p:cNvGrpSpPr/>
        <p:nvPr/>
      </p:nvGrpSpPr>
      <p:grpSpPr>
        <a:xfrm>
          <a:off x="0" y="0"/>
          <a:ext cx="0" cy="0"/>
          <a:chOff x="0" y="0"/>
          <a:chExt cx="0" cy="0"/>
        </a:xfrm>
      </p:grpSpPr>
      <p:sp>
        <p:nvSpPr>
          <p:cNvPr id="882" name="Google Shape;882;p26"/>
          <p:cNvSpPr/>
          <p:nvPr/>
        </p:nvSpPr>
        <p:spPr>
          <a:xfrm>
            <a:off x="348067" y="505801"/>
            <a:ext cx="10883828" cy="5468511"/>
          </a:xfrm>
          <a:custGeom>
            <a:avLst/>
            <a:gdLst/>
            <a:ahLst/>
            <a:cxnLst/>
            <a:rect l="l" t="t" r="r" b="b"/>
            <a:pathLst>
              <a:path w="226904" h="157791" extrusionOk="0">
                <a:moveTo>
                  <a:pt x="219014" y="0"/>
                </a:moveTo>
                <a:lnTo>
                  <a:pt x="0" y="66904"/>
                </a:lnTo>
                <a:lnTo>
                  <a:pt x="2524" y="157791"/>
                </a:lnTo>
                <a:lnTo>
                  <a:pt x="153688" y="156845"/>
                </a:lnTo>
                <a:lnTo>
                  <a:pt x="226904" y="11361"/>
                </a:lnTo>
                <a:close/>
              </a:path>
            </a:pathLst>
          </a:custGeom>
          <a:gradFill>
            <a:gsLst>
              <a:gs pos="0">
                <a:srgbClr val="FFFFFF">
                  <a:alpha val="3921"/>
                </a:srgbClr>
              </a:gs>
              <a:gs pos="100000">
                <a:srgbClr val="FAD25C">
                  <a:alpha val="29411"/>
                </a:srgbClr>
              </a:gs>
            </a:gsLst>
            <a:lin ang="18900044" scaled="0"/>
          </a:gradFill>
          <a:ln>
            <a:noFill/>
          </a:ln>
        </p:spPr>
      </p:sp>
      <p:grpSp>
        <p:nvGrpSpPr>
          <p:cNvPr id="883" name="Google Shape;883;p26"/>
          <p:cNvGrpSpPr/>
          <p:nvPr/>
        </p:nvGrpSpPr>
        <p:grpSpPr>
          <a:xfrm rot="1886067" flipH="1">
            <a:off x="10738039" y="133603"/>
            <a:ext cx="723307" cy="749568"/>
            <a:chOff x="1075249" y="-113178"/>
            <a:chExt cx="542504" cy="562201"/>
          </a:xfrm>
        </p:grpSpPr>
        <p:sp>
          <p:nvSpPr>
            <p:cNvPr id="884" name="Google Shape;884;p26"/>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6"/>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26"/>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26"/>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8" name="Google Shape;888;p26"/>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9" name="Google Shape;889;p26"/>
          <p:cNvGrpSpPr/>
          <p:nvPr/>
        </p:nvGrpSpPr>
        <p:grpSpPr>
          <a:xfrm>
            <a:off x="-48999" y="-41633"/>
            <a:ext cx="588273" cy="6899600"/>
            <a:chOff x="-36750" y="-31225"/>
            <a:chExt cx="441205" cy="5174700"/>
          </a:xfrm>
        </p:grpSpPr>
        <p:sp>
          <p:nvSpPr>
            <p:cNvPr id="890" name="Google Shape;890;p26"/>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26"/>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26"/>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3" name="Google Shape;893;p26"/>
          <p:cNvGrpSpPr/>
          <p:nvPr/>
        </p:nvGrpSpPr>
        <p:grpSpPr>
          <a:xfrm>
            <a:off x="11603728" y="-41633"/>
            <a:ext cx="588273" cy="6899600"/>
            <a:chOff x="8702795" y="-31225"/>
            <a:chExt cx="441205" cy="5174700"/>
          </a:xfrm>
        </p:grpSpPr>
        <p:sp>
          <p:nvSpPr>
            <p:cNvPr id="894" name="Google Shape;894;p26"/>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26"/>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26"/>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7" name="Google Shape;897;p26"/>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898" name="Google Shape;898;p26"/>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899" name="Google Shape;899;p26"/>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00" name="Google Shape;900;p26"/>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901" name="Google Shape;901;p26"/>
          <p:cNvGrpSpPr/>
          <p:nvPr/>
        </p:nvGrpSpPr>
        <p:grpSpPr>
          <a:xfrm>
            <a:off x="-100866" y="-89399"/>
            <a:ext cx="12396817" cy="1011916"/>
            <a:chOff x="-75662" y="-67050"/>
            <a:chExt cx="9297613" cy="1269125"/>
          </a:xfrm>
        </p:grpSpPr>
        <p:sp>
          <p:nvSpPr>
            <p:cNvPr id="902" name="Google Shape;902;p26"/>
            <p:cNvSpPr/>
            <p:nvPr/>
          </p:nvSpPr>
          <p:spPr>
            <a:xfrm>
              <a:off x="3212091" y="0"/>
              <a:ext cx="2797271" cy="1055238"/>
            </a:xfrm>
            <a:custGeom>
              <a:avLst/>
              <a:gdLst/>
              <a:ahLst/>
              <a:cxnLst/>
              <a:rect l="l" t="t" r="r" b="b"/>
              <a:pathLst>
                <a:path w="86892" h="32779" extrusionOk="0">
                  <a:moveTo>
                    <a:pt x="0" y="1"/>
                  </a:moveTo>
                  <a:cubicBezTo>
                    <a:pt x="3536" y="18610"/>
                    <a:pt x="21634" y="32779"/>
                    <a:pt x="43446" y="32779"/>
                  </a:cubicBezTo>
                  <a:cubicBezTo>
                    <a:pt x="65258" y="32779"/>
                    <a:pt x="83368" y="18610"/>
                    <a:pt x="86892"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6"/>
            <p:cNvSpPr/>
            <p:nvPr/>
          </p:nvSpPr>
          <p:spPr>
            <a:xfrm>
              <a:off x="7469906" y="-66664"/>
              <a:ext cx="1752045" cy="783501"/>
            </a:xfrm>
            <a:custGeom>
              <a:avLst/>
              <a:gdLst/>
              <a:ahLst/>
              <a:cxnLst/>
              <a:rect l="l" t="t" r="r" b="b"/>
              <a:pathLst>
                <a:path w="54424" h="24338" extrusionOk="0">
                  <a:moveTo>
                    <a:pt x="0" y="1"/>
                  </a:moveTo>
                  <a:cubicBezTo>
                    <a:pt x="0" y="13431"/>
                    <a:pt x="12192" y="24337"/>
                    <a:pt x="27218" y="24337"/>
                  </a:cubicBezTo>
                  <a:cubicBezTo>
                    <a:pt x="42244" y="24337"/>
                    <a:pt x="54424" y="13431"/>
                    <a:pt x="5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6"/>
            <p:cNvSpPr/>
            <p:nvPr/>
          </p:nvSpPr>
          <p:spPr>
            <a:xfrm>
              <a:off x="7503256" y="-67050"/>
              <a:ext cx="1685728" cy="569614"/>
            </a:xfrm>
            <a:custGeom>
              <a:avLst/>
              <a:gdLst/>
              <a:ahLst/>
              <a:cxnLst/>
              <a:rect l="l" t="t" r="r" b="b"/>
              <a:pathLst>
                <a:path w="52364" h="17694" extrusionOk="0">
                  <a:moveTo>
                    <a:pt x="0" y="1"/>
                  </a:moveTo>
                  <a:cubicBezTo>
                    <a:pt x="3227" y="10216"/>
                    <a:pt x="13728" y="17693"/>
                    <a:pt x="26182" y="17693"/>
                  </a:cubicBezTo>
                  <a:cubicBezTo>
                    <a:pt x="38636" y="17693"/>
                    <a:pt x="49125" y="10216"/>
                    <a:pt x="52364"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26"/>
            <p:cNvSpPr/>
            <p:nvPr/>
          </p:nvSpPr>
          <p:spPr>
            <a:xfrm>
              <a:off x="7612094" y="-67050"/>
              <a:ext cx="1467656" cy="355727"/>
            </a:xfrm>
            <a:custGeom>
              <a:avLst/>
              <a:gdLst/>
              <a:ahLst/>
              <a:cxnLst/>
              <a:rect l="l" t="t" r="r" b="b"/>
              <a:pathLst>
                <a:path w="45590" h="11050" extrusionOk="0">
                  <a:moveTo>
                    <a:pt x="1" y="1"/>
                  </a:moveTo>
                  <a:cubicBezTo>
                    <a:pt x="4858" y="6656"/>
                    <a:pt x="13252" y="11050"/>
                    <a:pt x="22801" y="11050"/>
                  </a:cubicBezTo>
                  <a:cubicBezTo>
                    <a:pt x="32338" y="11050"/>
                    <a:pt x="40732" y="6656"/>
                    <a:pt x="4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26"/>
            <p:cNvSpPr/>
            <p:nvPr/>
          </p:nvSpPr>
          <p:spPr>
            <a:xfrm>
              <a:off x="7843582" y="-67050"/>
              <a:ext cx="1004664" cy="141872"/>
            </a:xfrm>
            <a:custGeom>
              <a:avLst/>
              <a:gdLst/>
              <a:ahLst/>
              <a:cxnLst/>
              <a:rect l="l" t="t" r="r" b="b"/>
              <a:pathLst>
                <a:path w="31208" h="4407" extrusionOk="0">
                  <a:moveTo>
                    <a:pt x="1" y="1"/>
                  </a:moveTo>
                  <a:cubicBezTo>
                    <a:pt x="4418" y="2775"/>
                    <a:pt x="9800"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6"/>
            <p:cNvSpPr/>
            <p:nvPr/>
          </p:nvSpPr>
          <p:spPr>
            <a:xfrm>
              <a:off x="5855160" y="-66664"/>
              <a:ext cx="1751658" cy="783501"/>
            </a:xfrm>
            <a:custGeom>
              <a:avLst/>
              <a:gdLst/>
              <a:ahLst/>
              <a:cxnLst/>
              <a:rect l="l" t="t" r="r" b="b"/>
              <a:pathLst>
                <a:path w="54412" h="24338" extrusionOk="0">
                  <a:moveTo>
                    <a:pt x="0" y="1"/>
                  </a:moveTo>
                  <a:cubicBezTo>
                    <a:pt x="0" y="13431"/>
                    <a:pt x="12180" y="24337"/>
                    <a:pt x="27206" y="24337"/>
                  </a:cubicBezTo>
                  <a:cubicBezTo>
                    <a:pt x="42232" y="24337"/>
                    <a:pt x="54412" y="13431"/>
                    <a:pt x="54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6"/>
            <p:cNvSpPr/>
            <p:nvPr/>
          </p:nvSpPr>
          <p:spPr>
            <a:xfrm>
              <a:off x="5888123" y="-67050"/>
              <a:ext cx="1685728" cy="569614"/>
            </a:xfrm>
            <a:custGeom>
              <a:avLst/>
              <a:gdLst/>
              <a:ahLst/>
              <a:cxnLst/>
              <a:rect l="l" t="t" r="r" b="b"/>
              <a:pathLst>
                <a:path w="52364" h="17694" extrusionOk="0">
                  <a:moveTo>
                    <a:pt x="0" y="1"/>
                  </a:moveTo>
                  <a:cubicBezTo>
                    <a:pt x="3239" y="10216"/>
                    <a:pt x="13728" y="17693"/>
                    <a:pt x="26182" y="17693"/>
                  </a:cubicBezTo>
                  <a:cubicBezTo>
                    <a:pt x="38636" y="17693"/>
                    <a:pt x="49137" y="10216"/>
                    <a:pt x="52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26"/>
            <p:cNvSpPr/>
            <p:nvPr/>
          </p:nvSpPr>
          <p:spPr>
            <a:xfrm>
              <a:off x="5997348" y="-67050"/>
              <a:ext cx="1467656" cy="355727"/>
            </a:xfrm>
            <a:custGeom>
              <a:avLst/>
              <a:gdLst/>
              <a:ahLst/>
              <a:cxnLst/>
              <a:rect l="l" t="t" r="r" b="b"/>
              <a:pathLst>
                <a:path w="45590" h="11050" extrusionOk="0">
                  <a:moveTo>
                    <a:pt x="1" y="1"/>
                  </a:moveTo>
                  <a:cubicBezTo>
                    <a:pt x="4858" y="6656"/>
                    <a:pt x="13252" y="11050"/>
                    <a:pt x="22789" y="11050"/>
                  </a:cubicBezTo>
                  <a:cubicBezTo>
                    <a:pt x="32338" y="11050"/>
                    <a:pt x="40732" y="6656"/>
                    <a:pt x="4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26"/>
            <p:cNvSpPr/>
            <p:nvPr/>
          </p:nvSpPr>
          <p:spPr>
            <a:xfrm>
              <a:off x="6228836" y="-67050"/>
              <a:ext cx="1004664" cy="141872"/>
            </a:xfrm>
            <a:custGeom>
              <a:avLst/>
              <a:gdLst/>
              <a:ahLst/>
              <a:cxnLst/>
              <a:rect l="l" t="t" r="r" b="b"/>
              <a:pathLst>
                <a:path w="31208" h="4407" extrusionOk="0">
                  <a:moveTo>
                    <a:pt x="1" y="1"/>
                  </a:moveTo>
                  <a:cubicBezTo>
                    <a:pt x="4418" y="2775"/>
                    <a:pt x="9788" y="4406"/>
                    <a:pt x="15598"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6"/>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26"/>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26"/>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26"/>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26"/>
            <p:cNvSpPr/>
            <p:nvPr/>
          </p:nvSpPr>
          <p:spPr>
            <a:xfrm>
              <a:off x="1539438" y="-66664"/>
              <a:ext cx="1752077" cy="783501"/>
            </a:xfrm>
            <a:custGeom>
              <a:avLst/>
              <a:gdLst/>
              <a:ahLst/>
              <a:cxnLst/>
              <a:rect l="l" t="t" r="r" b="b"/>
              <a:pathLst>
                <a:path w="54425" h="24338" extrusionOk="0">
                  <a:moveTo>
                    <a:pt x="1" y="1"/>
                  </a:moveTo>
                  <a:cubicBezTo>
                    <a:pt x="1" y="13431"/>
                    <a:pt x="12181" y="24337"/>
                    <a:pt x="27207" y="24337"/>
                  </a:cubicBezTo>
                  <a:cubicBezTo>
                    <a:pt x="42232" y="24337"/>
                    <a:pt x="54424" y="13431"/>
                    <a:pt x="5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26"/>
            <p:cNvSpPr/>
            <p:nvPr/>
          </p:nvSpPr>
          <p:spPr>
            <a:xfrm>
              <a:off x="1572401" y="-67050"/>
              <a:ext cx="1685760" cy="569614"/>
            </a:xfrm>
            <a:custGeom>
              <a:avLst/>
              <a:gdLst/>
              <a:ahLst/>
              <a:cxnLst/>
              <a:rect l="l" t="t" r="r" b="b"/>
              <a:pathLst>
                <a:path w="52365" h="17694" extrusionOk="0">
                  <a:moveTo>
                    <a:pt x="1" y="1"/>
                  </a:moveTo>
                  <a:cubicBezTo>
                    <a:pt x="3239" y="10216"/>
                    <a:pt x="13729" y="17693"/>
                    <a:pt x="26183" y="17693"/>
                  </a:cubicBezTo>
                  <a:cubicBezTo>
                    <a:pt x="38637" y="17693"/>
                    <a:pt x="49138" y="10216"/>
                    <a:pt x="52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26"/>
            <p:cNvSpPr/>
            <p:nvPr/>
          </p:nvSpPr>
          <p:spPr>
            <a:xfrm>
              <a:off x="1681659" y="-67050"/>
              <a:ext cx="1467656" cy="355727"/>
            </a:xfrm>
            <a:custGeom>
              <a:avLst/>
              <a:gdLst/>
              <a:ahLst/>
              <a:cxnLst/>
              <a:rect l="l" t="t" r="r" b="b"/>
              <a:pathLst>
                <a:path w="45590" h="11050" extrusionOk="0">
                  <a:moveTo>
                    <a:pt x="0" y="1"/>
                  </a:moveTo>
                  <a:cubicBezTo>
                    <a:pt x="4858" y="6656"/>
                    <a:pt x="13252" y="11050"/>
                    <a:pt x="22789" y="11050"/>
                  </a:cubicBezTo>
                  <a:cubicBezTo>
                    <a:pt x="32338" y="11050"/>
                    <a:pt x="40731"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26"/>
            <p:cNvSpPr/>
            <p:nvPr/>
          </p:nvSpPr>
          <p:spPr>
            <a:xfrm>
              <a:off x="1913146" y="-67050"/>
              <a:ext cx="1004631" cy="141872"/>
            </a:xfrm>
            <a:custGeom>
              <a:avLst/>
              <a:gdLst/>
              <a:ahLst/>
              <a:cxnLst/>
              <a:rect l="l" t="t" r="r" b="b"/>
              <a:pathLst>
                <a:path w="31207" h="4407" extrusionOk="0">
                  <a:moveTo>
                    <a:pt x="1" y="1"/>
                  </a:moveTo>
                  <a:cubicBezTo>
                    <a:pt x="4418" y="2775"/>
                    <a:pt x="9799" y="4406"/>
                    <a:pt x="15598"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26"/>
            <p:cNvSpPr/>
            <p:nvPr/>
          </p:nvSpPr>
          <p:spPr>
            <a:xfrm>
              <a:off x="3154184" y="-67050"/>
              <a:ext cx="2837930" cy="1269125"/>
            </a:xfrm>
            <a:custGeom>
              <a:avLst/>
              <a:gdLst/>
              <a:ahLst/>
              <a:cxnLst/>
              <a:rect l="l" t="t" r="r" b="b"/>
              <a:pathLst>
                <a:path w="88155" h="39423" extrusionOk="0">
                  <a:moveTo>
                    <a:pt x="1" y="1"/>
                  </a:moveTo>
                  <a:cubicBezTo>
                    <a:pt x="1" y="21777"/>
                    <a:pt x="19742" y="39422"/>
                    <a:pt x="44078" y="39422"/>
                  </a:cubicBezTo>
                  <a:cubicBezTo>
                    <a:pt x="68426" y="39422"/>
                    <a:pt x="88155" y="21777"/>
                    <a:pt x="88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26"/>
            <p:cNvSpPr/>
            <p:nvPr/>
          </p:nvSpPr>
          <p:spPr>
            <a:xfrm>
              <a:off x="3236980" y="-67050"/>
              <a:ext cx="2672364" cy="841383"/>
            </a:xfrm>
            <a:custGeom>
              <a:avLst/>
              <a:gdLst/>
              <a:ahLst/>
              <a:cxnLst/>
              <a:rect l="l" t="t" r="r" b="b"/>
              <a:pathLst>
                <a:path w="83012" h="26136" extrusionOk="0">
                  <a:moveTo>
                    <a:pt x="1" y="1"/>
                  </a:moveTo>
                  <a:cubicBezTo>
                    <a:pt x="6109" y="15241"/>
                    <a:pt x="22384" y="26135"/>
                    <a:pt x="41506" y="26135"/>
                  </a:cubicBezTo>
                  <a:cubicBezTo>
                    <a:pt x="60639" y="26135"/>
                    <a:pt x="76915" y="15241"/>
                    <a:pt x="83011"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26"/>
            <p:cNvSpPr/>
            <p:nvPr/>
          </p:nvSpPr>
          <p:spPr>
            <a:xfrm>
              <a:off x="3348909" y="-67050"/>
              <a:ext cx="2448497" cy="627496"/>
            </a:xfrm>
            <a:custGeom>
              <a:avLst/>
              <a:gdLst/>
              <a:ahLst/>
              <a:cxnLst/>
              <a:rect l="l" t="t" r="r" b="b"/>
              <a:pathLst>
                <a:path w="76058" h="19492" extrusionOk="0">
                  <a:moveTo>
                    <a:pt x="0" y="1"/>
                  </a:moveTo>
                  <a:cubicBezTo>
                    <a:pt x="7656" y="11657"/>
                    <a:pt x="21825" y="19491"/>
                    <a:pt x="38029" y="19491"/>
                  </a:cubicBezTo>
                  <a:cubicBezTo>
                    <a:pt x="54233" y="19491"/>
                    <a:pt x="68402" y="11657"/>
                    <a:pt x="76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26"/>
            <p:cNvSpPr/>
            <p:nvPr/>
          </p:nvSpPr>
          <p:spPr>
            <a:xfrm>
              <a:off x="3525606" y="-67050"/>
              <a:ext cx="2095088" cy="413609"/>
            </a:xfrm>
            <a:custGeom>
              <a:avLst/>
              <a:gdLst/>
              <a:ahLst/>
              <a:cxnLst/>
              <a:rect l="l" t="t" r="r" b="b"/>
              <a:pathLst>
                <a:path w="65080" h="12848" extrusionOk="0">
                  <a:moveTo>
                    <a:pt x="0" y="1"/>
                  </a:moveTo>
                  <a:cubicBezTo>
                    <a:pt x="8061" y="7895"/>
                    <a:pt x="19657" y="12848"/>
                    <a:pt x="32540" y="12848"/>
                  </a:cubicBezTo>
                  <a:cubicBezTo>
                    <a:pt x="45434" y="12848"/>
                    <a:pt x="57019" y="7895"/>
                    <a:pt x="65080"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26"/>
            <p:cNvSpPr/>
            <p:nvPr/>
          </p:nvSpPr>
          <p:spPr>
            <a:xfrm>
              <a:off x="3809598" y="-67050"/>
              <a:ext cx="1527083" cy="199368"/>
            </a:xfrm>
            <a:custGeom>
              <a:avLst/>
              <a:gdLst/>
              <a:ahLst/>
              <a:cxnLst/>
              <a:rect l="l" t="t" r="r" b="b"/>
              <a:pathLst>
                <a:path w="47436" h="6193" extrusionOk="0">
                  <a:moveTo>
                    <a:pt x="1" y="1"/>
                  </a:moveTo>
                  <a:cubicBezTo>
                    <a:pt x="6847" y="3930"/>
                    <a:pt x="14991" y="6192"/>
                    <a:pt x="23718" y="6192"/>
                  </a:cubicBezTo>
                  <a:cubicBezTo>
                    <a:pt x="32457" y="6192"/>
                    <a:pt x="40589" y="3930"/>
                    <a:pt x="47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 xmlns:p14="http://schemas.microsoft.com/office/powerpoint/2010/main" val="32079548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24"/>
        <p:cNvGrpSpPr/>
        <p:nvPr/>
      </p:nvGrpSpPr>
      <p:grpSpPr>
        <a:xfrm>
          <a:off x="0" y="0"/>
          <a:ext cx="0" cy="0"/>
          <a:chOff x="0" y="0"/>
          <a:chExt cx="0" cy="0"/>
        </a:xfrm>
      </p:grpSpPr>
      <p:sp>
        <p:nvSpPr>
          <p:cNvPr id="925" name="Google Shape;925;p27"/>
          <p:cNvSpPr/>
          <p:nvPr/>
        </p:nvSpPr>
        <p:spPr>
          <a:xfrm flipH="1">
            <a:off x="719906" y="167467"/>
            <a:ext cx="10883828" cy="5806709"/>
          </a:xfrm>
          <a:custGeom>
            <a:avLst/>
            <a:gdLst/>
            <a:ahLst/>
            <a:cxnLst/>
            <a:rect l="l" t="t" r="r" b="b"/>
            <a:pathLst>
              <a:path w="226904" h="157791" extrusionOk="0">
                <a:moveTo>
                  <a:pt x="219014" y="0"/>
                </a:moveTo>
                <a:lnTo>
                  <a:pt x="0" y="66904"/>
                </a:lnTo>
                <a:lnTo>
                  <a:pt x="2524" y="157791"/>
                </a:lnTo>
                <a:lnTo>
                  <a:pt x="153688" y="156845"/>
                </a:lnTo>
                <a:lnTo>
                  <a:pt x="226904" y="11361"/>
                </a:lnTo>
                <a:close/>
              </a:path>
            </a:pathLst>
          </a:custGeom>
          <a:gradFill>
            <a:gsLst>
              <a:gs pos="0">
                <a:srgbClr val="FFFFFF">
                  <a:alpha val="3921"/>
                </a:srgbClr>
              </a:gs>
              <a:gs pos="100000">
                <a:srgbClr val="FAD25C">
                  <a:alpha val="29411"/>
                </a:srgbClr>
              </a:gs>
            </a:gsLst>
            <a:lin ang="18900044" scaled="0"/>
          </a:gradFill>
          <a:ln>
            <a:noFill/>
          </a:ln>
        </p:spPr>
      </p:sp>
      <p:grpSp>
        <p:nvGrpSpPr>
          <p:cNvPr id="926" name="Google Shape;926;p27"/>
          <p:cNvGrpSpPr/>
          <p:nvPr/>
        </p:nvGrpSpPr>
        <p:grpSpPr>
          <a:xfrm rot="-1886067">
            <a:off x="393781" y="-163164"/>
            <a:ext cx="723307" cy="749568"/>
            <a:chOff x="1075249" y="-113178"/>
            <a:chExt cx="542504" cy="562201"/>
          </a:xfrm>
        </p:grpSpPr>
        <p:sp>
          <p:nvSpPr>
            <p:cNvPr id="927" name="Google Shape;927;p27"/>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27"/>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27"/>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27"/>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1" name="Google Shape;931;p27"/>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2" name="Google Shape;932;p27"/>
          <p:cNvGrpSpPr/>
          <p:nvPr/>
        </p:nvGrpSpPr>
        <p:grpSpPr>
          <a:xfrm>
            <a:off x="-48999" y="-41633"/>
            <a:ext cx="588273" cy="6899600"/>
            <a:chOff x="-36750" y="-31225"/>
            <a:chExt cx="441205" cy="5174700"/>
          </a:xfrm>
        </p:grpSpPr>
        <p:sp>
          <p:nvSpPr>
            <p:cNvPr id="933" name="Google Shape;933;p27"/>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27"/>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27"/>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6" name="Google Shape;936;p27"/>
          <p:cNvGrpSpPr/>
          <p:nvPr/>
        </p:nvGrpSpPr>
        <p:grpSpPr>
          <a:xfrm>
            <a:off x="11603728" y="-41633"/>
            <a:ext cx="588273" cy="6899600"/>
            <a:chOff x="8702795" y="-31225"/>
            <a:chExt cx="441205" cy="5174700"/>
          </a:xfrm>
        </p:grpSpPr>
        <p:sp>
          <p:nvSpPr>
            <p:cNvPr id="937" name="Google Shape;937;p27"/>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27"/>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27"/>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0" name="Google Shape;940;p27"/>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41" name="Google Shape;941;p27"/>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42" name="Google Shape;942;p27"/>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43" name="Google Shape;943;p27"/>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944" name="Google Shape;944;p27"/>
          <p:cNvGrpSpPr/>
          <p:nvPr/>
        </p:nvGrpSpPr>
        <p:grpSpPr>
          <a:xfrm>
            <a:off x="3976901" y="-49632"/>
            <a:ext cx="8277827" cy="875655"/>
            <a:chOff x="-75662" y="-67050"/>
            <a:chExt cx="1752045" cy="783887"/>
          </a:xfrm>
        </p:grpSpPr>
        <p:sp>
          <p:nvSpPr>
            <p:cNvPr id="945" name="Google Shape;945;p27"/>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27"/>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27"/>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27"/>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 xmlns:p14="http://schemas.microsoft.com/office/powerpoint/2010/main" val="2464644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949"/>
        <p:cNvGrpSpPr/>
        <p:nvPr/>
      </p:nvGrpSpPr>
      <p:grpSpPr>
        <a:xfrm>
          <a:off x="0" y="0"/>
          <a:ext cx="0" cy="0"/>
          <a:chOff x="0" y="0"/>
          <a:chExt cx="0" cy="0"/>
        </a:xfrm>
      </p:grpSpPr>
      <p:sp>
        <p:nvSpPr>
          <p:cNvPr id="950" name="Google Shape;950;p28"/>
          <p:cNvSpPr/>
          <p:nvPr/>
        </p:nvSpPr>
        <p:spPr>
          <a:xfrm rot="-290843">
            <a:off x="260523" y="744716"/>
            <a:ext cx="3410020" cy="5098109"/>
          </a:xfrm>
          <a:custGeom>
            <a:avLst/>
            <a:gdLst/>
            <a:ahLst/>
            <a:cxnLst/>
            <a:rect l="l" t="t" r="r" b="b"/>
            <a:pathLst>
              <a:path w="102303" h="163798" extrusionOk="0">
                <a:moveTo>
                  <a:pt x="18137" y="1133"/>
                </a:moveTo>
                <a:lnTo>
                  <a:pt x="0" y="163798"/>
                </a:lnTo>
                <a:lnTo>
                  <a:pt x="102303" y="163231"/>
                </a:lnTo>
                <a:lnTo>
                  <a:pt x="30606" y="0"/>
                </a:lnTo>
                <a:close/>
              </a:path>
            </a:pathLst>
          </a:custGeom>
          <a:gradFill>
            <a:gsLst>
              <a:gs pos="0">
                <a:srgbClr val="FFF6DB">
                  <a:alpha val="1960"/>
                </a:srgbClr>
              </a:gs>
              <a:gs pos="100000">
                <a:srgbClr val="FAD25C">
                  <a:alpha val="29411"/>
                </a:srgbClr>
              </a:gs>
            </a:gsLst>
            <a:lin ang="18900044" scaled="0"/>
          </a:gradFill>
          <a:ln>
            <a:noFill/>
          </a:ln>
        </p:spPr>
      </p:sp>
      <p:grpSp>
        <p:nvGrpSpPr>
          <p:cNvPr id="951" name="Google Shape;951;p28"/>
          <p:cNvGrpSpPr/>
          <p:nvPr/>
        </p:nvGrpSpPr>
        <p:grpSpPr>
          <a:xfrm rot="-1886067">
            <a:off x="373872" y="396903"/>
            <a:ext cx="723307" cy="749568"/>
            <a:chOff x="1075249" y="-113178"/>
            <a:chExt cx="542504" cy="562201"/>
          </a:xfrm>
        </p:grpSpPr>
        <p:sp>
          <p:nvSpPr>
            <p:cNvPr id="952" name="Google Shape;952;p28"/>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28"/>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28"/>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28"/>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6" name="Google Shape;956;p28"/>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57" name="Google Shape;957;p28"/>
          <p:cNvGrpSpPr/>
          <p:nvPr/>
        </p:nvGrpSpPr>
        <p:grpSpPr>
          <a:xfrm>
            <a:off x="-48999" y="-41633"/>
            <a:ext cx="588273" cy="6899600"/>
            <a:chOff x="-36750" y="-31225"/>
            <a:chExt cx="441205" cy="5174700"/>
          </a:xfrm>
        </p:grpSpPr>
        <p:sp>
          <p:nvSpPr>
            <p:cNvPr id="958" name="Google Shape;958;p28"/>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28"/>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28"/>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1" name="Google Shape;961;p28"/>
          <p:cNvGrpSpPr/>
          <p:nvPr/>
        </p:nvGrpSpPr>
        <p:grpSpPr>
          <a:xfrm>
            <a:off x="11603728" y="-41633"/>
            <a:ext cx="588273" cy="6899600"/>
            <a:chOff x="8702795" y="-31225"/>
            <a:chExt cx="441205" cy="5174700"/>
          </a:xfrm>
        </p:grpSpPr>
        <p:sp>
          <p:nvSpPr>
            <p:cNvPr id="962" name="Google Shape;962;p28"/>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28"/>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28"/>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5" name="Google Shape;965;p28"/>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66" name="Google Shape;966;p28"/>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67" name="Google Shape;967;p28"/>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68" name="Google Shape;968;p28"/>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969" name="Google Shape;969;p28"/>
          <p:cNvGrpSpPr/>
          <p:nvPr/>
        </p:nvGrpSpPr>
        <p:grpSpPr>
          <a:xfrm>
            <a:off x="3976901" y="-49632"/>
            <a:ext cx="8277827" cy="875655"/>
            <a:chOff x="-75662" y="-67050"/>
            <a:chExt cx="1752045" cy="783887"/>
          </a:xfrm>
        </p:grpSpPr>
        <p:sp>
          <p:nvSpPr>
            <p:cNvPr id="970" name="Google Shape;970;p28"/>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28"/>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28"/>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28"/>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4" name="Google Shape;974;p28"/>
          <p:cNvGrpSpPr/>
          <p:nvPr/>
        </p:nvGrpSpPr>
        <p:grpSpPr>
          <a:xfrm>
            <a:off x="-462831" y="-49631"/>
            <a:ext cx="4820692" cy="883284"/>
            <a:chOff x="-75662" y="-67050"/>
            <a:chExt cx="1752045" cy="783887"/>
          </a:xfrm>
        </p:grpSpPr>
        <p:sp>
          <p:nvSpPr>
            <p:cNvPr id="975" name="Google Shape;975;p28"/>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28"/>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28"/>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28"/>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 xmlns:p14="http://schemas.microsoft.com/office/powerpoint/2010/main" val="115488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2D96153-4A14-573A-C5F6-D6CC990FF646}"/>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D56F74AE-B32E-5398-7BD7-CCA1519F21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C2C68042-9DD5-B3DA-74A0-CBE1F81C4030}"/>
              </a:ext>
            </a:extLst>
          </p:cNvPr>
          <p:cNvSpPr>
            <a:spLocks noGrp="1"/>
          </p:cNvSpPr>
          <p:nvPr>
            <p:ph type="dt" sz="half" idx="10"/>
          </p:nvPr>
        </p:nvSpPr>
        <p:spPr/>
        <p:txBody>
          <a:bodyPr/>
          <a:lstStyle/>
          <a:p>
            <a:fld id="{422E6EAF-B1DE-4E38-B6A6-6D6F956A9CB7}" type="datetimeFigureOut">
              <a:rPr lang="en-US" smtClean="0"/>
              <a:pPr/>
              <a:t>8/17/2022</a:t>
            </a:fld>
            <a:endParaRPr lang="en-US"/>
          </a:p>
        </p:txBody>
      </p:sp>
      <p:sp>
        <p:nvSpPr>
          <p:cNvPr id="5" name="Chỗ dành sẵn cho Chân trang 4">
            <a:extLst>
              <a:ext uri="{FF2B5EF4-FFF2-40B4-BE49-F238E27FC236}">
                <a16:creationId xmlns="" xmlns:a16="http://schemas.microsoft.com/office/drawing/2014/main" id="{C5B855FC-BAC5-3894-34A4-38512020FE6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180CB252-5F27-CE9D-7E15-6E144776C9B4}"/>
              </a:ext>
            </a:extLst>
          </p:cNvPr>
          <p:cNvSpPr>
            <a:spLocks noGrp="1"/>
          </p:cNvSpPr>
          <p:nvPr>
            <p:ph type="sldNum" sz="quarter" idx="12"/>
          </p:nvPr>
        </p:nvSpPr>
        <p:spPr/>
        <p:txBody>
          <a:bodyPr/>
          <a:lstStyle/>
          <a:p>
            <a:fld id="{8BE51C26-50E1-40DD-89F7-D6885C8FDB62}" type="slidenum">
              <a:rPr lang="en-US" smtClean="0"/>
              <a:pPr/>
              <a:t>‹#›</a:t>
            </a:fld>
            <a:endParaRPr lang="en-US"/>
          </a:p>
        </p:txBody>
      </p:sp>
    </p:spTree>
    <p:extLst>
      <p:ext uri="{BB962C8B-B14F-4D97-AF65-F5344CB8AC3E}">
        <p14:creationId xmlns="" xmlns:p14="http://schemas.microsoft.com/office/powerpoint/2010/main" val="796087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979"/>
        <p:cNvGrpSpPr/>
        <p:nvPr/>
      </p:nvGrpSpPr>
      <p:grpSpPr>
        <a:xfrm>
          <a:off x="0" y="0"/>
          <a:ext cx="0" cy="0"/>
          <a:chOff x="0" y="0"/>
          <a:chExt cx="0" cy="0"/>
        </a:xfrm>
      </p:grpSpPr>
      <p:sp>
        <p:nvSpPr>
          <p:cNvPr id="980" name="Google Shape;980;p29"/>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1" name="Google Shape;981;p29"/>
          <p:cNvGrpSpPr/>
          <p:nvPr/>
        </p:nvGrpSpPr>
        <p:grpSpPr>
          <a:xfrm>
            <a:off x="-48999" y="-41633"/>
            <a:ext cx="588273" cy="6899600"/>
            <a:chOff x="-36750" y="-31225"/>
            <a:chExt cx="441205" cy="5174700"/>
          </a:xfrm>
        </p:grpSpPr>
        <p:sp>
          <p:nvSpPr>
            <p:cNvPr id="982" name="Google Shape;982;p29"/>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29"/>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29"/>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5" name="Google Shape;985;p29"/>
          <p:cNvGrpSpPr/>
          <p:nvPr/>
        </p:nvGrpSpPr>
        <p:grpSpPr>
          <a:xfrm>
            <a:off x="11603728" y="-41633"/>
            <a:ext cx="588273" cy="6899600"/>
            <a:chOff x="8702795" y="-31225"/>
            <a:chExt cx="441205" cy="5174700"/>
          </a:xfrm>
        </p:grpSpPr>
        <p:sp>
          <p:nvSpPr>
            <p:cNvPr id="986" name="Google Shape;986;p29"/>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29"/>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29"/>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9" name="Google Shape;989;p29"/>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90" name="Google Shape;990;p29"/>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91" name="Google Shape;991;p29"/>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92" name="Google Shape;992;p29"/>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93" name="Google Shape;993;p29"/>
          <p:cNvSpPr/>
          <p:nvPr/>
        </p:nvSpPr>
        <p:spPr>
          <a:xfrm flipH="1">
            <a:off x="7868801" y="458101"/>
            <a:ext cx="3410100" cy="5111044"/>
          </a:xfrm>
          <a:custGeom>
            <a:avLst/>
            <a:gdLst/>
            <a:ahLst/>
            <a:cxnLst/>
            <a:rect l="l" t="t" r="r" b="b"/>
            <a:pathLst>
              <a:path w="102303" h="163798" extrusionOk="0">
                <a:moveTo>
                  <a:pt x="18137" y="1133"/>
                </a:moveTo>
                <a:lnTo>
                  <a:pt x="0" y="163798"/>
                </a:lnTo>
                <a:lnTo>
                  <a:pt x="102303" y="163231"/>
                </a:lnTo>
                <a:lnTo>
                  <a:pt x="30606" y="0"/>
                </a:lnTo>
                <a:close/>
              </a:path>
            </a:pathLst>
          </a:custGeom>
          <a:gradFill>
            <a:gsLst>
              <a:gs pos="0">
                <a:srgbClr val="FFF6DB">
                  <a:alpha val="1960"/>
                </a:srgbClr>
              </a:gs>
              <a:gs pos="100000">
                <a:srgbClr val="FAD25C">
                  <a:alpha val="29411"/>
                </a:srgbClr>
              </a:gs>
            </a:gsLst>
            <a:lin ang="18900044" scaled="0"/>
          </a:gradFill>
          <a:ln>
            <a:noFill/>
          </a:ln>
        </p:spPr>
      </p:sp>
      <p:grpSp>
        <p:nvGrpSpPr>
          <p:cNvPr id="994" name="Google Shape;994;p29"/>
          <p:cNvGrpSpPr/>
          <p:nvPr/>
        </p:nvGrpSpPr>
        <p:grpSpPr>
          <a:xfrm flipH="1">
            <a:off x="10124529" y="-49437"/>
            <a:ext cx="723339" cy="749601"/>
            <a:chOff x="1075249" y="-113178"/>
            <a:chExt cx="542504" cy="562201"/>
          </a:xfrm>
        </p:grpSpPr>
        <p:sp>
          <p:nvSpPr>
            <p:cNvPr id="995" name="Google Shape;995;p29"/>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29"/>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29"/>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29"/>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9" name="Google Shape;999;p29"/>
          <p:cNvGrpSpPr/>
          <p:nvPr/>
        </p:nvGrpSpPr>
        <p:grpSpPr>
          <a:xfrm>
            <a:off x="-100899" y="-216566"/>
            <a:ext cx="12396817" cy="936559"/>
            <a:chOff x="-75662" y="-67050"/>
            <a:chExt cx="9297613" cy="1008933"/>
          </a:xfrm>
        </p:grpSpPr>
        <p:sp>
          <p:nvSpPr>
            <p:cNvPr id="1000" name="Google Shape;1000;p29"/>
            <p:cNvSpPr/>
            <p:nvPr/>
          </p:nvSpPr>
          <p:spPr>
            <a:xfrm>
              <a:off x="7469906" y="-66664"/>
              <a:ext cx="1752045" cy="783501"/>
            </a:xfrm>
            <a:custGeom>
              <a:avLst/>
              <a:gdLst/>
              <a:ahLst/>
              <a:cxnLst/>
              <a:rect l="l" t="t" r="r" b="b"/>
              <a:pathLst>
                <a:path w="54424" h="24338" extrusionOk="0">
                  <a:moveTo>
                    <a:pt x="0" y="1"/>
                  </a:moveTo>
                  <a:cubicBezTo>
                    <a:pt x="0" y="13431"/>
                    <a:pt x="12192" y="24337"/>
                    <a:pt x="27218" y="24337"/>
                  </a:cubicBezTo>
                  <a:cubicBezTo>
                    <a:pt x="42244" y="24337"/>
                    <a:pt x="54424" y="13431"/>
                    <a:pt x="5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29"/>
            <p:cNvSpPr/>
            <p:nvPr/>
          </p:nvSpPr>
          <p:spPr>
            <a:xfrm>
              <a:off x="7503256" y="-67050"/>
              <a:ext cx="1685728" cy="569614"/>
            </a:xfrm>
            <a:custGeom>
              <a:avLst/>
              <a:gdLst/>
              <a:ahLst/>
              <a:cxnLst/>
              <a:rect l="l" t="t" r="r" b="b"/>
              <a:pathLst>
                <a:path w="52364" h="17694" extrusionOk="0">
                  <a:moveTo>
                    <a:pt x="0" y="1"/>
                  </a:moveTo>
                  <a:cubicBezTo>
                    <a:pt x="3227" y="10216"/>
                    <a:pt x="13728" y="17693"/>
                    <a:pt x="26182" y="17693"/>
                  </a:cubicBezTo>
                  <a:cubicBezTo>
                    <a:pt x="38636" y="17693"/>
                    <a:pt x="49125" y="10216"/>
                    <a:pt x="52364"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29"/>
            <p:cNvSpPr/>
            <p:nvPr/>
          </p:nvSpPr>
          <p:spPr>
            <a:xfrm>
              <a:off x="7612094" y="-67050"/>
              <a:ext cx="1467656" cy="355727"/>
            </a:xfrm>
            <a:custGeom>
              <a:avLst/>
              <a:gdLst/>
              <a:ahLst/>
              <a:cxnLst/>
              <a:rect l="l" t="t" r="r" b="b"/>
              <a:pathLst>
                <a:path w="45590" h="11050" extrusionOk="0">
                  <a:moveTo>
                    <a:pt x="1" y="1"/>
                  </a:moveTo>
                  <a:cubicBezTo>
                    <a:pt x="4858" y="6656"/>
                    <a:pt x="13252" y="11050"/>
                    <a:pt x="22801" y="11050"/>
                  </a:cubicBezTo>
                  <a:cubicBezTo>
                    <a:pt x="32338" y="11050"/>
                    <a:pt x="40732" y="6656"/>
                    <a:pt x="4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29"/>
            <p:cNvSpPr/>
            <p:nvPr/>
          </p:nvSpPr>
          <p:spPr>
            <a:xfrm>
              <a:off x="7843582" y="-67050"/>
              <a:ext cx="1004664" cy="141872"/>
            </a:xfrm>
            <a:custGeom>
              <a:avLst/>
              <a:gdLst/>
              <a:ahLst/>
              <a:cxnLst/>
              <a:rect l="l" t="t" r="r" b="b"/>
              <a:pathLst>
                <a:path w="31208" h="4407" extrusionOk="0">
                  <a:moveTo>
                    <a:pt x="1" y="1"/>
                  </a:moveTo>
                  <a:cubicBezTo>
                    <a:pt x="4418" y="2775"/>
                    <a:pt x="9800"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29"/>
            <p:cNvSpPr/>
            <p:nvPr/>
          </p:nvSpPr>
          <p:spPr>
            <a:xfrm>
              <a:off x="5855160" y="-66664"/>
              <a:ext cx="1751658" cy="783501"/>
            </a:xfrm>
            <a:custGeom>
              <a:avLst/>
              <a:gdLst/>
              <a:ahLst/>
              <a:cxnLst/>
              <a:rect l="l" t="t" r="r" b="b"/>
              <a:pathLst>
                <a:path w="54412" h="24338" extrusionOk="0">
                  <a:moveTo>
                    <a:pt x="0" y="1"/>
                  </a:moveTo>
                  <a:cubicBezTo>
                    <a:pt x="0" y="13431"/>
                    <a:pt x="12180" y="24337"/>
                    <a:pt x="27206" y="24337"/>
                  </a:cubicBezTo>
                  <a:cubicBezTo>
                    <a:pt x="42232" y="24337"/>
                    <a:pt x="54412" y="13431"/>
                    <a:pt x="54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29"/>
            <p:cNvSpPr/>
            <p:nvPr/>
          </p:nvSpPr>
          <p:spPr>
            <a:xfrm>
              <a:off x="5888123" y="-67050"/>
              <a:ext cx="1685728" cy="569614"/>
            </a:xfrm>
            <a:custGeom>
              <a:avLst/>
              <a:gdLst/>
              <a:ahLst/>
              <a:cxnLst/>
              <a:rect l="l" t="t" r="r" b="b"/>
              <a:pathLst>
                <a:path w="52364" h="17694" extrusionOk="0">
                  <a:moveTo>
                    <a:pt x="0" y="1"/>
                  </a:moveTo>
                  <a:cubicBezTo>
                    <a:pt x="3239" y="10216"/>
                    <a:pt x="13728" y="17693"/>
                    <a:pt x="26182" y="17693"/>
                  </a:cubicBezTo>
                  <a:cubicBezTo>
                    <a:pt x="38636" y="17693"/>
                    <a:pt x="49137" y="10216"/>
                    <a:pt x="52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29"/>
            <p:cNvSpPr/>
            <p:nvPr/>
          </p:nvSpPr>
          <p:spPr>
            <a:xfrm>
              <a:off x="5997348" y="-67050"/>
              <a:ext cx="1467656" cy="355727"/>
            </a:xfrm>
            <a:custGeom>
              <a:avLst/>
              <a:gdLst/>
              <a:ahLst/>
              <a:cxnLst/>
              <a:rect l="l" t="t" r="r" b="b"/>
              <a:pathLst>
                <a:path w="45590" h="11050" extrusionOk="0">
                  <a:moveTo>
                    <a:pt x="1" y="1"/>
                  </a:moveTo>
                  <a:cubicBezTo>
                    <a:pt x="4858" y="6656"/>
                    <a:pt x="13252" y="11050"/>
                    <a:pt x="22789" y="11050"/>
                  </a:cubicBezTo>
                  <a:cubicBezTo>
                    <a:pt x="32338" y="11050"/>
                    <a:pt x="40732" y="6656"/>
                    <a:pt x="4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29"/>
            <p:cNvSpPr/>
            <p:nvPr/>
          </p:nvSpPr>
          <p:spPr>
            <a:xfrm>
              <a:off x="6228836" y="-67050"/>
              <a:ext cx="1004664" cy="141872"/>
            </a:xfrm>
            <a:custGeom>
              <a:avLst/>
              <a:gdLst/>
              <a:ahLst/>
              <a:cxnLst/>
              <a:rect l="l" t="t" r="r" b="b"/>
              <a:pathLst>
                <a:path w="31208" h="4407" extrusionOk="0">
                  <a:moveTo>
                    <a:pt x="1" y="1"/>
                  </a:moveTo>
                  <a:cubicBezTo>
                    <a:pt x="4418" y="2775"/>
                    <a:pt x="9788" y="4406"/>
                    <a:pt x="15598"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29"/>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29"/>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29"/>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29"/>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29"/>
            <p:cNvSpPr/>
            <p:nvPr/>
          </p:nvSpPr>
          <p:spPr>
            <a:xfrm>
              <a:off x="1539438" y="-66664"/>
              <a:ext cx="1752077" cy="783501"/>
            </a:xfrm>
            <a:custGeom>
              <a:avLst/>
              <a:gdLst/>
              <a:ahLst/>
              <a:cxnLst/>
              <a:rect l="l" t="t" r="r" b="b"/>
              <a:pathLst>
                <a:path w="54425" h="24338" extrusionOk="0">
                  <a:moveTo>
                    <a:pt x="1" y="1"/>
                  </a:moveTo>
                  <a:cubicBezTo>
                    <a:pt x="1" y="13431"/>
                    <a:pt x="12181" y="24337"/>
                    <a:pt x="27207" y="24337"/>
                  </a:cubicBezTo>
                  <a:cubicBezTo>
                    <a:pt x="42232" y="24337"/>
                    <a:pt x="54424" y="13431"/>
                    <a:pt x="5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29"/>
            <p:cNvSpPr/>
            <p:nvPr/>
          </p:nvSpPr>
          <p:spPr>
            <a:xfrm>
              <a:off x="1572401" y="-67050"/>
              <a:ext cx="1685760" cy="569614"/>
            </a:xfrm>
            <a:custGeom>
              <a:avLst/>
              <a:gdLst/>
              <a:ahLst/>
              <a:cxnLst/>
              <a:rect l="l" t="t" r="r" b="b"/>
              <a:pathLst>
                <a:path w="52365" h="17694" extrusionOk="0">
                  <a:moveTo>
                    <a:pt x="1" y="1"/>
                  </a:moveTo>
                  <a:cubicBezTo>
                    <a:pt x="3239" y="10216"/>
                    <a:pt x="13729" y="17693"/>
                    <a:pt x="26183" y="17693"/>
                  </a:cubicBezTo>
                  <a:cubicBezTo>
                    <a:pt x="38637" y="17693"/>
                    <a:pt x="49138" y="10216"/>
                    <a:pt x="52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29"/>
            <p:cNvSpPr/>
            <p:nvPr/>
          </p:nvSpPr>
          <p:spPr>
            <a:xfrm>
              <a:off x="1681659" y="-67050"/>
              <a:ext cx="1467656" cy="355727"/>
            </a:xfrm>
            <a:custGeom>
              <a:avLst/>
              <a:gdLst/>
              <a:ahLst/>
              <a:cxnLst/>
              <a:rect l="l" t="t" r="r" b="b"/>
              <a:pathLst>
                <a:path w="45590" h="11050" extrusionOk="0">
                  <a:moveTo>
                    <a:pt x="0" y="1"/>
                  </a:moveTo>
                  <a:cubicBezTo>
                    <a:pt x="4858" y="6656"/>
                    <a:pt x="13252" y="11050"/>
                    <a:pt x="22789" y="11050"/>
                  </a:cubicBezTo>
                  <a:cubicBezTo>
                    <a:pt x="32338" y="11050"/>
                    <a:pt x="40731"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29"/>
            <p:cNvSpPr/>
            <p:nvPr/>
          </p:nvSpPr>
          <p:spPr>
            <a:xfrm>
              <a:off x="1913146" y="-67050"/>
              <a:ext cx="1004631" cy="141872"/>
            </a:xfrm>
            <a:custGeom>
              <a:avLst/>
              <a:gdLst/>
              <a:ahLst/>
              <a:cxnLst/>
              <a:rect l="l" t="t" r="r" b="b"/>
              <a:pathLst>
                <a:path w="31207" h="4407" extrusionOk="0">
                  <a:moveTo>
                    <a:pt x="1" y="1"/>
                  </a:moveTo>
                  <a:cubicBezTo>
                    <a:pt x="4418" y="2775"/>
                    <a:pt x="9799" y="4406"/>
                    <a:pt x="15598"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29"/>
            <p:cNvSpPr/>
            <p:nvPr/>
          </p:nvSpPr>
          <p:spPr>
            <a:xfrm>
              <a:off x="3154187" y="-67050"/>
              <a:ext cx="2837930" cy="1008933"/>
            </a:xfrm>
            <a:custGeom>
              <a:avLst/>
              <a:gdLst/>
              <a:ahLst/>
              <a:cxnLst/>
              <a:rect l="l" t="t" r="r" b="b"/>
              <a:pathLst>
                <a:path w="88155" h="39423" extrusionOk="0">
                  <a:moveTo>
                    <a:pt x="1" y="1"/>
                  </a:moveTo>
                  <a:cubicBezTo>
                    <a:pt x="1" y="21777"/>
                    <a:pt x="19742" y="39422"/>
                    <a:pt x="44078" y="39422"/>
                  </a:cubicBezTo>
                  <a:cubicBezTo>
                    <a:pt x="68426" y="39422"/>
                    <a:pt x="88155" y="21777"/>
                    <a:pt x="88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29"/>
            <p:cNvSpPr/>
            <p:nvPr/>
          </p:nvSpPr>
          <p:spPr>
            <a:xfrm>
              <a:off x="3236983" y="-67050"/>
              <a:ext cx="2672364" cy="668886"/>
            </a:xfrm>
            <a:custGeom>
              <a:avLst/>
              <a:gdLst/>
              <a:ahLst/>
              <a:cxnLst/>
              <a:rect l="l" t="t" r="r" b="b"/>
              <a:pathLst>
                <a:path w="83012" h="26136" extrusionOk="0">
                  <a:moveTo>
                    <a:pt x="1" y="1"/>
                  </a:moveTo>
                  <a:cubicBezTo>
                    <a:pt x="6109" y="15241"/>
                    <a:pt x="22384" y="26135"/>
                    <a:pt x="41506" y="26135"/>
                  </a:cubicBezTo>
                  <a:cubicBezTo>
                    <a:pt x="60639" y="26135"/>
                    <a:pt x="76915" y="15241"/>
                    <a:pt x="83011"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29"/>
            <p:cNvSpPr/>
            <p:nvPr/>
          </p:nvSpPr>
          <p:spPr>
            <a:xfrm>
              <a:off x="3348912" y="-67050"/>
              <a:ext cx="2448497" cy="498849"/>
            </a:xfrm>
            <a:custGeom>
              <a:avLst/>
              <a:gdLst/>
              <a:ahLst/>
              <a:cxnLst/>
              <a:rect l="l" t="t" r="r" b="b"/>
              <a:pathLst>
                <a:path w="76058" h="19492" extrusionOk="0">
                  <a:moveTo>
                    <a:pt x="0" y="1"/>
                  </a:moveTo>
                  <a:cubicBezTo>
                    <a:pt x="7656" y="11657"/>
                    <a:pt x="21825" y="19491"/>
                    <a:pt x="38029" y="19491"/>
                  </a:cubicBezTo>
                  <a:cubicBezTo>
                    <a:pt x="54233" y="19491"/>
                    <a:pt x="68402" y="11657"/>
                    <a:pt x="76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29"/>
            <p:cNvSpPr/>
            <p:nvPr/>
          </p:nvSpPr>
          <p:spPr>
            <a:xfrm>
              <a:off x="3525610" y="-67050"/>
              <a:ext cx="2095088" cy="328812"/>
            </a:xfrm>
            <a:custGeom>
              <a:avLst/>
              <a:gdLst/>
              <a:ahLst/>
              <a:cxnLst/>
              <a:rect l="l" t="t" r="r" b="b"/>
              <a:pathLst>
                <a:path w="65080" h="12848" extrusionOk="0">
                  <a:moveTo>
                    <a:pt x="0" y="1"/>
                  </a:moveTo>
                  <a:cubicBezTo>
                    <a:pt x="8061" y="7895"/>
                    <a:pt x="19657" y="12848"/>
                    <a:pt x="32540" y="12848"/>
                  </a:cubicBezTo>
                  <a:cubicBezTo>
                    <a:pt x="45434" y="12848"/>
                    <a:pt x="57019" y="7895"/>
                    <a:pt x="65080"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29"/>
            <p:cNvSpPr/>
            <p:nvPr/>
          </p:nvSpPr>
          <p:spPr>
            <a:xfrm>
              <a:off x="3809600" y="-67050"/>
              <a:ext cx="1527083" cy="158494"/>
            </a:xfrm>
            <a:custGeom>
              <a:avLst/>
              <a:gdLst/>
              <a:ahLst/>
              <a:cxnLst/>
              <a:rect l="l" t="t" r="r" b="b"/>
              <a:pathLst>
                <a:path w="47436" h="6193" extrusionOk="0">
                  <a:moveTo>
                    <a:pt x="1" y="1"/>
                  </a:moveTo>
                  <a:cubicBezTo>
                    <a:pt x="6847" y="3930"/>
                    <a:pt x="14991" y="6192"/>
                    <a:pt x="23718" y="6192"/>
                  </a:cubicBezTo>
                  <a:cubicBezTo>
                    <a:pt x="32457" y="6192"/>
                    <a:pt x="40589" y="3930"/>
                    <a:pt x="47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 xmlns:p14="http://schemas.microsoft.com/office/powerpoint/2010/main" val="3987055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021"/>
        <p:cNvGrpSpPr/>
        <p:nvPr/>
      </p:nvGrpSpPr>
      <p:grpSpPr>
        <a:xfrm>
          <a:off x="0" y="0"/>
          <a:ext cx="0" cy="0"/>
          <a:chOff x="0" y="0"/>
          <a:chExt cx="0" cy="0"/>
        </a:xfrm>
      </p:grpSpPr>
      <p:sp>
        <p:nvSpPr>
          <p:cNvPr id="1022" name="Google Shape;1022;p30"/>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3" name="Google Shape;1023;p30"/>
          <p:cNvGrpSpPr/>
          <p:nvPr/>
        </p:nvGrpSpPr>
        <p:grpSpPr>
          <a:xfrm>
            <a:off x="-48999" y="-41633"/>
            <a:ext cx="588273" cy="6899600"/>
            <a:chOff x="-36750" y="-31225"/>
            <a:chExt cx="441205" cy="5174700"/>
          </a:xfrm>
        </p:grpSpPr>
        <p:sp>
          <p:nvSpPr>
            <p:cNvPr id="1024" name="Google Shape;1024;p30"/>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30"/>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30"/>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7" name="Google Shape;1027;p30"/>
          <p:cNvGrpSpPr/>
          <p:nvPr/>
        </p:nvGrpSpPr>
        <p:grpSpPr>
          <a:xfrm>
            <a:off x="11603728" y="-41633"/>
            <a:ext cx="588273" cy="6899600"/>
            <a:chOff x="8702795" y="-31225"/>
            <a:chExt cx="441205" cy="5174700"/>
          </a:xfrm>
        </p:grpSpPr>
        <p:sp>
          <p:nvSpPr>
            <p:cNvPr id="1028" name="Google Shape;1028;p30"/>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30"/>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30"/>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1" name="Google Shape;1031;p30"/>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32" name="Google Shape;1032;p30"/>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33" name="Google Shape;1033;p30"/>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34" name="Google Shape;1034;p30"/>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35" name="Google Shape;1035;p30"/>
          <p:cNvSpPr/>
          <p:nvPr/>
        </p:nvSpPr>
        <p:spPr>
          <a:xfrm>
            <a:off x="738500" y="-103534"/>
            <a:ext cx="10413771" cy="5672491"/>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grpSp>
        <p:nvGrpSpPr>
          <p:cNvPr id="1036" name="Google Shape;1036;p30"/>
          <p:cNvGrpSpPr/>
          <p:nvPr/>
        </p:nvGrpSpPr>
        <p:grpSpPr>
          <a:xfrm rot="-570904">
            <a:off x="9798797" y="-266268"/>
            <a:ext cx="890335" cy="890395"/>
            <a:chOff x="8247610" y="-127832"/>
            <a:chExt cx="667780" cy="667824"/>
          </a:xfrm>
        </p:grpSpPr>
        <p:sp>
          <p:nvSpPr>
            <p:cNvPr id="1037" name="Google Shape;1037;p30"/>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30"/>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30"/>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30"/>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41" name="Google Shape;1041;p30"/>
          <p:cNvGrpSpPr/>
          <p:nvPr/>
        </p:nvGrpSpPr>
        <p:grpSpPr>
          <a:xfrm rot="-1672317">
            <a:off x="10453325" y="-265764"/>
            <a:ext cx="890379" cy="890437"/>
            <a:chOff x="8247610" y="-127832"/>
            <a:chExt cx="667780" cy="667824"/>
          </a:xfrm>
        </p:grpSpPr>
        <p:sp>
          <p:nvSpPr>
            <p:cNvPr id="1042" name="Google Shape;1042;p30"/>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30"/>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30"/>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30"/>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46" name="Google Shape;1046;p30"/>
          <p:cNvGrpSpPr/>
          <p:nvPr/>
        </p:nvGrpSpPr>
        <p:grpSpPr>
          <a:xfrm>
            <a:off x="-49005" y="-155665"/>
            <a:ext cx="9410816" cy="875655"/>
            <a:chOff x="-75662" y="-67050"/>
            <a:chExt cx="1752045" cy="783887"/>
          </a:xfrm>
        </p:grpSpPr>
        <p:sp>
          <p:nvSpPr>
            <p:cNvPr id="1047" name="Google Shape;1047;p30"/>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30"/>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30"/>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30"/>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 xmlns:p14="http://schemas.microsoft.com/office/powerpoint/2010/main" val="2386465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1051"/>
        <p:cNvGrpSpPr/>
        <p:nvPr/>
      </p:nvGrpSpPr>
      <p:grpSpPr>
        <a:xfrm>
          <a:off x="0" y="0"/>
          <a:ext cx="0" cy="0"/>
          <a:chOff x="0" y="0"/>
          <a:chExt cx="0" cy="0"/>
        </a:xfrm>
      </p:grpSpPr>
      <p:sp>
        <p:nvSpPr>
          <p:cNvPr id="1052" name="Google Shape;1052;p31"/>
          <p:cNvSpPr/>
          <p:nvPr/>
        </p:nvSpPr>
        <p:spPr>
          <a:xfrm>
            <a:off x="214400" y="46333"/>
            <a:ext cx="11220403" cy="5637872"/>
          </a:xfrm>
          <a:custGeom>
            <a:avLst/>
            <a:gdLst/>
            <a:ahLst/>
            <a:cxnLst/>
            <a:rect l="l" t="t" r="r" b="b"/>
            <a:pathLst>
              <a:path w="226904" h="157791" extrusionOk="0">
                <a:moveTo>
                  <a:pt x="219014" y="0"/>
                </a:moveTo>
                <a:lnTo>
                  <a:pt x="0" y="66904"/>
                </a:lnTo>
                <a:lnTo>
                  <a:pt x="2524" y="157791"/>
                </a:lnTo>
                <a:lnTo>
                  <a:pt x="153688" y="156845"/>
                </a:lnTo>
                <a:lnTo>
                  <a:pt x="226904" y="11361"/>
                </a:lnTo>
                <a:close/>
              </a:path>
            </a:pathLst>
          </a:custGeom>
          <a:gradFill>
            <a:gsLst>
              <a:gs pos="0">
                <a:srgbClr val="FFFFFF">
                  <a:alpha val="3921"/>
                </a:srgbClr>
              </a:gs>
              <a:gs pos="100000">
                <a:srgbClr val="FAD25C">
                  <a:alpha val="29411"/>
                </a:srgbClr>
              </a:gs>
            </a:gsLst>
            <a:lin ang="18900044" scaled="0"/>
          </a:gradFill>
          <a:ln>
            <a:noFill/>
          </a:ln>
        </p:spPr>
      </p:sp>
      <p:grpSp>
        <p:nvGrpSpPr>
          <p:cNvPr id="1053" name="Google Shape;1053;p31"/>
          <p:cNvGrpSpPr/>
          <p:nvPr/>
        </p:nvGrpSpPr>
        <p:grpSpPr>
          <a:xfrm rot="1886067" flipH="1">
            <a:off x="10941239" y="-325864"/>
            <a:ext cx="723307" cy="749568"/>
            <a:chOff x="1075249" y="-113178"/>
            <a:chExt cx="542504" cy="562201"/>
          </a:xfrm>
        </p:grpSpPr>
        <p:sp>
          <p:nvSpPr>
            <p:cNvPr id="1054" name="Google Shape;1054;p31"/>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31"/>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31"/>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31"/>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8" name="Google Shape;1058;p31"/>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9" name="Google Shape;1059;p31"/>
          <p:cNvGrpSpPr/>
          <p:nvPr/>
        </p:nvGrpSpPr>
        <p:grpSpPr>
          <a:xfrm>
            <a:off x="-48999" y="-41633"/>
            <a:ext cx="588273" cy="6899600"/>
            <a:chOff x="-36750" y="-31225"/>
            <a:chExt cx="441205" cy="5174700"/>
          </a:xfrm>
        </p:grpSpPr>
        <p:sp>
          <p:nvSpPr>
            <p:cNvPr id="1060" name="Google Shape;1060;p31"/>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31"/>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31"/>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3" name="Google Shape;1063;p31"/>
          <p:cNvGrpSpPr/>
          <p:nvPr/>
        </p:nvGrpSpPr>
        <p:grpSpPr>
          <a:xfrm>
            <a:off x="11603728" y="-41633"/>
            <a:ext cx="588273" cy="6899600"/>
            <a:chOff x="8702795" y="-31225"/>
            <a:chExt cx="441205" cy="5174700"/>
          </a:xfrm>
        </p:grpSpPr>
        <p:sp>
          <p:nvSpPr>
            <p:cNvPr id="1064" name="Google Shape;1064;p31"/>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31"/>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31"/>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67" name="Google Shape;1067;p31"/>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68" name="Google Shape;1068;p31"/>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69" name="Google Shape;1069;p31"/>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70" name="Google Shape;1070;p31"/>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Tree>
    <p:extLst>
      <p:ext uri="{BB962C8B-B14F-4D97-AF65-F5344CB8AC3E}">
        <p14:creationId xmlns="" xmlns:p14="http://schemas.microsoft.com/office/powerpoint/2010/main" val="2276142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FE831DC-1D0A-A3C3-619A-8391C8591A17}"/>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04C60D1E-31F0-CC41-66AD-7779A546E8D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 xmlns:a16="http://schemas.microsoft.com/office/drawing/2014/main" id="{1D5593B7-DCCE-24C4-D97D-9C89AE808052}"/>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 xmlns:a16="http://schemas.microsoft.com/office/drawing/2014/main" id="{3E2148A3-53AE-826E-09F4-503E53333ED7}"/>
              </a:ext>
            </a:extLst>
          </p:cNvPr>
          <p:cNvSpPr>
            <a:spLocks noGrp="1"/>
          </p:cNvSpPr>
          <p:nvPr>
            <p:ph type="dt" sz="half" idx="10"/>
          </p:nvPr>
        </p:nvSpPr>
        <p:spPr/>
        <p:txBody>
          <a:bodyPr/>
          <a:lstStyle/>
          <a:p>
            <a:fld id="{422E6EAF-B1DE-4E38-B6A6-6D6F956A9CB7}" type="datetimeFigureOut">
              <a:rPr lang="en-US" smtClean="0"/>
              <a:pPr/>
              <a:t>8/17/2022</a:t>
            </a:fld>
            <a:endParaRPr lang="en-US"/>
          </a:p>
        </p:txBody>
      </p:sp>
      <p:sp>
        <p:nvSpPr>
          <p:cNvPr id="6" name="Chỗ dành sẵn cho Chân trang 5">
            <a:extLst>
              <a:ext uri="{FF2B5EF4-FFF2-40B4-BE49-F238E27FC236}">
                <a16:creationId xmlns="" xmlns:a16="http://schemas.microsoft.com/office/drawing/2014/main" id="{1EE3A1D3-68DE-0030-626C-8A6A40B79956}"/>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 xmlns:a16="http://schemas.microsoft.com/office/drawing/2014/main" id="{DECFA180-8DB7-EDFE-7AD3-CAEDE7399DC8}"/>
              </a:ext>
            </a:extLst>
          </p:cNvPr>
          <p:cNvSpPr>
            <a:spLocks noGrp="1"/>
          </p:cNvSpPr>
          <p:nvPr>
            <p:ph type="sldNum" sz="quarter" idx="12"/>
          </p:nvPr>
        </p:nvSpPr>
        <p:spPr/>
        <p:txBody>
          <a:bodyPr/>
          <a:lstStyle/>
          <a:p>
            <a:fld id="{8BE51C26-50E1-40DD-89F7-D6885C8FDB62}" type="slidenum">
              <a:rPr lang="en-US" smtClean="0"/>
              <a:pPr/>
              <a:t>‹#›</a:t>
            </a:fld>
            <a:endParaRPr lang="en-US"/>
          </a:p>
        </p:txBody>
      </p:sp>
    </p:spTree>
    <p:extLst>
      <p:ext uri="{BB962C8B-B14F-4D97-AF65-F5344CB8AC3E}">
        <p14:creationId xmlns="" xmlns:p14="http://schemas.microsoft.com/office/powerpoint/2010/main" val="1817148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002DD689-2F5E-3433-2811-3A1173C639F4}"/>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F12A0CBD-9E43-9899-D299-CCE35B945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11B4E863-2BE3-DE87-C133-2DB2BA12DB91}"/>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 xmlns:a16="http://schemas.microsoft.com/office/drawing/2014/main" id="{EDE859FC-9CD3-58D3-48AD-0FFC71E659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A234EF92-B085-F9BC-534B-402F655D2640}"/>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 xmlns:a16="http://schemas.microsoft.com/office/drawing/2014/main" id="{5DF7BB17-61F7-EFCC-0837-DA8A64F55E26}"/>
              </a:ext>
            </a:extLst>
          </p:cNvPr>
          <p:cNvSpPr>
            <a:spLocks noGrp="1"/>
          </p:cNvSpPr>
          <p:nvPr>
            <p:ph type="dt" sz="half" idx="10"/>
          </p:nvPr>
        </p:nvSpPr>
        <p:spPr/>
        <p:txBody>
          <a:bodyPr/>
          <a:lstStyle/>
          <a:p>
            <a:fld id="{422E6EAF-B1DE-4E38-B6A6-6D6F956A9CB7}" type="datetimeFigureOut">
              <a:rPr lang="en-US" smtClean="0"/>
              <a:pPr/>
              <a:t>8/17/2022</a:t>
            </a:fld>
            <a:endParaRPr lang="en-US"/>
          </a:p>
        </p:txBody>
      </p:sp>
      <p:sp>
        <p:nvSpPr>
          <p:cNvPr id="8" name="Chỗ dành sẵn cho Chân trang 7">
            <a:extLst>
              <a:ext uri="{FF2B5EF4-FFF2-40B4-BE49-F238E27FC236}">
                <a16:creationId xmlns="" xmlns:a16="http://schemas.microsoft.com/office/drawing/2014/main" id="{D23041F0-3276-7A58-845A-9CD8F39523DF}"/>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 xmlns:a16="http://schemas.microsoft.com/office/drawing/2014/main" id="{F4900FCD-B4E3-315C-C8DE-1CDDC8ADBA10}"/>
              </a:ext>
            </a:extLst>
          </p:cNvPr>
          <p:cNvSpPr>
            <a:spLocks noGrp="1"/>
          </p:cNvSpPr>
          <p:nvPr>
            <p:ph type="sldNum" sz="quarter" idx="12"/>
          </p:nvPr>
        </p:nvSpPr>
        <p:spPr/>
        <p:txBody>
          <a:bodyPr/>
          <a:lstStyle/>
          <a:p>
            <a:fld id="{8BE51C26-50E1-40DD-89F7-D6885C8FDB62}" type="slidenum">
              <a:rPr lang="en-US" smtClean="0"/>
              <a:pPr/>
              <a:t>‹#›</a:t>
            </a:fld>
            <a:endParaRPr lang="en-US"/>
          </a:p>
        </p:txBody>
      </p:sp>
    </p:spTree>
    <p:extLst>
      <p:ext uri="{BB962C8B-B14F-4D97-AF65-F5344CB8AC3E}">
        <p14:creationId xmlns="" xmlns:p14="http://schemas.microsoft.com/office/powerpoint/2010/main" val="3921706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8BABF94-3F5F-7CBC-7AE1-8D1EAEF72F12}"/>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 xmlns:a16="http://schemas.microsoft.com/office/drawing/2014/main" id="{3DC82462-3B0A-7316-9987-47C42ACA3FAC}"/>
              </a:ext>
            </a:extLst>
          </p:cNvPr>
          <p:cNvSpPr>
            <a:spLocks noGrp="1"/>
          </p:cNvSpPr>
          <p:nvPr>
            <p:ph type="dt" sz="half" idx="10"/>
          </p:nvPr>
        </p:nvSpPr>
        <p:spPr/>
        <p:txBody>
          <a:bodyPr/>
          <a:lstStyle/>
          <a:p>
            <a:fld id="{422E6EAF-B1DE-4E38-B6A6-6D6F956A9CB7}" type="datetimeFigureOut">
              <a:rPr lang="en-US" smtClean="0"/>
              <a:pPr/>
              <a:t>8/17/2022</a:t>
            </a:fld>
            <a:endParaRPr lang="en-US"/>
          </a:p>
        </p:txBody>
      </p:sp>
      <p:sp>
        <p:nvSpPr>
          <p:cNvPr id="4" name="Chỗ dành sẵn cho Chân trang 3">
            <a:extLst>
              <a:ext uri="{FF2B5EF4-FFF2-40B4-BE49-F238E27FC236}">
                <a16:creationId xmlns="" xmlns:a16="http://schemas.microsoft.com/office/drawing/2014/main" id="{A169BFF7-35ED-8FA5-51A7-4B1EB68BBB0F}"/>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 xmlns:a16="http://schemas.microsoft.com/office/drawing/2014/main" id="{BADF1E64-0A8B-6211-E434-99BF0523DE4E}"/>
              </a:ext>
            </a:extLst>
          </p:cNvPr>
          <p:cNvSpPr>
            <a:spLocks noGrp="1"/>
          </p:cNvSpPr>
          <p:nvPr>
            <p:ph type="sldNum" sz="quarter" idx="12"/>
          </p:nvPr>
        </p:nvSpPr>
        <p:spPr/>
        <p:txBody>
          <a:bodyPr/>
          <a:lstStyle/>
          <a:p>
            <a:fld id="{8BE51C26-50E1-40DD-89F7-D6885C8FDB62}" type="slidenum">
              <a:rPr lang="en-US" smtClean="0"/>
              <a:pPr/>
              <a:t>‹#›</a:t>
            </a:fld>
            <a:endParaRPr lang="en-US"/>
          </a:p>
        </p:txBody>
      </p:sp>
    </p:spTree>
    <p:extLst>
      <p:ext uri="{BB962C8B-B14F-4D97-AF65-F5344CB8AC3E}">
        <p14:creationId xmlns="" xmlns:p14="http://schemas.microsoft.com/office/powerpoint/2010/main" val="48799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5AD93534-7573-A4F3-981B-E4125675483E}"/>
              </a:ext>
            </a:extLst>
          </p:cNvPr>
          <p:cNvSpPr>
            <a:spLocks noGrp="1"/>
          </p:cNvSpPr>
          <p:nvPr>
            <p:ph type="dt" sz="half" idx="10"/>
          </p:nvPr>
        </p:nvSpPr>
        <p:spPr/>
        <p:txBody>
          <a:bodyPr/>
          <a:lstStyle/>
          <a:p>
            <a:fld id="{422E6EAF-B1DE-4E38-B6A6-6D6F956A9CB7}" type="datetimeFigureOut">
              <a:rPr lang="en-US" smtClean="0"/>
              <a:pPr/>
              <a:t>8/17/2022</a:t>
            </a:fld>
            <a:endParaRPr lang="en-US"/>
          </a:p>
        </p:txBody>
      </p:sp>
      <p:sp>
        <p:nvSpPr>
          <p:cNvPr id="3" name="Chỗ dành sẵn cho Chân trang 2">
            <a:extLst>
              <a:ext uri="{FF2B5EF4-FFF2-40B4-BE49-F238E27FC236}">
                <a16:creationId xmlns="" xmlns:a16="http://schemas.microsoft.com/office/drawing/2014/main" id="{239725F3-290C-5955-0A0B-2AC02A6B921C}"/>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 xmlns:a16="http://schemas.microsoft.com/office/drawing/2014/main" id="{074C4A5B-65C5-201D-2CE6-514E0251A4E8}"/>
              </a:ext>
            </a:extLst>
          </p:cNvPr>
          <p:cNvSpPr>
            <a:spLocks noGrp="1"/>
          </p:cNvSpPr>
          <p:nvPr>
            <p:ph type="sldNum" sz="quarter" idx="12"/>
          </p:nvPr>
        </p:nvSpPr>
        <p:spPr/>
        <p:txBody>
          <a:bodyPr/>
          <a:lstStyle/>
          <a:p>
            <a:fld id="{8BE51C26-50E1-40DD-89F7-D6885C8FDB62}" type="slidenum">
              <a:rPr lang="en-US" smtClean="0"/>
              <a:pPr/>
              <a:t>‹#›</a:t>
            </a:fld>
            <a:endParaRPr lang="en-US"/>
          </a:p>
        </p:txBody>
      </p:sp>
    </p:spTree>
    <p:extLst>
      <p:ext uri="{BB962C8B-B14F-4D97-AF65-F5344CB8AC3E}">
        <p14:creationId xmlns="" xmlns:p14="http://schemas.microsoft.com/office/powerpoint/2010/main" val="376557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6C34AC5-7841-1830-FD1D-90E129E10BC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1264C029-C0CA-F985-D679-CBE0BBBA74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 xmlns:a16="http://schemas.microsoft.com/office/drawing/2014/main" id="{A08F1234-9940-280D-6EE1-D7769A50A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75A5C17C-1555-197A-6372-2700A2FD34BF}"/>
              </a:ext>
            </a:extLst>
          </p:cNvPr>
          <p:cNvSpPr>
            <a:spLocks noGrp="1"/>
          </p:cNvSpPr>
          <p:nvPr>
            <p:ph type="dt" sz="half" idx="10"/>
          </p:nvPr>
        </p:nvSpPr>
        <p:spPr/>
        <p:txBody>
          <a:bodyPr/>
          <a:lstStyle/>
          <a:p>
            <a:fld id="{422E6EAF-B1DE-4E38-B6A6-6D6F956A9CB7}" type="datetimeFigureOut">
              <a:rPr lang="en-US" smtClean="0"/>
              <a:pPr/>
              <a:t>8/17/2022</a:t>
            </a:fld>
            <a:endParaRPr lang="en-US"/>
          </a:p>
        </p:txBody>
      </p:sp>
      <p:sp>
        <p:nvSpPr>
          <p:cNvPr id="6" name="Chỗ dành sẵn cho Chân trang 5">
            <a:extLst>
              <a:ext uri="{FF2B5EF4-FFF2-40B4-BE49-F238E27FC236}">
                <a16:creationId xmlns="" xmlns:a16="http://schemas.microsoft.com/office/drawing/2014/main" id="{DE2164E4-2947-49D1-D2F6-E6C6969DAB6A}"/>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 xmlns:a16="http://schemas.microsoft.com/office/drawing/2014/main" id="{4A1EDE1A-22D5-E252-011A-D764E05C80BF}"/>
              </a:ext>
            </a:extLst>
          </p:cNvPr>
          <p:cNvSpPr>
            <a:spLocks noGrp="1"/>
          </p:cNvSpPr>
          <p:nvPr>
            <p:ph type="sldNum" sz="quarter" idx="12"/>
          </p:nvPr>
        </p:nvSpPr>
        <p:spPr/>
        <p:txBody>
          <a:bodyPr/>
          <a:lstStyle/>
          <a:p>
            <a:fld id="{8BE51C26-50E1-40DD-89F7-D6885C8FDB62}" type="slidenum">
              <a:rPr lang="en-US" smtClean="0"/>
              <a:pPr/>
              <a:t>‹#›</a:t>
            </a:fld>
            <a:endParaRPr lang="en-US"/>
          </a:p>
        </p:txBody>
      </p:sp>
    </p:spTree>
    <p:extLst>
      <p:ext uri="{BB962C8B-B14F-4D97-AF65-F5344CB8AC3E}">
        <p14:creationId xmlns="" xmlns:p14="http://schemas.microsoft.com/office/powerpoint/2010/main" val="260424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B1B5CDC8-CFCD-0DEE-8C98-A90FBDF3236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 xmlns:a16="http://schemas.microsoft.com/office/drawing/2014/main" id="{968A311A-7BAA-9A2F-094F-B05177AB87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 xmlns:a16="http://schemas.microsoft.com/office/drawing/2014/main" id="{39C25E40-72C0-8CB9-AAA6-0B87AA7CB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D85A6A77-DBE5-8EF3-2F49-04F13E7D0622}"/>
              </a:ext>
            </a:extLst>
          </p:cNvPr>
          <p:cNvSpPr>
            <a:spLocks noGrp="1"/>
          </p:cNvSpPr>
          <p:nvPr>
            <p:ph type="dt" sz="half" idx="10"/>
          </p:nvPr>
        </p:nvSpPr>
        <p:spPr/>
        <p:txBody>
          <a:bodyPr/>
          <a:lstStyle/>
          <a:p>
            <a:fld id="{422E6EAF-B1DE-4E38-B6A6-6D6F956A9CB7}" type="datetimeFigureOut">
              <a:rPr lang="en-US" smtClean="0"/>
              <a:pPr/>
              <a:t>8/17/2022</a:t>
            </a:fld>
            <a:endParaRPr lang="en-US"/>
          </a:p>
        </p:txBody>
      </p:sp>
      <p:sp>
        <p:nvSpPr>
          <p:cNvPr id="6" name="Chỗ dành sẵn cho Chân trang 5">
            <a:extLst>
              <a:ext uri="{FF2B5EF4-FFF2-40B4-BE49-F238E27FC236}">
                <a16:creationId xmlns="" xmlns:a16="http://schemas.microsoft.com/office/drawing/2014/main" id="{95BA50C8-9B54-FAB9-83A8-B6F44E9F19E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 xmlns:a16="http://schemas.microsoft.com/office/drawing/2014/main" id="{08561FDC-0B22-0EFB-4FB7-D02EAA5F9AA0}"/>
              </a:ext>
            </a:extLst>
          </p:cNvPr>
          <p:cNvSpPr>
            <a:spLocks noGrp="1"/>
          </p:cNvSpPr>
          <p:nvPr>
            <p:ph type="sldNum" sz="quarter" idx="12"/>
          </p:nvPr>
        </p:nvSpPr>
        <p:spPr/>
        <p:txBody>
          <a:bodyPr/>
          <a:lstStyle/>
          <a:p>
            <a:fld id="{8BE51C26-50E1-40DD-89F7-D6885C8FDB62}" type="slidenum">
              <a:rPr lang="en-US" smtClean="0"/>
              <a:pPr/>
              <a:t>‹#›</a:t>
            </a:fld>
            <a:endParaRPr lang="en-US"/>
          </a:p>
        </p:txBody>
      </p:sp>
    </p:spTree>
    <p:extLst>
      <p:ext uri="{BB962C8B-B14F-4D97-AF65-F5344CB8AC3E}">
        <p14:creationId xmlns="" xmlns:p14="http://schemas.microsoft.com/office/powerpoint/2010/main" val="61710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 xmlns:a16="http://schemas.microsoft.com/office/drawing/2014/main" id="{810EE89D-4514-5B85-40E2-B8F5E7CB3E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35DB5E9C-AF97-C1FD-3447-8F3DB3A4A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0711D552-0E17-B0B0-BD16-86C14A4624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E6EAF-B1DE-4E38-B6A6-6D6F956A9CB7}" type="datetimeFigureOut">
              <a:rPr lang="en-US" smtClean="0"/>
              <a:pPr/>
              <a:t>8/17/2022</a:t>
            </a:fld>
            <a:endParaRPr lang="en-US"/>
          </a:p>
        </p:txBody>
      </p:sp>
      <p:sp>
        <p:nvSpPr>
          <p:cNvPr id="5" name="Chỗ dành sẵn cho Chân trang 4">
            <a:extLst>
              <a:ext uri="{FF2B5EF4-FFF2-40B4-BE49-F238E27FC236}">
                <a16:creationId xmlns="" xmlns:a16="http://schemas.microsoft.com/office/drawing/2014/main" id="{FAB7DD0A-71DA-9DB9-2BD5-AAB5309321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 xmlns:a16="http://schemas.microsoft.com/office/drawing/2014/main" id="{0D7C470C-F773-EA9C-C52B-D8A470AE3F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51C26-50E1-40DD-89F7-D6885C8FDB62}" type="slidenum">
              <a:rPr lang="en-US" smtClean="0"/>
              <a:pPr/>
              <a:t>‹#›</a:t>
            </a:fld>
            <a:endParaRPr lang="en-US"/>
          </a:p>
        </p:txBody>
      </p:sp>
    </p:spTree>
    <p:extLst>
      <p:ext uri="{BB962C8B-B14F-4D97-AF65-F5344CB8AC3E}">
        <p14:creationId xmlns="" xmlns:p14="http://schemas.microsoft.com/office/powerpoint/2010/main" val="2252864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2"/>
              </a:buClr>
              <a:buSzPts val="2800"/>
              <a:buFont typeface="Playfair Display"/>
              <a:buNone/>
              <a:defRPr sz="2800" b="1">
                <a:solidFill>
                  <a:schemeClr val="lt2"/>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 xmlns:p14="http://schemas.microsoft.com/office/powerpoint/2010/main" val="217006236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8" r:id="rId12"/>
    <p:sldLayoutId id="2147483679" r:id="rId13"/>
    <p:sldLayoutId id="2147483681" r:id="rId14"/>
    <p:sldLayoutId id="2147483684" r:id="rId15"/>
    <p:sldLayoutId id="2147483685" r:id="rId16"/>
    <p:sldLayoutId id="2147483686" r:id="rId17"/>
    <p:sldLayoutId id="2147483687" r:id="rId18"/>
    <p:sldLayoutId id="2147483688" r:id="rId19"/>
    <p:sldLayoutId id="2147483689" r:id="rId20"/>
    <p:sldLayoutId id="214748369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1.xml"/><Relationship Id="rId7" Type="http://schemas.openxmlformats.org/officeDocument/2006/relationships/slide" Target="slide2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30.xml"/><Relationship Id="rId5" Type="http://schemas.openxmlformats.org/officeDocument/2006/relationships/slide" Target="slide33.xml"/><Relationship Id="rId4" Type="http://schemas.openxmlformats.org/officeDocument/2006/relationships/slide" Target="slide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slide" Target="slide29.xml"/></Relationships>
</file>

<file path=ppt/slides/_rels/slide1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slide" Target="slide29.xml"/></Relationships>
</file>

<file path=ppt/slides/_rels/slide14.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slide" Target="slide33.xml"/><Relationship Id="rId5" Type="http://schemas.openxmlformats.org/officeDocument/2006/relationships/slide" Target="slide27.xml"/><Relationship Id="rId4" Type="http://schemas.openxmlformats.org/officeDocument/2006/relationships/slide" Target="slide29.xml"/></Relationships>
</file>

<file path=ppt/slides/_rels/slide1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slide" Target="slide33.xml"/><Relationship Id="rId5" Type="http://schemas.openxmlformats.org/officeDocument/2006/relationships/slide" Target="slide27.xml"/><Relationship Id="rId4" Type="http://schemas.openxmlformats.org/officeDocument/2006/relationships/slide" Target="slide29.xml"/></Relationships>
</file>

<file path=ppt/slides/_rels/slide1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slide" Target="slide33.xml"/><Relationship Id="rId5" Type="http://schemas.openxmlformats.org/officeDocument/2006/relationships/slide" Target="slide27.xml"/><Relationship Id="rId4" Type="http://schemas.openxmlformats.org/officeDocument/2006/relationships/slide" Target="slide29.xml"/></Relationships>
</file>

<file path=ppt/slides/_rels/slide17.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slide" Target="slide33.xml"/><Relationship Id="rId5" Type="http://schemas.openxmlformats.org/officeDocument/2006/relationships/slide" Target="slide27.xml"/><Relationship Id="rId4" Type="http://schemas.openxmlformats.org/officeDocument/2006/relationships/slide" Target="slide29.xml"/></Relationships>
</file>

<file path=ppt/slides/_rels/slide1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slide" Target="slide33.xml"/><Relationship Id="rId5" Type="http://schemas.openxmlformats.org/officeDocument/2006/relationships/slide" Target="slide27.xml"/><Relationship Id="rId4" Type="http://schemas.openxmlformats.org/officeDocument/2006/relationships/slide" Target="slide29.xml"/></Relationships>
</file>

<file path=ppt/slides/_rels/slide19.xml.rels><?xml version="1.0" encoding="UTF-8" standalone="yes"?>
<Relationships xmlns="http://schemas.openxmlformats.org/package/2006/relationships"><Relationship Id="rId3" Type="http://schemas.openxmlformats.org/officeDocument/2006/relationships/slide" Target="slide31.xml"/><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slide" Target="slide33.xml"/><Relationship Id="rId5" Type="http://schemas.openxmlformats.org/officeDocument/2006/relationships/slide" Target="slide27.xml"/><Relationship Id="rId4" Type="http://schemas.openxmlformats.org/officeDocument/2006/relationships/slide" Target="slide29.xml"/></Relationships>
</file>

<file path=ppt/slides/_rels/slide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slide" Target="slide33.xml"/><Relationship Id="rId5" Type="http://schemas.openxmlformats.org/officeDocument/2006/relationships/slide" Target="slide27.xml"/><Relationship Id="rId4" Type="http://schemas.openxmlformats.org/officeDocument/2006/relationships/slide" Target="slide29.xml"/></Relationships>
</file>

<file path=ppt/slides/_rels/slide20.xml.rels><?xml version="1.0" encoding="UTF-8" standalone="yes"?>
<Relationships xmlns="http://schemas.openxmlformats.org/package/2006/relationships"><Relationship Id="rId3" Type="http://schemas.openxmlformats.org/officeDocument/2006/relationships/slide" Target="slide31.xml"/><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slide" Target="slide33.xml"/><Relationship Id="rId5" Type="http://schemas.openxmlformats.org/officeDocument/2006/relationships/slide" Target="slide27.xml"/><Relationship Id="rId4" Type="http://schemas.openxmlformats.org/officeDocument/2006/relationships/slide" Target="slide29.xml"/></Relationships>
</file>

<file path=ppt/slides/_rels/slide2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6.jpeg"/><Relationship Id="rId5" Type="http://schemas.openxmlformats.org/officeDocument/2006/relationships/slide" Target="slide27.xml"/><Relationship Id="rId4" Type="http://schemas.openxmlformats.org/officeDocument/2006/relationships/slide" Target="slide30.xml"/></Relationships>
</file>

<file path=ppt/slides/_rels/slide2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slide" Target="slide27.xml"/><Relationship Id="rId4" Type="http://schemas.openxmlformats.org/officeDocument/2006/relationships/slide" Target="slide31.xml"/></Relationships>
</file>

<file path=ppt/slides/_rels/slide2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slide" Target="slide27.xml"/></Relationships>
</file>

<file path=ppt/slides/_rels/slide2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slide" Target="slide27.xml"/></Relationships>
</file>

<file path=ppt/slides/_rels/slide2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slide" Target="slide29.xml"/></Relationships>
</file>

<file path=ppt/slides/_rels/slide27.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22.xml"/><Relationship Id="rId1" Type="http://schemas.openxmlformats.org/officeDocument/2006/relationships/slideLayout" Target="../slideLayouts/slideLayout20.xml"/><Relationship Id="rId5" Type="http://schemas.openxmlformats.org/officeDocument/2006/relationships/slide" Target="slide27.xml"/><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slide" Target="slide29.xml"/></Relationships>
</file>

<file path=ppt/slides/_rels/slide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slide" Target="slide29.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slide" Target="slide33.xml"/><Relationship Id="rId5" Type="http://schemas.openxmlformats.org/officeDocument/2006/relationships/slide" Target="slide27.xml"/><Relationship Id="rId4" Type="http://schemas.openxmlformats.org/officeDocument/2006/relationships/slide" Target="slide29.xml"/></Relationships>
</file>

<file path=ppt/slides/_rels/slide31.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26.xml"/><Relationship Id="rId1" Type="http://schemas.openxmlformats.org/officeDocument/2006/relationships/slideLayout" Target="../slideLayouts/slideLayout20.xml"/><Relationship Id="rId5" Type="http://schemas.openxmlformats.org/officeDocument/2006/relationships/slide" Target="slide27.xml"/><Relationship Id="rId4" Type="http://schemas.openxmlformats.org/officeDocument/2006/relationships/slide" Target="slide29.xml"/></Relationships>
</file>

<file path=ppt/slides/_rels/slide3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slide" Target="slide29.xml"/></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31.xml"/><Relationship Id="rId7"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slide" Target="slide33.xml"/><Relationship Id="rId5" Type="http://schemas.openxmlformats.org/officeDocument/2006/relationships/slide" Target="slide27.xml"/><Relationship Id="rId4" Type="http://schemas.openxmlformats.org/officeDocument/2006/relationships/slide" Target="slide29.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 Target="slide31.xm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slide" Target="slide33.xml"/><Relationship Id="rId5" Type="http://schemas.openxmlformats.org/officeDocument/2006/relationships/slide" Target="slide27.xml"/><Relationship Id="rId4" Type="http://schemas.openxmlformats.org/officeDocument/2006/relationships/slide" Target="slide29.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31.xml"/><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slide" Target="slide33.xml"/><Relationship Id="rId5" Type="http://schemas.openxmlformats.org/officeDocument/2006/relationships/slide" Target="slide27.xml"/><Relationship Id="rId4" Type="http://schemas.openxmlformats.org/officeDocument/2006/relationships/slide" Target="slide29.xml"/></Relationships>
</file>

<file path=ppt/slides/_rels/slide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slide" Target="slide33.xml"/><Relationship Id="rId5" Type="http://schemas.openxmlformats.org/officeDocument/2006/relationships/slide" Target="slide27.xml"/><Relationship Id="rId4" Type="http://schemas.openxmlformats.org/officeDocument/2006/relationships/slide" Target="slide29.xml"/></Relationships>
</file>

<file path=ppt/slides/_rels/slide7.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slide" Target="slide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Hình ảnh 1">
            <a:extLst>
              <a:ext uri="{FF2B5EF4-FFF2-40B4-BE49-F238E27FC236}">
                <a16:creationId xmlns="" xmlns:a16="http://schemas.microsoft.com/office/drawing/2014/main" id="{C8D6B891-5C8E-5CE2-09CD-5CC516B121EB}"/>
              </a:ext>
            </a:extLst>
          </p:cNvPr>
          <p:cNvPicPr>
            <a:picLocks noChangeAspect="1"/>
          </p:cNvPicPr>
          <p:nvPr/>
        </p:nvPicPr>
        <p:blipFill rotWithShape="1">
          <a:blip r:embed="rId2"/>
          <a:srcRect l="-38" r="10698"/>
          <a:stretch/>
        </p:blipFill>
        <p:spPr>
          <a:xfrm>
            <a:off x="708169" y="829058"/>
            <a:ext cx="6203022" cy="4804411"/>
          </a:xfrm>
          <a:prstGeom prst="rect">
            <a:avLst/>
          </a:prstGeom>
        </p:spPr>
      </p:pic>
      <p:grpSp>
        <p:nvGrpSpPr>
          <p:cNvPr id="55" name="Google Shape;1095;p34">
            <a:extLst>
              <a:ext uri="{FF2B5EF4-FFF2-40B4-BE49-F238E27FC236}">
                <a16:creationId xmlns="" xmlns:a16="http://schemas.microsoft.com/office/drawing/2014/main" id="{07937ACF-1DCB-DB79-AFCA-7B721F89B1B9}"/>
              </a:ext>
            </a:extLst>
          </p:cNvPr>
          <p:cNvGrpSpPr/>
          <p:nvPr/>
        </p:nvGrpSpPr>
        <p:grpSpPr>
          <a:xfrm>
            <a:off x="-678426" y="0"/>
            <a:ext cx="13529187" cy="6858000"/>
            <a:chOff x="-599700" y="-67050"/>
            <a:chExt cx="10345688" cy="5210581"/>
          </a:xfrm>
        </p:grpSpPr>
        <p:grpSp>
          <p:nvGrpSpPr>
            <p:cNvPr id="56" name="Google Shape;1096;p34">
              <a:extLst>
                <a:ext uri="{FF2B5EF4-FFF2-40B4-BE49-F238E27FC236}">
                  <a16:creationId xmlns="" xmlns:a16="http://schemas.microsoft.com/office/drawing/2014/main" id="{48CA948D-BC6D-E998-CFE7-5E15983C21DE}"/>
                </a:ext>
              </a:extLst>
            </p:cNvPr>
            <p:cNvGrpSpPr/>
            <p:nvPr/>
          </p:nvGrpSpPr>
          <p:grpSpPr>
            <a:xfrm>
              <a:off x="-75662" y="-67050"/>
              <a:ext cx="9297613" cy="4807557"/>
              <a:chOff x="-75662" y="-67050"/>
              <a:chExt cx="9297613" cy="4807557"/>
            </a:xfrm>
          </p:grpSpPr>
          <p:sp>
            <p:nvSpPr>
              <p:cNvPr id="62" name="Google Shape;1097;p34">
                <a:extLst>
                  <a:ext uri="{FF2B5EF4-FFF2-40B4-BE49-F238E27FC236}">
                    <a16:creationId xmlns="" xmlns:a16="http://schemas.microsoft.com/office/drawing/2014/main" id="{D595F05A-AC30-2E06-D3B6-080BD8864E65}"/>
                  </a:ext>
                </a:extLst>
              </p:cNvPr>
              <p:cNvSpPr/>
              <p:nvPr/>
            </p:nvSpPr>
            <p:spPr>
              <a:xfrm>
                <a:off x="3212091" y="0"/>
                <a:ext cx="2797271" cy="1055238"/>
              </a:xfrm>
              <a:custGeom>
                <a:avLst/>
                <a:gdLst/>
                <a:ahLst/>
                <a:cxnLst/>
                <a:rect l="l" t="t" r="r" b="b"/>
                <a:pathLst>
                  <a:path w="86892" h="32779" extrusionOk="0">
                    <a:moveTo>
                      <a:pt x="0" y="1"/>
                    </a:moveTo>
                    <a:cubicBezTo>
                      <a:pt x="3536" y="18610"/>
                      <a:pt x="21634" y="32779"/>
                      <a:pt x="43446" y="32779"/>
                    </a:cubicBezTo>
                    <a:cubicBezTo>
                      <a:pt x="65258" y="32779"/>
                      <a:pt x="83368" y="18610"/>
                      <a:pt x="86892"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098;p34">
                <a:extLst>
                  <a:ext uri="{FF2B5EF4-FFF2-40B4-BE49-F238E27FC236}">
                    <a16:creationId xmlns="" xmlns:a16="http://schemas.microsoft.com/office/drawing/2014/main" id="{007ABF52-046E-49D1-9671-E27FC01B71F4}"/>
                  </a:ext>
                </a:extLst>
              </p:cNvPr>
              <p:cNvSpPr/>
              <p:nvPr/>
            </p:nvSpPr>
            <p:spPr>
              <a:xfrm>
                <a:off x="8346087" y="2595585"/>
                <a:ext cx="875829" cy="2144922"/>
              </a:xfrm>
              <a:custGeom>
                <a:avLst/>
                <a:gdLst/>
                <a:ahLst/>
                <a:cxnLst/>
                <a:rect l="l" t="t" r="r" b="b"/>
                <a:pathLst>
                  <a:path w="27206" h="66628" extrusionOk="0">
                    <a:moveTo>
                      <a:pt x="27206" y="0"/>
                    </a:moveTo>
                    <a:cubicBezTo>
                      <a:pt x="10228" y="17991"/>
                      <a:pt x="0" y="41244"/>
                      <a:pt x="0" y="66628"/>
                    </a:cubicBezTo>
                    <a:lnTo>
                      <a:pt x="27206" y="66628"/>
                    </a:lnTo>
                    <a:lnTo>
                      <a:pt x="27206" y="0"/>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099;p34">
                <a:extLst>
                  <a:ext uri="{FF2B5EF4-FFF2-40B4-BE49-F238E27FC236}">
                    <a16:creationId xmlns="" xmlns:a16="http://schemas.microsoft.com/office/drawing/2014/main" id="{8C0325B3-2572-7DFB-FA14-6928BEED5DE3}"/>
                  </a:ext>
                </a:extLst>
              </p:cNvPr>
              <p:cNvSpPr/>
              <p:nvPr/>
            </p:nvSpPr>
            <p:spPr>
              <a:xfrm>
                <a:off x="8585236" y="2878450"/>
                <a:ext cx="636671" cy="1862046"/>
              </a:xfrm>
              <a:custGeom>
                <a:avLst/>
                <a:gdLst/>
                <a:ahLst/>
                <a:cxnLst/>
                <a:rect l="l" t="t" r="r" b="b"/>
                <a:pathLst>
                  <a:path w="19777" h="57841" extrusionOk="0">
                    <a:moveTo>
                      <a:pt x="19777" y="0"/>
                    </a:moveTo>
                    <a:cubicBezTo>
                      <a:pt x="7287" y="16502"/>
                      <a:pt x="1" y="36409"/>
                      <a:pt x="1" y="57841"/>
                    </a:cubicBezTo>
                    <a:lnTo>
                      <a:pt x="19777" y="57841"/>
                    </a:lnTo>
                    <a:lnTo>
                      <a:pt x="19777" y="0"/>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100;p34">
                <a:extLst>
                  <a:ext uri="{FF2B5EF4-FFF2-40B4-BE49-F238E27FC236}">
                    <a16:creationId xmlns="" xmlns:a16="http://schemas.microsoft.com/office/drawing/2014/main" id="{27F2B465-1F6C-2959-8532-30DF47E7AEE5}"/>
                  </a:ext>
                </a:extLst>
              </p:cNvPr>
              <p:cNvSpPr/>
              <p:nvPr/>
            </p:nvSpPr>
            <p:spPr>
              <a:xfrm>
                <a:off x="8824417" y="3242565"/>
                <a:ext cx="397481" cy="1497917"/>
              </a:xfrm>
              <a:custGeom>
                <a:avLst/>
                <a:gdLst/>
                <a:ahLst/>
                <a:cxnLst/>
                <a:rect l="l" t="t" r="r" b="b"/>
                <a:pathLst>
                  <a:path w="12347" h="46530" extrusionOk="0">
                    <a:moveTo>
                      <a:pt x="12347" y="0"/>
                    </a:moveTo>
                    <a:cubicBezTo>
                      <a:pt x="4453" y="13978"/>
                      <a:pt x="0" y="29789"/>
                      <a:pt x="0" y="46530"/>
                    </a:cubicBezTo>
                    <a:lnTo>
                      <a:pt x="12347" y="46530"/>
                    </a:lnTo>
                    <a:lnTo>
                      <a:pt x="12347" y="0"/>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101;p34">
                <a:extLst>
                  <a:ext uri="{FF2B5EF4-FFF2-40B4-BE49-F238E27FC236}">
                    <a16:creationId xmlns="" xmlns:a16="http://schemas.microsoft.com/office/drawing/2014/main" id="{D51E52D5-5346-848B-2569-D2E1A52E7D21}"/>
                  </a:ext>
                </a:extLst>
              </p:cNvPr>
              <p:cNvSpPr/>
              <p:nvPr/>
            </p:nvSpPr>
            <p:spPr>
              <a:xfrm>
                <a:off x="9063566" y="3776843"/>
                <a:ext cx="158323" cy="963618"/>
              </a:xfrm>
              <a:custGeom>
                <a:avLst/>
                <a:gdLst/>
                <a:ahLst/>
                <a:cxnLst/>
                <a:rect l="l" t="t" r="r" b="b"/>
                <a:pathLst>
                  <a:path w="4918" h="29933" extrusionOk="0">
                    <a:moveTo>
                      <a:pt x="4918" y="0"/>
                    </a:moveTo>
                    <a:cubicBezTo>
                      <a:pt x="1715" y="9478"/>
                      <a:pt x="1" y="19527"/>
                      <a:pt x="1" y="29933"/>
                    </a:cubicBezTo>
                    <a:lnTo>
                      <a:pt x="4918" y="29933"/>
                    </a:lnTo>
                    <a:lnTo>
                      <a:pt x="4918" y="0"/>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102;p34">
                <a:extLst>
                  <a:ext uri="{FF2B5EF4-FFF2-40B4-BE49-F238E27FC236}">
                    <a16:creationId xmlns="" xmlns:a16="http://schemas.microsoft.com/office/drawing/2014/main" id="{81FC8A3C-A894-59A7-628B-ACE9C3AFF775}"/>
                  </a:ext>
                </a:extLst>
              </p:cNvPr>
              <p:cNvSpPr/>
              <p:nvPr/>
            </p:nvSpPr>
            <p:spPr>
              <a:xfrm>
                <a:off x="7469906" y="-67050"/>
                <a:ext cx="1752045" cy="3237310"/>
              </a:xfrm>
              <a:custGeom>
                <a:avLst/>
                <a:gdLst/>
                <a:ahLst/>
                <a:cxnLst/>
                <a:rect l="l" t="t" r="r" b="b"/>
                <a:pathLst>
                  <a:path w="54424" h="100561" extrusionOk="0">
                    <a:moveTo>
                      <a:pt x="0" y="1"/>
                    </a:moveTo>
                    <a:lnTo>
                      <a:pt x="0" y="12848"/>
                    </a:lnTo>
                    <a:cubicBezTo>
                      <a:pt x="0" y="49840"/>
                      <a:pt x="21741" y="82297"/>
                      <a:pt x="54424" y="100561"/>
                    </a:cubicBezTo>
                    <a:lnTo>
                      <a:pt x="54424"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103;p34">
                <a:extLst>
                  <a:ext uri="{FF2B5EF4-FFF2-40B4-BE49-F238E27FC236}">
                    <a16:creationId xmlns="" xmlns:a16="http://schemas.microsoft.com/office/drawing/2014/main" id="{00C942D1-324A-B2E2-0C09-F287A46662DD}"/>
                  </a:ext>
                </a:extLst>
              </p:cNvPr>
              <p:cNvSpPr/>
              <p:nvPr/>
            </p:nvSpPr>
            <p:spPr>
              <a:xfrm>
                <a:off x="7709054" y="-67050"/>
                <a:ext cx="1512887" cy="3091671"/>
              </a:xfrm>
              <a:custGeom>
                <a:avLst/>
                <a:gdLst/>
                <a:ahLst/>
                <a:cxnLst/>
                <a:rect l="l" t="t" r="r" b="b"/>
                <a:pathLst>
                  <a:path w="46995" h="96037" extrusionOk="0">
                    <a:moveTo>
                      <a:pt x="1" y="1"/>
                    </a:moveTo>
                    <a:lnTo>
                      <a:pt x="1" y="12848"/>
                    </a:lnTo>
                    <a:cubicBezTo>
                      <a:pt x="1" y="46959"/>
                      <a:pt x="18491" y="77213"/>
                      <a:pt x="46995" y="96036"/>
                    </a:cubicBezTo>
                    <a:lnTo>
                      <a:pt x="46995" y="1"/>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104;p34">
                <a:extLst>
                  <a:ext uri="{FF2B5EF4-FFF2-40B4-BE49-F238E27FC236}">
                    <a16:creationId xmlns="" xmlns:a16="http://schemas.microsoft.com/office/drawing/2014/main" id="{EE4A51B7-ECA5-3240-AD08-48B603644D57}"/>
                  </a:ext>
                </a:extLst>
              </p:cNvPr>
              <p:cNvSpPr/>
              <p:nvPr/>
            </p:nvSpPr>
            <p:spPr>
              <a:xfrm>
                <a:off x="7948622" y="-67050"/>
                <a:ext cx="1273310" cy="2919570"/>
              </a:xfrm>
              <a:custGeom>
                <a:avLst/>
                <a:gdLst/>
                <a:ahLst/>
                <a:cxnLst/>
                <a:rect l="l" t="t" r="r" b="b"/>
                <a:pathLst>
                  <a:path w="39553" h="90691" extrusionOk="0">
                    <a:moveTo>
                      <a:pt x="0" y="1"/>
                    </a:moveTo>
                    <a:lnTo>
                      <a:pt x="0" y="12848"/>
                    </a:lnTo>
                    <a:cubicBezTo>
                      <a:pt x="0" y="43899"/>
                      <a:pt x="15312" y="71748"/>
                      <a:pt x="39553" y="90691"/>
                    </a:cubicBezTo>
                    <a:lnTo>
                      <a:pt x="39553"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105;p34">
                <a:extLst>
                  <a:ext uri="{FF2B5EF4-FFF2-40B4-BE49-F238E27FC236}">
                    <a16:creationId xmlns="" xmlns:a16="http://schemas.microsoft.com/office/drawing/2014/main" id="{140154C4-FA7C-269B-B517-ED99EA83724E}"/>
                  </a:ext>
                </a:extLst>
              </p:cNvPr>
              <p:cNvSpPr/>
              <p:nvPr/>
            </p:nvSpPr>
            <p:spPr>
              <a:xfrm>
                <a:off x="8187771" y="-67050"/>
                <a:ext cx="1034152" cy="2715276"/>
              </a:xfrm>
              <a:custGeom>
                <a:avLst/>
                <a:gdLst/>
                <a:ahLst/>
                <a:cxnLst/>
                <a:rect l="l" t="t" r="r" b="b"/>
                <a:pathLst>
                  <a:path w="32124" h="84345" extrusionOk="0">
                    <a:moveTo>
                      <a:pt x="1" y="1"/>
                    </a:moveTo>
                    <a:lnTo>
                      <a:pt x="1" y="12848"/>
                    </a:lnTo>
                    <a:cubicBezTo>
                      <a:pt x="1" y="40589"/>
                      <a:pt x="12228" y="65783"/>
                      <a:pt x="32124" y="84345"/>
                    </a:cubicBezTo>
                    <a:lnTo>
                      <a:pt x="32124" y="1"/>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106;p34">
                <a:extLst>
                  <a:ext uri="{FF2B5EF4-FFF2-40B4-BE49-F238E27FC236}">
                    <a16:creationId xmlns="" xmlns:a16="http://schemas.microsoft.com/office/drawing/2014/main" id="{0A76080B-A0D1-51D0-D467-ACAAB8F43263}"/>
                  </a:ext>
                </a:extLst>
              </p:cNvPr>
              <p:cNvSpPr/>
              <p:nvPr/>
            </p:nvSpPr>
            <p:spPr>
              <a:xfrm>
                <a:off x="8426952" y="-67050"/>
                <a:ext cx="794962" cy="2469197"/>
              </a:xfrm>
              <a:custGeom>
                <a:avLst/>
                <a:gdLst/>
                <a:ahLst/>
                <a:cxnLst/>
                <a:rect l="l" t="t" r="r" b="b"/>
                <a:pathLst>
                  <a:path w="24694" h="76701" extrusionOk="0">
                    <a:moveTo>
                      <a:pt x="0" y="1"/>
                    </a:moveTo>
                    <a:lnTo>
                      <a:pt x="0" y="12848"/>
                    </a:lnTo>
                    <a:cubicBezTo>
                      <a:pt x="0" y="36946"/>
                      <a:pt x="9228" y="59127"/>
                      <a:pt x="24694" y="76701"/>
                    </a:cubicBezTo>
                    <a:lnTo>
                      <a:pt x="24694"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107;p34">
                <a:extLst>
                  <a:ext uri="{FF2B5EF4-FFF2-40B4-BE49-F238E27FC236}">
                    <a16:creationId xmlns="" xmlns:a16="http://schemas.microsoft.com/office/drawing/2014/main" id="{A61305AB-827C-45BE-1E32-61AA26EFE777}"/>
                  </a:ext>
                </a:extLst>
              </p:cNvPr>
              <p:cNvSpPr/>
              <p:nvPr/>
            </p:nvSpPr>
            <p:spPr>
              <a:xfrm>
                <a:off x="8666101" y="-67050"/>
                <a:ext cx="555804" cy="2163722"/>
              </a:xfrm>
              <a:custGeom>
                <a:avLst/>
                <a:gdLst/>
                <a:ahLst/>
                <a:cxnLst/>
                <a:rect l="l" t="t" r="r" b="b"/>
                <a:pathLst>
                  <a:path w="17265" h="67212" extrusionOk="0">
                    <a:moveTo>
                      <a:pt x="1" y="1"/>
                    </a:moveTo>
                    <a:lnTo>
                      <a:pt x="1" y="12848"/>
                    </a:lnTo>
                    <a:cubicBezTo>
                      <a:pt x="1" y="32791"/>
                      <a:pt x="6323" y="51412"/>
                      <a:pt x="17265" y="67211"/>
                    </a:cubicBezTo>
                    <a:lnTo>
                      <a:pt x="17265" y="1"/>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108;p34">
                <a:extLst>
                  <a:ext uri="{FF2B5EF4-FFF2-40B4-BE49-F238E27FC236}">
                    <a16:creationId xmlns="" xmlns:a16="http://schemas.microsoft.com/office/drawing/2014/main" id="{C3364020-1E52-7B06-984F-CDFC90826672}"/>
                  </a:ext>
                </a:extLst>
              </p:cNvPr>
              <p:cNvSpPr/>
              <p:nvPr/>
            </p:nvSpPr>
            <p:spPr>
              <a:xfrm>
                <a:off x="8905282" y="-67050"/>
                <a:ext cx="316613" cy="1758580"/>
              </a:xfrm>
              <a:custGeom>
                <a:avLst/>
                <a:gdLst/>
                <a:ahLst/>
                <a:cxnLst/>
                <a:rect l="l" t="t" r="r" b="b"/>
                <a:pathLst>
                  <a:path w="9835" h="54627" extrusionOk="0">
                    <a:moveTo>
                      <a:pt x="0" y="1"/>
                    </a:moveTo>
                    <a:lnTo>
                      <a:pt x="0" y="12848"/>
                    </a:lnTo>
                    <a:cubicBezTo>
                      <a:pt x="0" y="27719"/>
                      <a:pt x="3513" y="41851"/>
                      <a:pt x="9835" y="54627"/>
                    </a:cubicBezTo>
                    <a:lnTo>
                      <a:pt x="9835"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109;p34">
                <a:extLst>
                  <a:ext uri="{FF2B5EF4-FFF2-40B4-BE49-F238E27FC236}">
                    <a16:creationId xmlns="" xmlns:a16="http://schemas.microsoft.com/office/drawing/2014/main" id="{94C2EAE3-5755-118F-41C5-34B0D68E602E}"/>
                  </a:ext>
                </a:extLst>
              </p:cNvPr>
              <p:cNvSpPr/>
              <p:nvPr/>
            </p:nvSpPr>
            <p:spPr>
              <a:xfrm>
                <a:off x="-75662" y="2595585"/>
                <a:ext cx="876215" cy="2144922"/>
              </a:xfrm>
              <a:custGeom>
                <a:avLst/>
                <a:gdLst/>
                <a:ahLst/>
                <a:cxnLst/>
                <a:rect l="l" t="t" r="r" b="b"/>
                <a:pathLst>
                  <a:path w="27218" h="66628" extrusionOk="0">
                    <a:moveTo>
                      <a:pt x="0" y="0"/>
                    </a:moveTo>
                    <a:lnTo>
                      <a:pt x="0" y="66628"/>
                    </a:lnTo>
                    <a:lnTo>
                      <a:pt x="27218" y="66628"/>
                    </a:lnTo>
                    <a:cubicBezTo>
                      <a:pt x="27218" y="41244"/>
                      <a:pt x="16978" y="17991"/>
                      <a:pt x="0" y="0"/>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110;p34">
                <a:extLst>
                  <a:ext uri="{FF2B5EF4-FFF2-40B4-BE49-F238E27FC236}">
                    <a16:creationId xmlns="" xmlns:a16="http://schemas.microsoft.com/office/drawing/2014/main" id="{3B5F57B5-D065-1FC1-C85C-9A6A9BB036B0}"/>
                  </a:ext>
                </a:extLst>
              </p:cNvPr>
              <p:cNvSpPr/>
              <p:nvPr/>
            </p:nvSpPr>
            <p:spPr>
              <a:xfrm>
                <a:off x="-75662" y="2878450"/>
                <a:ext cx="636671" cy="1862046"/>
              </a:xfrm>
              <a:custGeom>
                <a:avLst/>
                <a:gdLst/>
                <a:ahLst/>
                <a:cxnLst/>
                <a:rect l="l" t="t" r="r" b="b"/>
                <a:pathLst>
                  <a:path w="19777" h="57841" extrusionOk="0">
                    <a:moveTo>
                      <a:pt x="0" y="0"/>
                    </a:moveTo>
                    <a:lnTo>
                      <a:pt x="0" y="57841"/>
                    </a:lnTo>
                    <a:lnTo>
                      <a:pt x="19776" y="57841"/>
                    </a:lnTo>
                    <a:cubicBezTo>
                      <a:pt x="19776" y="36409"/>
                      <a:pt x="12490" y="16502"/>
                      <a:pt x="0" y="0"/>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111;p34">
                <a:extLst>
                  <a:ext uri="{FF2B5EF4-FFF2-40B4-BE49-F238E27FC236}">
                    <a16:creationId xmlns="" xmlns:a16="http://schemas.microsoft.com/office/drawing/2014/main" id="{880F0817-4191-BD75-2E27-971104013BAC}"/>
                  </a:ext>
                </a:extLst>
              </p:cNvPr>
              <p:cNvSpPr/>
              <p:nvPr/>
            </p:nvSpPr>
            <p:spPr>
              <a:xfrm>
                <a:off x="-75662" y="3242565"/>
                <a:ext cx="397481" cy="1497917"/>
              </a:xfrm>
              <a:custGeom>
                <a:avLst/>
                <a:gdLst/>
                <a:ahLst/>
                <a:cxnLst/>
                <a:rect l="l" t="t" r="r" b="b"/>
                <a:pathLst>
                  <a:path w="12347" h="46530" extrusionOk="0">
                    <a:moveTo>
                      <a:pt x="0" y="0"/>
                    </a:moveTo>
                    <a:lnTo>
                      <a:pt x="0" y="46530"/>
                    </a:lnTo>
                    <a:lnTo>
                      <a:pt x="12347" y="46530"/>
                    </a:lnTo>
                    <a:cubicBezTo>
                      <a:pt x="12347" y="29789"/>
                      <a:pt x="7906" y="13978"/>
                      <a:pt x="0" y="0"/>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112;p34">
                <a:extLst>
                  <a:ext uri="{FF2B5EF4-FFF2-40B4-BE49-F238E27FC236}">
                    <a16:creationId xmlns="" xmlns:a16="http://schemas.microsoft.com/office/drawing/2014/main" id="{C8217644-8A60-11C8-C8A0-7010941ADACF}"/>
                  </a:ext>
                </a:extLst>
              </p:cNvPr>
              <p:cNvSpPr/>
              <p:nvPr/>
            </p:nvSpPr>
            <p:spPr>
              <a:xfrm>
                <a:off x="-75662" y="3744868"/>
                <a:ext cx="158323" cy="963618"/>
              </a:xfrm>
              <a:custGeom>
                <a:avLst/>
                <a:gdLst/>
                <a:ahLst/>
                <a:cxnLst/>
                <a:rect l="l" t="t" r="r" b="b"/>
                <a:pathLst>
                  <a:path w="4918" h="29933" extrusionOk="0">
                    <a:moveTo>
                      <a:pt x="0" y="0"/>
                    </a:moveTo>
                    <a:lnTo>
                      <a:pt x="0" y="29933"/>
                    </a:lnTo>
                    <a:lnTo>
                      <a:pt x="4917" y="29933"/>
                    </a:lnTo>
                    <a:cubicBezTo>
                      <a:pt x="4917" y="19527"/>
                      <a:pt x="3203" y="9478"/>
                      <a:pt x="0" y="0"/>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113;p34">
                <a:extLst>
                  <a:ext uri="{FF2B5EF4-FFF2-40B4-BE49-F238E27FC236}">
                    <a16:creationId xmlns="" xmlns:a16="http://schemas.microsoft.com/office/drawing/2014/main" id="{F7825DC0-46E8-B7F8-B9E4-1A78EB1A0F23}"/>
                  </a:ext>
                </a:extLst>
              </p:cNvPr>
              <p:cNvSpPr/>
              <p:nvPr/>
            </p:nvSpPr>
            <p:spPr>
              <a:xfrm>
                <a:off x="-75662" y="-67050"/>
                <a:ext cx="1752045" cy="3237310"/>
              </a:xfrm>
              <a:custGeom>
                <a:avLst/>
                <a:gdLst/>
                <a:ahLst/>
                <a:cxnLst/>
                <a:rect l="l" t="t" r="r" b="b"/>
                <a:pathLst>
                  <a:path w="54424" h="100561" extrusionOk="0">
                    <a:moveTo>
                      <a:pt x="0" y="1"/>
                    </a:moveTo>
                    <a:lnTo>
                      <a:pt x="0" y="100561"/>
                    </a:lnTo>
                    <a:cubicBezTo>
                      <a:pt x="32683" y="82297"/>
                      <a:pt x="54423" y="49840"/>
                      <a:pt x="54423" y="12848"/>
                    </a:cubicBezTo>
                    <a:lnTo>
                      <a:pt x="54423"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114;p34">
                <a:extLst>
                  <a:ext uri="{FF2B5EF4-FFF2-40B4-BE49-F238E27FC236}">
                    <a16:creationId xmlns="" xmlns:a16="http://schemas.microsoft.com/office/drawing/2014/main" id="{59F0FDE3-F5AD-862C-5401-A8BFDA1A3522}"/>
                  </a:ext>
                </a:extLst>
              </p:cNvPr>
              <p:cNvSpPr/>
              <p:nvPr/>
            </p:nvSpPr>
            <p:spPr>
              <a:xfrm>
                <a:off x="-75662" y="-67050"/>
                <a:ext cx="1512854" cy="3091671"/>
              </a:xfrm>
              <a:custGeom>
                <a:avLst/>
                <a:gdLst/>
                <a:ahLst/>
                <a:cxnLst/>
                <a:rect l="l" t="t" r="r" b="b"/>
                <a:pathLst>
                  <a:path w="46994" h="96037" extrusionOk="0">
                    <a:moveTo>
                      <a:pt x="0" y="1"/>
                    </a:moveTo>
                    <a:lnTo>
                      <a:pt x="0" y="96036"/>
                    </a:lnTo>
                    <a:cubicBezTo>
                      <a:pt x="28504" y="77213"/>
                      <a:pt x="46994" y="46959"/>
                      <a:pt x="46994" y="12848"/>
                    </a:cubicBezTo>
                    <a:lnTo>
                      <a:pt x="46994" y="1"/>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115;p34">
                <a:extLst>
                  <a:ext uri="{FF2B5EF4-FFF2-40B4-BE49-F238E27FC236}">
                    <a16:creationId xmlns="" xmlns:a16="http://schemas.microsoft.com/office/drawing/2014/main" id="{C2BA7495-CB79-72BD-EC96-00951E75E4C3}"/>
                  </a:ext>
                </a:extLst>
              </p:cNvPr>
              <p:cNvSpPr/>
              <p:nvPr/>
            </p:nvSpPr>
            <p:spPr>
              <a:xfrm>
                <a:off x="-75662" y="-67050"/>
                <a:ext cx="1273696" cy="2919570"/>
              </a:xfrm>
              <a:custGeom>
                <a:avLst/>
                <a:gdLst/>
                <a:ahLst/>
                <a:cxnLst/>
                <a:rect l="l" t="t" r="r" b="b"/>
                <a:pathLst>
                  <a:path w="39565" h="90691" extrusionOk="0">
                    <a:moveTo>
                      <a:pt x="0" y="1"/>
                    </a:moveTo>
                    <a:lnTo>
                      <a:pt x="0" y="90691"/>
                    </a:lnTo>
                    <a:cubicBezTo>
                      <a:pt x="24241" y="71748"/>
                      <a:pt x="39564" y="43899"/>
                      <a:pt x="39564" y="12848"/>
                    </a:cubicBezTo>
                    <a:lnTo>
                      <a:pt x="39564"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116;p34">
                <a:extLst>
                  <a:ext uri="{FF2B5EF4-FFF2-40B4-BE49-F238E27FC236}">
                    <a16:creationId xmlns="" xmlns:a16="http://schemas.microsoft.com/office/drawing/2014/main" id="{80837A29-0909-DCDC-D9F5-0C4295545646}"/>
                  </a:ext>
                </a:extLst>
              </p:cNvPr>
              <p:cNvSpPr/>
              <p:nvPr/>
            </p:nvSpPr>
            <p:spPr>
              <a:xfrm>
                <a:off x="-75662" y="-67050"/>
                <a:ext cx="1034506" cy="2715276"/>
              </a:xfrm>
              <a:custGeom>
                <a:avLst/>
                <a:gdLst/>
                <a:ahLst/>
                <a:cxnLst/>
                <a:rect l="l" t="t" r="r" b="b"/>
                <a:pathLst>
                  <a:path w="32135" h="84345" extrusionOk="0">
                    <a:moveTo>
                      <a:pt x="0" y="1"/>
                    </a:moveTo>
                    <a:lnTo>
                      <a:pt x="0" y="84345"/>
                    </a:lnTo>
                    <a:cubicBezTo>
                      <a:pt x="19907" y="65783"/>
                      <a:pt x="32135" y="40589"/>
                      <a:pt x="32135" y="12848"/>
                    </a:cubicBezTo>
                    <a:lnTo>
                      <a:pt x="32135" y="1"/>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117;p34">
                <a:extLst>
                  <a:ext uri="{FF2B5EF4-FFF2-40B4-BE49-F238E27FC236}">
                    <a16:creationId xmlns="" xmlns:a16="http://schemas.microsoft.com/office/drawing/2014/main" id="{0889EFC2-DAFC-9D43-D77C-9BFF33DE47E5}"/>
                  </a:ext>
                </a:extLst>
              </p:cNvPr>
              <p:cNvSpPr/>
              <p:nvPr/>
            </p:nvSpPr>
            <p:spPr>
              <a:xfrm>
                <a:off x="-75662" y="-67050"/>
                <a:ext cx="795348" cy="2469197"/>
              </a:xfrm>
              <a:custGeom>
                <a:avLst/>
                <a:gdLst/>
                <a:ahLst/>
                <a:cxnLst/>
                <a:rect l="l" t="t" r="r" b="b"/>
                <a:pathLst>
                  <a:path w="24706" h="76701" extrusionOk="0">
                    <a:moveTo>
                      <a:pt x="0" y="1"/>
                    </a:moveTo>
                    <a:lnTo>
                      <a:pt x="0" y="76701"/>
                    </a:lnTo>
                    <a:cubicBezTo>
                      <a:pt x="15466" y="59127"/>
                      <a:pt x="24705" y="36946"/>
                      <a:pt x="24705" y="12848"/>
                    </a:cubicBezTo>
                    <a:lnTo>
                      <a:pt x="24705"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118;p34">
                <a:extLst>
                  <a:ext uri="{FF2B5EF4-FFF2-40B4-BE49-F238E27FC236}">
                    <a16:creationId xmlns="" xmlns:a16="http://schemas.microsoft.com/office/drawing/2014/main" id="{E70F7192-35D3-9630-7AE4-366357171CB9}"/>
                  </a:ext>
                </a:extLst>
              </p:cNvPr>
              <p:cNvSpPr/>
              <p:nvPr/>
            </p:nvSpPr>
            <p:spPr>
              <a:xfrm>
                <a:off x="-75662" y="-67050"/>
                <a:ext cx="555804" cy="2163722"/>
              </a:xfrm>
              <a:custGeom>
                <a:avLst/>
                <a:gdLst/>
                <a:ahLst/>
                <a:cxnLst/>
                <a:rect l="l" t="t" r="r" b="b"/>
                <a:pathLst>
                  <a:path w="17265" h="67212" extrusionOk="0">
                    <a:moveTo>
                      <a:pt x="0" y="1"/>
                    </a:moveTo>
                    <a:lnTo>
                      <a:pt x="0" y="67211"/>
                    </a:lnTo>
                    <a:cubicBezTo>
                      <a:pt x="10954" y="51412"/>
                      <a:pt x="17264" y="32791"/>
                      <a:pt x="17264" y="12848"/>
                    </a:cubicBezTo>
                    <a:lnTo>
                      <a:pt x="17264" y="1"/>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119;p34">
                <a:extLst>
                  <a:ext uri="{FF2B5EF4-FFF2-40B4-BE49-F238E27FC236}">
                    <a16:creationId xmlns="" xmlns:a16="http://schemas.microsoft.com/office/drawing/2014/main" id="{C7F140D0-8A43-7B27-A6AC-37E04C47A907}"/>
                  </a:ext>
                </a:extLst>
              </p:cNvPr>
              <p:cNvSpPr/>
              <p:nvPr/>
            </p:nvSpPr>
            <p:spPr>
              <a:xfrm>
                <a:off x="-75662" y="-67050"/>
                <a:ext cx="316613" cy="1758580"/>
              </a:xfrm>
              <a:custGeom>
                <a:avLst/>
                <a:gdLst/>
                <a:ahLst/>
                <a:cxnLst/>
                <a:rect l="l" t="t" r="r" b="b"/>
                <a:pathLst>
                  <a:path w="9835" h="54627" extrusionOk="0">
                    <a:moveTo>
                      <a:pt x="0" y="1"/>
                    </a:moveTo>
                    <a:lnTo>
                      <a:pt x="0" y="54627"/>
                    </a:lnTo>
                    <a:cubicBezTo>
                      <a:pt x="6322" y="41851"/>
                      <a:pt x="9835" y="27719"/>
                      <a:pt x="9835" y="12848"/>
                    </a:cubicBezTo>
                    <a:lnTo>
                      <a:pt x="9835"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120;p34">
                <a:extLst>
                  <a:ext uri="{FF2B5EF4-FFF2-40B4-BE49-F238E27FC236}">
                    <a16:creationId xmlns="" xmlns:a16="http://schemas.microsoft.com/office/drawing/2014/main" id="{766A6125-68CF-3630-9FDC-3A2F81ACFD55}"/>
                  </a:ext>
                </a:extLst>
              </p:cNvPr>
              <p:cNvSpPr/>
              <p:nvPr/>
            </p:nvSpPr>
            <p:spPr>
              <a:xfrm>
                <a:off x="7469906" y="-66664"/>
                <a:ext cx="1752045" cy="783501"/>
              </a:xfrm>
              <a:custGeom>
                <a:avLst/>
                <a:gdLst/>
                <a:ahLst/>
                <a:cxnLst/>
                <a:rect l="l" t="t" r="r" b="b"/>
                <a:pathLst>
                  <a:path w="54424" h="24338" extrusionOk="0">
                    <a:moveTo>
                      <a:pt x="0" y="1"/>
                    </a:moveTo>
                    <a:cubicBezTo>
                      <a:pt x="0" y="13431"/>
                      <a:pt x="12192" y="24337"/>
                      <a:pt x="27218" y="24337"/>
                    </a:cubicBezTo>
                    <a:cubicBezTo>
                      <a:pt x="42244" y="24337"/>
                      <a:pt x="54424" y="13431"/>
                      <a:pt x="54424"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121;p34">
                <a:extLst>
                  <a:ext uri="{FF2B5EF4-FFF2-40B4-BE49-F238E27FC236}">
                    <a16:creationId xmlns="" xmlns:a16="http://schemas.microsoft.com/office/drawing/2014/main" id="{86BCC8B7-F925-D33C-A29A-9CC9CDDE03FE}"/>
                  </a:ext>
                </a:extLst>
              </p:cNvPr>
              <p:cNvSpPr/>
              <p:nvPr/>
            </p:nvSpPr>
            <p:spPr>
              <a:xfrm>
                <a:off x="7503256" y="-67050"/>
                <a:ext cx="1685728" cy="569614"/>
              </a:xfrm>
              <a:custGeom>
                <a:avLst/>
                <a:gdLst/>
                <a:ahLst/>
                <a:cxnLst/>
                <a:rect l="l" t="t" r="r" b="b"/>
                <a:pathLst>
                  <a:path w="52364" h="17694" extrusionOk="0">
                    <a:moveTo>
                      <a:pt x="0" y="1"/>
                    </a:moveTo>
                    <a:cubicBezTo>
                      <a:pt x="3227" y="10216"/>
                      <a:pt x="13728" y="17693"/>
                      <a:pt x="26182" y="17693"/>
                    </a:cubicBezTo>
                    <a:cubicBezTo>
                      <a:pt x="38636" y="17693"/>
                      <a:pt x="49125" y="10216"/>
                      <a:pt x="52364"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122;p34">
                <a:extLst>
                  <a:ext uri="{FF2B5EF4-FFF2-40B4-BE49-F238E27FC236}">
                    <a16:creationId xmlns="" xmlns:a16="http://schemas.microsoft.com/office/drawing/2014/main" id="{E3B87C62-077E-6407-9B02-32C5CFF32DE3}"/>
                  </a:ext>
                </a:extLst>
              </p:cNvPr>
              <p:cNvSpPr/>
              <p:nvPr/>
            </p:nvSpPr>
            <p:spPr>
              <a:xfrm>
                <a:off x="7612094" y="-67050"/>
                <a:ext cx="1467656" cy="355727"/>
              </a:xfrm>
              <a:custGeom>
                <a:avLst/>
                <a:gdLst/>
                <a:ahLst/>
                <a:cxnLst/>
                <a:rect l="l" t="t" r="r" b="b"/>
                <a:pathLst>
                  <a:path w="45590" h="11050" extrusionOk="0">
                    <a:moveTo>
                      <a:pt x="1" y="1"/>
                    </a:moveTo>
                    <a:cubicBezTo>
                      <a:pt x="4858" y="6656"/>
                      <a:pt x="13252" y="11050"/>
                      <a:pt x="22801" y="11050"/>
                    </a:cubicBezTo>
                    <a:cubicBezTo>
                      <a:pt x="32338" y="11050"/>
                      <a:pt x="40732" y="6656"/>
                      <a:pt x="45590"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123;p34">
                <a:extLst>
                  <a:ext uri="{FF2B5EF4-FFF2-40B4-BE49-F238E27FC236}">
                    <a16:creationId xmlns="" xmlns:a16="http://schemas.microsoft.com/office/drawing/2014/main" id="{08BB968D-4791-28EF-362E-B682D412E92E}"/>
                  </a:ext>
                </a:extLst>
              </p:cNvPr>
              <p:cNvSpPr/>
              <p:nvPr/>
            </p:nvSpPr>
            <p:spPr>
              <a:xfrm>
                <a:off x="7843582" y="-67050"/>
                <a:ext cx="1004664" cy="141872"/>
              </a:xfrm>
              <a:custGeom>
                <a:avLst/>
                <a:gdLst/>
                <a:ahLst/>
                <a:cxnLst/>
                <a:rect l="l" t="t" r="r" b="b"/>
                <a:pathLst>
                  <a:path w="31208" h="4407" extrusionOk="0">
                    <a:moveTo>
                      <a:pt x="1" y="1"/>
                    </a:moveTo>
                    <a:cubicBezTo>
                      <a:pt x="4418" y="2775"/>
                      <a:pt x="9800" y="4406"/>
                      <a:pt x="15610" y="4406"/>
                    </a:cubicBezTo>
                    <a:cubicBezTo>
                      <a:pt x="21408" y="4406"/>
                      <a:pt x="26790" y="2775"/>
                      <a:pt x="31207"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124;p34">
                <a:extLst>
                  <a:ext uri="{FF2B5EF4-FFF2-40B4-BE49-F238E27FC236}">
                    <a16:creationId xmlns="" xmlns:a16="http://schemas.microsoft.com/office/drawing/2014/main" id="{1CC95684-ACD7-3AE5-657F-ACDDF6A45CA1}"/>
                  </a:ext>
                </a:extLst>
              </p:cNvPr>
              <p:cNvSpPr/>
              <p:nvPr/>
            </p:nvSpPr>
            <p:spPr>
              <a:xfrm>
                <a:off x="5855160" y="-66664"/>
                <a:ext cx="1751658" cy="783501"/>
              </a:xfrm>
              <a:custGeom>
                <a:avLst/>
                <a:gdLst/>
                <a:ahLst/>
                <a:cxnLst/>
                <a:rect l="l" t="t" r="r" b="b"/>
                <a:pathLst>
                  <a:path w="54412" h="24338" extrusionOk="0">
                    <a:moveTo>
                      <a:pt x="0" y="1"/>
                    </a:moveTo>
                    <a:cubicBezTo>
                      <a:pt x="0" y="13431"/>
                      <a:pt x="12180" y="24337"/>
                      <a:pt x="27206" y="24337"/>
                    </a:cubicBezTo>
                    <a:cubicBezTo>
                      <a:pt x="42232" y="24337"/>
                      <a:pt x="54412" y="13431"/>
                      <a:pt x="54412"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125;p34">
                <a:extLst>
                  <a:ext uri="{FF2B5EF4-FFF2-40B4-BE49-F238E27FC236}">
                    <a16:creationId xmlns="" xmlns:a16="http://schemas.microsoft.com/office/drawing/2014/main" id="{775CACE1-1CFF-E74F-C64C-D136C8957843}"/>
                  </a:ext>
                </a:extLst>
              </p:cNvPr>
              <p:cNvSpPr/>
              <p:nvPr/>
            </p:nvSpPr>
            <p:spPr>
              <a:xfrm>
                <a:off x="5888123" y="-67050"/>
                <a:ext cx="1685728" cy="569614"/>
              </a:xfrm>
              <a:custGeom>
                <a:avLst/>
                <a:gdLst/>
                <a:ahLst/>
                <a:cxnLst/>
                <a:rect l="l" t="t" r="r" b="b"/>
                <a:pathLst>
                  <a:path w="52364" h="17694" extrusionOk="0">
                    <a:moveTo>
                      <a:pt x="0" y="1"/>
                    </a:moveTo>
                    <a:cubicBezTo>
                      <a:pt x="3239" y="10216"/>
                      <a:pt x="13728" y="17693"/>
                      <a:pt x="26182" y="17693"/>
                    </a:cubicBezTo>
                    <a:cubicBezTo>
                      <a:pt x="38636" y="17693"/>
                      <a:pt x="49137" y="10216"/>
                      <a:pt x="52364"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126;p34">
                <a:extLst>
                  <a:ext uri="{FF2B5EF4-FFF2-40B4-BE49-F238E27FC236}">
                    <a16:creationId xmlns="" xmlns:a16="http://schemas.microsoft.com/office/drawing/2014/main" id="{1FD95D90-E180-5489-CE90-2DF7B24F2EAF}"/>
                  </a:ext>
                </a:extLst>
              </p:cNvPr>
              <p:cNvSpPr/>
              <p:nvPr/>
            </p:nvSpPr>
            <p:spPr>
              <a:xfrm>
                <a:off x="5997348" y="-67050"/>
                <a:ext cx="1467656" cy="355727"/>
              </a:xfrm>
              <a:custGeom>
                <a:avLst/>
                <a:gdLst/>
                <a:ahLst/>
                <a:cxnLst/>
                <a:rect l="l" t="t" r="r" b="b"/>
                <a:pathLst>
                  <a:path w="45590" h="11050" extrusionOk="0">
                    <a:moveTo>
                      <a:pt x="1" y="1"/>
                    </a:moveTo>
                    <a:cubicBezTo>
                      <a:pt x="4858" y="6656"/>
                      <a:pt x="13252" y="11050"/>
                      <a:pt x="22789" y="11050"/>
                    </a:cubicBezTo>
                    <a:cubicBezTo>
                      <a:pt x="32338" y="11050"/>
                      <a:pt x="40732" y="6656"/>
                      <a:pt x="45590"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127;p34">
                <a:extLst>
                  <a:ext uri="{FF2B5EF4-FFF2-40B4-BE49-F238E27FC236}">
                    <a16:creationId xmlns="" xmlns:a16="http://schemas.microsoft.com/office/drawing/2014/main" id="{CAD93CD1-9FDE-526F-4A04-84E933AB7073}"/>
                  </a:ext>
                </a:extLst>
              </p:cNvPr>
              <p:cNvSpPr/>
              <p:nvPr/>
            </p:nvSpPr>
            <p:spPr>
              <a:xfrm>
                <a:off x="6228836" y="-67050"/>
                <a:ext cx="1004664" cy="141872"/>
              </a:xfrm>
              <a:custGeom>
                <a:avLst/>
                <a:gdLst/>
                <a:ahLst/>
                <a:cxnLst/>
                <a:rect l="l" t="t" r="r" b="b"/>
                <a:pathLst>
                  <a:path w="31208" h="4407" extrusionOk="0">
                    <a:moveTo>
                      <a:pt x="1" y="1"/>
                    </a:moveTo>
                    <a:cubicBezTo>
                      <a:pt x="4418" y="2775"/>
                      <a:pt x="9788" y="4406"/>
                      <a:pt x="15598" y="4406"/>
                    </a:cubicBezTo>
                    <a:cubicBezTo>
                      <a:pt x="21408" y="4406"/>
                      <a:pt x="26790" y="2775"/>
                      <a:pt x="31207"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128;p34">
                <a:extLst>
                  <a:ext uri="{FF2B5EF4-FFF2-40B4-BE49-F238E27FC236}">
                    <a16:creationId xmlns="" xmlns:a16="http://schemas.microsoft.com/office/drawing/2014/main" id="{BF00F501-DF23-CA72-8F66-35700D4A9E8D}"/>
                  </a:ext>
                </a:extLst>
              </p:cNvPr>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129;p34">
                <a:extLst>
                  <a:ext uri="{FF2B5EF4-FFF2-40B4-BE49-F238E27FC236}">
                    <a16:creationId xmlns="" xmlns:a16="http://schemas.microsoft.com/office/drawing/2014/main" id="{BEB42772-F776-DCEB-712B-88F6D7B35AF5}"/>
                  </a:ext>
                </a:extLst>
              </p:cNvPr>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130;p34">
                <a:extLst>
                  <a:ext uri="{FF2B5EF4-FFF2-40B4-BE49-F238E27FC236}">
                    <a16:creationId xmlns="" xmlns:a16="http://schemas.microsoft.com/office/drawing/2014/main" id="{1D6897CB-BE56-4FEF-C6E0-BB125275549F}"/>
                  </a:ext>
                </a:extLst>
              </p:cNvPr>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131;p34">
                <a:extLst>
                  <a:ext uri="{FF2B5EF4-FFF2-40B4-BE49-F238E27FC236}">
                    <a16:creationId xmlns="" xmlns:a16="http://schemas.microsoft.com/office/drawing/2014/main" id="{CDCF45C4-0051-1FBC-6212-ECBF4200F1E2}"/>
                  </a:ext>
                </a:extLst>
              </p:cNvPr>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132;p34">
                <a:extLst>
                  <a:ext uri="{FF2B5EF4-FFF2-40B4-BE49-F238E27FC236}">
                    <a16:creationId xmlns="" xmlns:a16="http://schemas.microsoft.com/office/drawing/2014/main" id="{BCA1AE7B-BA7F-15BB-C076-3F7AFA4A35BD}"/>
                  </a:ext>
                </a:extLst>
              </p:cNvPr>
              <p:cNvSpPr/>
              <p:nvPr/>
            </p:nvSpPr>
            <p:spPr>
              <a:xfrm>
                <a:off x="1539438" y="-66664"/>
                <a:ext cx="1752077" cy="783501"/>
              </a:xfrm>
              <a:custGeom>
                <a:avLst/>
                <a:gdLst/>
                <a:ahLst/>
                <a:cxnLst/>
                <a:rect l="l" t="t" r="r" b="b"/>
                <a:pathLst>
                  <a:path w="54425" h="24338" extrusionOk="0">
                    <a:moveTo>
                      <a:pt x="1" y="1"/>
                    </a:moveTo>
                    <a:cubicBezTo>
                      <a:pt x="1" y="13431"/>
                      <a:pt x="12181" y="24337"/>
                      <a:pt x="27207" y="24337"/>
                    </a:cubicBezTo>
                    <a:cubicBezTo>
                      <a:pt x="42232" y="24337"/>
                      <a:pt x="54424" y="13431"/>
                      <a:pt x="54424"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133;p34">
                <a:extLst>
                  <a:ext uri="{FF2B5EF4-FFF2-40B4-BE49-F238E27FC236}">
                    <a16:creationId xmlns="" xmlns:a16="http://schemas.microsoft.com/office/drawing/2014/main" id="{BF18CC99-28F4-E2F1-1A50-5F36C7422A9F}"/>
                  </a:ext>
                </a:extLst>
              </p:cNvPr>
              <p:cNvSpPr/>
              <p:nvPr/>
            </p:nvSpPr>
            <p:spPr>
              <a:xfrm>
                <a:off x="1572401" y="-67050"/>
                <a:ext cx="1685760" cy="569614"/>
              </a:xfrm>
              <a:custGeom>
                <a:avLst/>
                <a:gdLst/>
                <a:ahLst/>
                <a:cxnLst/>
                <a:rect l="l" t="t" r="r" b="b"/>
                <a:pathLst>
                  <a:path w="52365" h="17694" extrusionOk="0">
                    <a:moveTo>
                      <a:pt x="1" y="1"/>
                    </a:moveTo>
                    <a:cubicBezTo>
                      <a:pt x="3239" y="10216"/>
                      <a:pt x="13729" y="17693"/>
                      <a:pt x="26183" y="17693"/>
                    </a:cubicBezTo>
                    <a:cubicBezTo>
                      <a:pt x="38637" y="17693"/>
                      <a:pt x="49138" y="10216"/>
                      <a:pt x="52365"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134;p34">
                <a:extLst>
                  <a:ext uri="{FF2B5EF4-FFF2-40B4-BE49-F238E27FC236}">
                    <a16:creationId xmlns="" xmlns:a16="http://schemas.microsoft.com/office/drawing/2014/main" id="{E3C185AE-35A6-5FDB-DAA6-27CC0021D6E5}"/>
                  </a:ext>
                </a:extLst>
              </p:cNvPr>
              <p:cNvSpPr/>
              <p:nvPr/>
            </p:nvSpPr>
            <p:spPr>
              <a:xfrm>
                <a:off x="1681659" y="-67050"/>
                <a:ext cx="1467656" cy="355727"/>
              </a:xfrm>
              <a:custGeom>
                <a:avLst/>
                <a:gdLst/>
                <a:ahLst/>
                <a:cxnLst/>
                <a:rect l="l" t="t" r="r" b="b"/>
                <a:pathLst>
                  <a:path w="45590" h="11050" extrusionOk="0">
                    <a:moveTo>
                      <a:pt x="0" y="1"/>
                    </a:moveTo>
                    <a:cubicBezTo>
                      <a:pt x="4858" y="6656"/>
                      <a:pt x="13252" y="11050"/>
                      <a:pt x="22789" y="11050"/>
                    </a:cubicBezTo>
                    <a:cubicBezTo>
                      <a:pt x="32338" y="11050"/>
                      <a:pt x="40731" y="6656"/>
                      <a:pt x="45589"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135;p34">
                <a:extLst>
                  <a:ext uri="{FF2B5EF4-FFF2-40B4-BE49-F238E27FC236}">
                    <a16:creationId xmlns="" xmlns:a16="http://schemas.microsoft.com/office/drawing/2014/main" id="{3B242FAF-EF33-CB4F-BAD7-27666167626C}"/>
                  </a:ext>
                </a:extLst>
              </p:cNvPr>
              <p:cNvSpPr/>
              <p:nvPr/>
            </p:nvSpPr>
            <p:spPr>
              <a:xfrm>
                <a:off x="1913146" y="-67050"/>
                <a:ext cx="1004631" cy="141872"/>
              </a:xfrm>
              <a:custGeom>
                <a:avLst/>
                <a:gdLst/>
                <a:ahLst/>
                <a:cxnLst/>
                <a:rect l="l" t="t" r="r" b="b"/>
                <a:pathLst>
                  <a:path w="31207" h="4407" extrusionOk="0">
                    <a:moveTo>
                      <a:pt x="1" y="1"/>
                    </a:moveTo>
                    <a:cubicBezTo>
                      <a:pt x="4418" y="2775"/>
                      <a:pt x="9799" y="4406"/>
                      <a:pt x="15598" y="4406"/>
                    </a:cubicBezTo>
                    <a:cubicBezTo>
                      <a:pt x="21408" y="4406"/>
                      <a:pt x="26790" y="2775"/>
                      <a:pt x="31207"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136;p34">
                <a:extLst>
                  <a:ext uri="{FF2B5EF4-FFF2-40B4-BE49-F238E27FC236}">
                    <a16:creationId xmlns="" xmlns:a16="http://schemas.microsoft.com/office/drawing/2014/main" id="{DF162951-360E-3E2E-263A-720F75EE1029}"/>
                  </a:ext>
                </a:extLst>
              </p:cNvPr>
              <p:cNvSpPr/>
              <p:nvPr/>
            </p:nvSpPr>
            <p:spPr>
              <a:xfrm>
                <a:off x="3154184" y="-67050"/>
                <a:ext cx="2837930" cy="1269125"/>
              </a:xfrm>
              <a:custGeom>
                <a:avLst/>
                <a:gdLst/>
                <a:ahLst/>
                <a:cxnLst/>
                <a:rect l="l" t="t" r="r" b="b"/>
                <a:pathLst>
                  <a:path w="88155" h="39423" extrusionOk="0">
                    <a:moveTo>
                      <a:pt x="1" y="1"/>
                    </a:moveTo>
                    <a:cubicBezTo>
                      <a:pt x="1" y="21777"/>
                      <a:pt x="19742" y="39422"/>
                      <a:pt x="44078" y="39422"/>
                    </a:cubicBezTo>
                    <a:cubicBezTo>
                      <a:pt x="68426" y="39422"/>
                      <a:pt x="88155" y="21777"/>
                      <a:pt x="88155"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137;p34">
                <a:extLst>
                  <a:ext uri="{FF2B5EF4-FFF2-40B4-BE49-F238E27FC236}">
                    <a16:creationId xmlns="" xmlns:a16="http://schemas.microsoft.com/office/drawing/2014/main" id="{9773F28E-8DB7-A6D5-A3CD-87F373B02D20}"/>
                  </a:ext>
                </a:extLst>
              </p:cNvPr>
              <p:cNvSpPr/>
              <p:nvPr/>
            </p:nvSpPr>
            <p:spPr>
              <a:xfrm>
                <a:off x="3236980" y="-67050"/>
                <a:ext cx="2672364" cy="841383"/>
              </a:xfrm>
              <a:custGeom>
                <a:avLst/>
                <a:gdLst/>
                <a:ahLst/>
                <a:cxnLst/>
                <a:rect l="l" t="t" r="r" b="b"/>
                <a:pathLst>
                  <a:path w="83012" h="26136" extrusionOk="0">
                    <a:moveTo>
                      <a:pt x="1" y="1"/>
                    </a:moveTo>
                    <a:cubicBezTo>
                      <a:pt x="6109" y="15241"/>
                      <a:pt x="22384" y="26135"/>
                      <a:pt x="41506" y="26135"/>
                    </a:cubicBezTo>
                    <a:cubicBezTo>
                      <a:pt x="60639" y="26135"/>
                      <a:pt x="76915" y="15241"/>
                      <a:pt x="83011"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138;p34">
                <a:extLst>
                  <a:ext uri="{FF2B5EF4-FFF2-40B4-BE49-F238E27FC236}">
                    <a16:creationId xmlns="" xmlns:a16="http://schemas.microsoft.com/office/drawing/2014/main" id="{17A09012-E91B-074A-0926-575E70FFB490}"/>
                  </a:ext>
                </a:extLst>
              </p:cNvPr>
              <p:cNvSpPr/>
              <p:nvPr/>
            </p:nvSpPr>
            <p:spPr>
              <a:xfrm>
                <a:off x="3348909" y="-67050"/>
                <a:ext cx="2448497" cy="627496"/>
              </a:xfrm>
              <a:custGeom>
                <a:avLst/>
                <a:gdLst/>
                <a:ahLst/>
                <a:cxnLst/>
                <a:rect l="l" t="t" r="r" b="b"/>
                <a:pathLst>
                  <a:path w="76058" h="19492" extrusionOk="0">
                    <a:moveTo>
                      <a:pt x="0" y="1"/>
                    </a:moveTo>
                    <a:cubicBezTo>
                      <a:pt x="7656" y="11657"/>
                      <a:pt x="21825" y="19491"/>
                      <a:pt x="38029" y="19491"/>
                    </a:cubicBezTo>
                    <a:cubicBezTo>
                      <a:pt x="54233" y="19491"/>
                      <a:pt x="68402" y="11657"/>
                      <a:pt x="76057"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139;p34">
                <a:extLst>
                  <a:ext uri="{FF2B5EF4-FFF2-40B4-BE49-F238E27FC236}">
                    <a16:creationId xmlns="" xmlns:a16="http://schemas.microsoft.com/office/drawing/2014/main" id="{A374B63F-B49E-AFF6-846A-BABB27EB25D3}"/>
                  </a:ext>
                </a:extLst>
              </p:cNvPr>
              <p:cNvSpPr/>
              <p:nvPr/>
            </p:nvSpPr>
            <p:spPr>
              <a:xfrm>
                <a:off x="3525606" y="-67050"/>
                <a:ext cx="2095088" cy="413609"/>
              </a:xfrm>
              <a:custGeom>
                <a:avLst/>
                <a:gdLst/>
                <a:ahLst/>
                <a:cxnLst/>
                <a:rect l="l" t="t" r="r" b="b"/>
                <a:pathLst>
                  <a:path w="65080" h="12848" extrusionOk="0">
                    <a:moveTo>
                      <a:pt x="0" y="1"/>
                    </a:moveTo>
                    <a:cubicBezTo>
                      <a:pt x="8061" y="7895"/>
                      <a:pt x="19657" y="12848"/>
                      <a:pt x="32540" y="12848"/>
                    </a:cubicBezTo>
                    <a:cubicBezTo>
                      <a:pt x="45434" y="12848"/>
                      <a:pt x="57019" y="7895"/>
                      <a:pt x="65080"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140;p34">
                <a:extLst>
                  <a:ext uri="{FF2B5EF4-FFF2-40B4-BE49-F238E27FC236}">
                    <a16:creationId xmlns="" xmlns:a16="http://schemas.microsoft.com/office/drawing/2014/main" id="{28F18B84-D8B0-567A-A9E5-B7790FF53F0D}"/>
                  </a:ext>
                </a:extLst>
              </p:cNvPr>
              <p:cNvSpPr/>
              <p:nvPr/>
            </p:nvSpPr>
            <p:spPr>
              <a:xfrm>
                <a:off x="3809598" y="-67050"/>
                <a:ext cx="1527083" cy="199368"/>
              </a:xfrm>
              <a:custGeom>
                <a:avLst/>
                <a:gdLst/>
                <a:ahLst/>
                <a:cxnLst/>
                <a:rect l="l" t="t" r="r" b="b"/>
                <a:pathLst>
                  <a:path w="47436" h="6193" extrusionOk="0">
                    <a:moveTo>
                      <a:pt x="1" y="1"/>
                    </a:moveTo>
                    <a:cubicBezTo>
                      <a:pt x="6847" y="3930"/>
                      <a:pt x="14991" y="6192"/>
                      <a:pt x="23718" y="6192"/>
                    </a:cubicBezTo>
                    <a:cubicBezTo>
                      <a:pt x="32457" y="6192"/>
                      <a:pt x="40589" y="3930"/>
                      <a:pt x="47435"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 name="Google Shape;1141;p34">
              <a:extLst>
                <a:ext uri="{FF2B5EF4-FFF2-40B4-BE49-F238E27FC236}">
                  <a16:creationId xmlns="" xmlns:a16="http://schemas.microsoft.com/office/drawing/2014/main" id="{44DD1B8B-E08F-E7C7-D29E-B8718CDB47F3}"/>
                </a:ext>
              </a:extLst>
            </p:cNvPr>
            <p:cNvGrpSpPr/>
            <p:nvPr/>
          </p:nvGrpSpPr>
          <p:grpSpPr>
            <a:xfrm>
              <a:off x="-599700" y="4481025"/>
              <a:ext cx="10345688" cy="662506"/>
              <a:chOff x="-599700" y="4481025"/>
              <a:chExt cx="10345688" cy="662506"/>
            </a:xfrm>
          </p:grpSpPr>
          <p:sp>
            <p:nvSpPr>
              <p:cNvPr id="58" name="Google Shape;1142;p34">
                <a:extLst>
                  <a:ext uri="{FF2B5EF4-FFF2-40B4-BE49-F238E27FC236}">
                    <a16:creationId xmlns="" xmlns:a16="http://schemas.microsoft.com/office/drawing/2014/main" id="{15E86B75-5E76-1DAC-24DA-5CD224AFED36}"/>
                  </a:ext>
                </a:extLst>
              </p:cNvPr>
              <p:cNvSpPr/>
              <p:nvPr/>
            </p:nvSpPr>
            <p:spPr>
              <a:xfrm>
                <a:off x="-106525" y="4481025"/>
                <a:ext cx="942732" cy="662481"/>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Barlow"/>
                  <a:ea typeface="Barlow"/>
                  <a:cs typeface="Barlow"/>
                  <a:sym typeface="Barlow"/>
                </a:endParaRPr>
              </a:p>
            </p:txBody>
          </p:sp>
          <p:sp>
            <p:nvSpPr>
              <p:cNvPr id="59" name="Google Shape;1143;p34">
                <a:extLst>
                  <a:ext uri="{FF2B5EF4-FFF2-40B4-BE49-F238E27FC236}">
                    <a16:creationId xmlns="" xmlns:a16="http://schemas.microsoft.com/office/drawing/2014/main" id="{FB12D1C0-3599-BB11-1B22-CF4B39F7F35E}"/>
                  </a:ext>
                </a:extLst>
              </p:cNvPr>
              <p:cNvSpPr/>
              <p:nvPr/>
            </p:nvSpPr>
            <p:spPr>
              <a:xfrm>
                <a:off x="8310100" y="4481050"/>
                <a:ext cx="942704" cy="662481"/>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Barlow"/>
                  <a:ea typeface="Barlow"/>
                  <a:cs typeface="Barlow"/>
                  <a:sym typeface="Barlow"/>
                </a:endParaRPr>
              </a:p>
            </p:txBody>
          </p:sp>
          <p:sp>
            <p:nvSpPr>
              <p:cNvPr id="60" name="Google Shape;1144;p34">
                <a:extLst>
                  <a:ext uri="{FF2B5EF4-FFF2-40B4-BE49-F238E27FC236}">
                    <a16:creationId xmlns="" xmlns:a16="http://schemas.microsoft.com/office/drawing/2014/main" id="{06EA86BE-8DCC-38A1-A78A-296725DBA675}"/>
                  </a:ext>
                </a:extLst>
              </p:cNvPr>
              <p:cNvSpPr/>
              <p:nvPr/>
            </p:nvSpPr>
            <p:spPr>
              <a:xfrm>
                <a:off x="-599700" y="4785352"/>
                <a:ext cx="1052438" cy="358160"/>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rgbClr val="6A1C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Barlow"/>
                  <a:ea typeface="Barlow"/>
                  <a:cs typeface="Barlow"/>
                  <a:sym typeface="Barlow"/>
                </a:endParaRPr>
              </a:p>
            </p:txBody>
          </p:sp>
          <p:sp>
            <p:nvSpPr>
              <p:cNvPr id="61" name="Google Shape;1145;p34">
                <a:extLst>
                  <a:ext uri="{FF2B5EF4-FFF2-40B4-BE49-F238E27FC236}">
                    <a16:creationId xmlns="" xmlns:a16="http://schemas.microsoft.com/office/drawing/2014/main" id="{5078D592-54E0-BDE1-CE0C-1D3BEFF950AD}"/>
                  </a:ext>
                </a:extLst>
              </p:cNvPr>
              <p:cNvSpPr/>
              <p:nvPr/>
            </p:nvSpPr>
            <p:spPr>
              <a:xfrm>
                <a:off x="8693550" y="4785350"/>
                <a:ext cx="1052438" cy="358160"/>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rgbClr val="6A1C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Barlow"/>
                  <a:ea typeface="Barlow"/>
                  <a:cs typeface="Barlow"/>
                  <a:sym typeface="Barlow"/>
                </a:endParaRPr>
              </a:p>
            </p:txBody>
          </p:sp>
        </p:grpSp>
      </p:grpSp>
      <p:grpSp>
        <p:nvGrpSpPr>
          <p:cNvPr id="4" name="Nhóm 3">
            <a:extLst>
              <a:ext uri="{FF2B5EF4-FFF2-40B4-BE49-F238E27FC236}">
                <a16:creationId xmlns="" xmlns:a16="http://schemas.microsoft.com/office/drawing/2014/main" id="{63ADD752-5D3B-97E4-4A22-A32A00FC819A}"/>
              </a:ext>
            </a:extLst>
          </p:cNvPr>
          <p:cNvGrpSpPr/>
          <p:nvPr/>
        </p:nvGrpSpPr>
        <p:grpSpPr>
          <a:xfrm>
            <a:off x="5009083" y="1596399"/>
            <a:ext cx="6069586" cy="3368332"/>
            <a:chOff x="4950280" y="1857137"/>
            <a:chExt cx="6069586" cy="3368332"/>
          </a:xfrm>
        </p:grpSpPr>
        <p:sp>
          <p:nvSpPr>
            <p:cNvPr id="214" name="Hình chữ nhật: Góc Tròn 213">
              <a:extLst>
                <a:ext uri="{FF2B5EF4-FFF2-40B4-BE49-F238E27FC236}">
                  <a16:creationId xmlns="" xmlns:a16="http://schemas.microsoft.com/office/drawing/2014/main" id="{F5691915-51A8-6D63-DC0B-F9A2D3399282}"/>
                </a:ext>
              </a:extLst>
            </p:cNvPr>
            <p:cNvSpPr/>
            <p:nvPr/>
          </p:nvSpPr>
          <p:spPr>
            <a:xfrm>
              <a:off x="4950280" y="1857137"/>
              <a:ext cx="6069586" cy="3368332"/>
            </a:xfrm>
            <a:prstGeom prst="roundRect">
              <a:avLst>
                <a:gd name="adj" fmla="val 13456"/>
              </a:avLst>
            </a:prstGeom>
            <a:solidFill>
              <a:srgbClr val="D33738"/>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ình chữ nhật 2">
              <a:extLst>
                <a:ext uri="{FF2B5EF4-FFF2-40B4-BE49-F238E27FC236}">
                  <a16:creationId xmlns="" xmlns:a16="http://schemas.microsoft.com/office/drawing/2014/main" id="{7FA82E2C-201F-A11A-A145-A47E8ED891A6}"/>
                </a:ext>
              </a:extLst>
            </p:cNvPr>
            <p:cNvSpPr/>
            <p:nvPr/>
          </p:nvSpPr>
          <p:spPr>
            <a:xfrm>
              <a:off x="5358433" y="2269707"/>
              <a:ext cx="5295039" cy="1323439"/>
            </a:xfrm>
            <a:prstGeom prst="rect">
              <a:avLst/>
            </a:prstGeom>
            <a:noFill/>
          </p:spPr>
          <p:txBody>
            <a:bodyPr wrap="none" lIns="91440" tIns="45720" rIns="91440" bIns="45720">
              <a:spAutoFit/>
            </a:bodyPr>
            <a:lstStyle/>
            <a:p>
              <a:pPr algn="ctr"/>
              <a:r>
                <a:rPr lang="en-US" sz="8000" b="1" cap="none" spc="0" dirty="0">
                  <a:ln w="0"/>
                  <a:solidFill>
                    <a:schemeClr val="bg1"/>
                  </a:solidFill>
                  <a:effectLst/>
                  <a:latin typeface="#9Slide05 SVNCookie" panose="020B0606040200020203" pitchFamily="34" charset="0"/>
                </a:rPr>
                <a:t>Xúy Vân giả dại</a:t>
              </a:r>
              <a:endParaRPr lang="vi-VN" sz="8000" b="1" cap="none" spc="0" dirty="0">
                <a:ln w="0"/>
                <a:solidFill>
                  <a:schemeClr val="bg1"/>
                </a:solidFill>
                <a:effectLst/>
              </a:endParaRPr>
            </a:p>
          </p:txBody>
        </p:sp>
        <p:sp>
          <p:nvSpPr>
            <p:cNvPr id="159" name="Google Shape;1081;p34">
              <a:extLst>
                <a:ext uri="{FF2B5EF4-FFF2-40B4-BE49-F238E27FC236}">
                  <a16:creationId xmlns="" xmlns:a16="http://schemas.microsoft.com/office/drawing/2014/main" id="{A10DEE9B-7C68-DEB0-706C-9120DE8B736B}"/>
                </a:ext>
              </a:extLst>
            </p:cNvPr>
            <p:cNvSpPr/>
            <p:nvPr/>
          </p:nvSpPr>
          <p:spPr>
            <a:xfrm>
              <a:off x="9549982" y="3599547"/>
              <a:ext cx="993600" cy="1041314"/>
            </a:xfrm>
            <a:custGeom>
              <a:avLst/>
              <a:gdLst/>
              <a:ahLst/>
              <a:cxnLst/>
              <a:rect l="l" t="t" r="r" b="b"/>
              <a:pathLst>
                <a:path w="31040" h="33016" extrusionOk="0">
                  <a:moveTo>
                    <a:pt x="9505" y="6972"/>
                  </a:moveTo>
                  <a:cubicBezTo>
                    <a:pt x="10382" y="6972"/>
                    <a:pt x="10774" y="8361"/>
                    <a:pt x="10728" y="9180"/>
                  </a:cubicBezTo>
                  <a:cubicBezTo>
                    <a:pt x="10672" y="10165"/>
                    <a:pt x="11749" y="10519"/>
                    <a:pt x="12558" y="10519"/>
                  </a:cubicBezTo>
                  <a:cubicBezTo>
                    <a:pt x="12785" y="10519"/>
                    <a:pt x="12991" y="10491"/>
                    <a:pt x="13145" y="10442"/>
                  </a:cubicBezTo>
                  <a:cubicBezTo>
                    <a:pt x="13270" y="10404"/>
                    <a:pt x="13420" y="10383"/>
                    <a:pt x="13579" y="10383"/>
                  </a:cubicBezTo>
                  <a:cubicBezTo>
                    <a:pt x="14328" y="10383"/>
                    <a:pt x="15295" y="10857"/>
                    <a:pt x="14990" y="12359"/>
                  </a:cubicBezTo>
                  <a:cubicBezTo>
                    <a:pt x="14736" y="13662"/>
                    <a:pt x="12463" y="14802"/>
                    <a:pt x="10433" y="14802"/>
                  </a:cubicBezTo>
                  <a:cubicBezTo>
                    <a:pt x="9606" y="14802"/>
                    <a:pt x="8820" y="14613"/>
                    <a:pt x="8227" y="14169"/>
                  </a:cubicBezTo>
                  <a:cubicBezTo>
                    <a:pt x="8227" y="14169"/>
                    <a:pt x="5358" y="11942"/>
                    <a:pt x="7585" y="8596"/>
                  </a:cubicBezTo>
                  <a:cubicBezTo>
                    <a:pt x="8380" y="7401"/>
                    <a:pt x="9017" y="6972"/>
                    <a:pt x="9505" y="6972"/>
                  </a:cubicBezTo>
                  <a:close/>
                  <a:moveTo>
                    <a:pt x="20602" y="14331"/>
                  </a:moveTo>
                  <a:cubicBezTo>
                    <a:pt x="21809" y="14331"/>
                    <a:pt x="22018" y="15463"/>
                    <a:pt x="21848" y="16026"/>
                  </a:cubicBezTo>
                  <a:cubicBezTo>
                    <a:pt x="21662" y="16655"/>
                    <a:pt x="21852" y="18207"/>
                    <a:pt x="22930" y="18207"/>
                  </a:cubicBezTo>
                  <a:cubicBezTo>
                    <a:pt x="22954" y="18207"/>
                    <a:pt x="22978" y="18206"/>
                    <a:pt x="23003" y="18205"/>
                  </a:cubicBezTo>
                  <a:cubicBezTo>
                    <a:pt x="23046" y="18202"/>
                    <a:pt x="23091" y="18201"/>
                    <a:pt x="23138" y="18201"/>
                  </a:cubicBezTo>
                  <a:cubicBezTo>
                    <a:pt x="24319" y="18201"/>
                    <a:pt x="26414" y="19079"/>
                    <a:pt x="23539" y="21015"/>
                  </a:cubicBezTo>
                  <a:cubicBezTo>
                    <a:pt x="22695" y="21586"/>
                    <a:pt x="21929" y="21791"/>
                    <a:pt x="21264" y="21791"/>
                  </a:cubicBezTo>
                  <a:cubicBezTo>
                    <a:pt x="19574" y="21791"/>
                    <a:pt x="18538" y="20467"/>
                    <a:pt x="18538" y="20467"/>
                  </a:cubicBezTo>
                  <a:cubicBezTo>
                    <a:pt x="17133" y="18645"/>
                    <a:pt x="18479" y="14716"/>
                    <a:pt x="20122" y="14383"/>
                  </a:cubicBezTo>
                  <a:cubicBezTo>
                    <a:pt x="20297" y="14347"/>
                    <a:pt x="20457" y="14331"/>
                    <a:pt x="20602" y="14331"/>
                  </a:cubicBezTo>
                  <a:close/>
                  <a:moveTo>
                    <a:pt x="8687" y="19577"/>
                  </a:moveTo>
                  <a:cubicBezTo>
                    <a:pt x="10180" y="19577"/>
                    <a:pt x="11610" y="20436"/>
                    <a:pt x="12716" y="21372"/>
                  </a:cubicBezTo>
                  <a:cubicBezTo>
                    <a:pt x="16721" y="24748"/>
                    <a:pt x="14619" y="28762"/>
                    <a:pt x="13432" y="28762"/>
                  </a:cubicBezTo>
                  <a:cubicBezTo>
                    <a:pt x="13292" y="28762"/>
                    <a:pt x="13164" y="28706"/>
                    <a:pt x="13061" y="28587"/>
                  </a:cubicBezTo>
                  <a:cubicBezTo>
                    <a:pt x="12085" y="27456"/>
                    <a:pt x="11180" y="25908"/>
                    <a:pt x="9335" y="24848"/>
                  </a:cubicBezTo>
                  <a:cubicBezTo>
                    <a:pt x="8323" y="24258"/>
                    <a:pt x="7153" y="23901"/>
                    <a:pt x="5981" y="23901"/>
                  </a:cubicBezTo>
                  <a:cubicBezTo>
                    <a:pt x="5829" y="23901"/>
                    <a:pt x="5677" y="23907"/>
                    <a:pt x="5525" y="23920"/>
                  </a:cubicBezTo>
                  <a:cubicBezTo>
                    <a:pt x="5384" y="23933"/>
                    <a:pt x="5208" y="23943"/>
                    <a:pt x="5017" y="23943"/>
                  </a:cubicBezTo>
                  <a:cubicBezTo>
                    <a:pt x="4156" y="23943"/>
                    <a:pt x="2995" y="23735"/>
                    <a:pt x="3453" y="22634"/>
                  </a:cubicBezTo>
                  <a:cubicBezTo>
                    <a:pt x="4060" y="21169"/>
                    <a:pt x="6382" y="20003"/>
                    <a:pt x="7858" y="19669"/>
                  </a:cubicBezTo>
                  <a:cubicBezTo>
                    <a:pt x="8136" y="19606"/>
                    <a:pt x="8412" y="19577"/>
                    <a:pt x="8687" y="19577"/>
                  </a:cubicBezTo>
                  <a:close/>
                  <a:moveTo>
                    <a:pt x="9275" y="0"/>
                  </a:moveTo>
                  <a:cubicBezTo>
                    <a:pt x="0" y="12109"/>
                    <a:pt x="298" y="24610"/>
                    <a:pt x="2655" y="28944"/>
                  </a:cubicBezTo>
                  <a:cubicBezTo>
                    <a:pt x="3949" y="31322"/>
                    <a:pt x="6023" y="33015"/>
                    <a:pt x="9064" y="33015"/>
                  </a:cubicBezTo>
                  <a:cubicBezTo>
                    <a:pt x="11566" y="33015"/>
                    <a:pt x="14721" y="31869"/>
                    <a:pt x="18634" y="29016"/>
                  </a:cubicBezTo>
                  <a:cubicBezTo>
                    <a:pt x="27289" y="22693"/>
                    <a:pt x="31040" y="11966"/>
                    <a:pt x="31040" y="11966"/>
                  </a:cubicBezTo>
                  <a:cubicBezTo>
                    <a:pt x="25337" y="2881"/>
                    <a:pt x="9275" y="0"/>
                    <a:pt x="9275" y="0"/>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0" name="Google Shape;1082;p34">
              <a:extLst>
                <a:ext uri="{FF2B5EF4-FFF2-40B4-BE49-F238E27FC236}">
                  <a16:creationId xmlns="" xmlns:a16="http://schemas.microsoft.com/office/drawing/2014/main" id="{752363BF-5B1C-33CE-CD47-1F85EEDF292E}"/>
                </a:ext>
              </a:extLst>
            </p:cNvPr>
            <p:cNvSpPr/>
            <p:nvPr/>
          </p:nvSpPr>
          <p:spPr>
            <a:xfrm>
              <a:off x="5367004" y="3599625"/>
              <a:ext cx="1007308" cy="1104368"/>
            </a:xfrm>
            <a:custGeom>
              <a:avLst/>
              <a:gdLst/>
              <a:ahLst/>
              <a:cxnLst/>
              <a:rect l="l" t="t" r="r" b="b"/>
              <a:pathLst>
                <a:path w="29738" h="33090" extrusionOk="0">
                  <a:moveTo>
                    <a:pt x="21885" y="7813"/>
                  </a:moveTo>
                  <a:cubicBezTo>
                    <a:pt x="23988" y="7813"/>
                    <a:pt x="26512" y="10036"/>
                    <a:pt x="26289" y="11507"/>
                  </a:cubicBezTo>
                  <a:cubicBezTo>
                    <a:pt x="26135" y="12526"/>
                    <a:pt x="25562" y="12841"/>
                    <a:pt x="25019" y="12841"/>
                  </a:cubicBezTo>
                  <a:cubicBezTo>
                    <a:pt x="24680" y="12841"/>
                    <a:pt x="24352" y="12718"/>
                    <a:pt x="24146" y="12567"/>
                  </a:cubicBezTo>
                  <a:cubicBezTo>
                    <a:pt x="23876" y="12363"/>
                    <a:pt x="23343" y="12171"/>
                    <a:pt x="22838" y="12171"/>
                  </a:cubicBezTo>
                  <a:cubicBezTo>
                    <a:pt x="22341" y="12171"/>
                    <a:pt x="21871" y="12357"/>
                    <a:pt x="21705" y="12900"/>
                  </a:cubicBezTo>
                  <a:cubicBezTo>
                    <a:pt x="21521" y="13528"/>
                    <a:pt x="20903" y="14433"/>
                    <a:pt x="20247" y="14433"/>
                  </a:cubicBezTo>
                  <a:cubicBezTo>
                    <a:pt x="19759" y="14433"/>
                    <a:pt x="19250" y="13931"/>
                    <a:pt x="18884" y="12436"/>
                  </a:cubicBezTo>
                  <a:cubicBezTo>
                    <a:pt x="18015" y="8924"/>
                    <a:pt x="21122" y="7924"/>
                    <a:pt x="21122" y="7924"/>
                  </a:cubicBezTo>
                  <a:cubicBezTo>
                    <a:pt x="21366" y="7848"/>
                    <a:pt x="21622" y="7813"/>
                    <a:pt x="21885" y="7813"/>
                  </a:cubicBezTo>
                  <a:close/>
                  <a:moveTo>
                    <a:pt x="10759" y="13171"/>
                  </a:moveTo>
                  <a:cubicBezTo>
                    <a:pt x="11738" y="13171"/>
                    <a:pt x="12905" y="13553"/>
                    <a:pt x="13990" y="14889"/>
                  </a:cubicBezTo>
                  <a:cubicBezTo>
                    <a:pt x="15885" y="17239"/>
                    <a:pt x="14767" y="17906"/>
                    <a:pt x="13589" y="17906"/>
                  </a:cubicBezTo>
                  <a:cubicBezTo>
                    <a:pt x="13197" y="17906"/>
                    <a:pt x="12799" y="17832"/>
                    <a:pt x="12502" y="17722"/>
                  </a:cubicBezTo>
                  <a:cubicBezTo>
                    <a:pt x="12362" y="17669"/>
                    <a:pt x="12227" y="17645"/>
                    <a:pt x="12100" y="17645"/>
                  </a:cubicBezTo>
                  <a:cubicBezTo>
                    <a:pt x="11145" y="17645"/>
                    <a:pt x="10561" y="19000"/>
                    <a:pt x="10561" y="19651"/>
                  </a:cubicBezTo>
                  <a:cubicBezTo>
                    <a:pt x="10561" y="20225"/>
                    <a:pt x="10130" y="21139"/>
                    <a:pt x="9193" y="21139"/>
                  </a:cubicBezTo>
                  <a:cubicBezTo>
                    <a:pt x="8904" y="21139"/>
                    <a:pt x="8567" y="21052"/>
                    <a:pt x="8180" y="20842"/>
                  </a:cubicBezTo>
                  <a:cubicBezTo>
                    <a:pt x="6549" y="19949"/>
                    <a:pt x="6394" y="15341"/>
                    <a:pt x="8478" y="13853"/>
                  </a:cubicBezTo>
                  <a:cubicBezTo>
                    <a:pt x="8478" y="13853"/>
                    <a:pt x="9451" y="13171"/>
                    <a:pt x="10759" y="13171"/>
                  </a:cubicBezTo>
                  <a:close/>
                  <a:moveTo>
                    <a:pt x="23706" y="17579"/>
                  </a:moveTo>
                  <a:cubicBezTo>
                    <a:pt x="23941" y="17579"/>
                    <a:pt x="24174" y="17710"/>
                    <a:pt x="24384" y="18044"/>
                  </a:cubicBezTo>
                  <a:cubicBezTo>
                    <a:pt x="25242" y="19389"/>
                    <a:pt x="24849" y="21961"/>
                    <a:pt x="24277" y="23354"/>
                  </a:cubicBezTo>
                  <a:cubicBezTo>
                    <a:pt x="23587" y="25045"/>
                    <a:pt x="21741" y="25914"/>
                    <a:pt x="20086" y="26354"/>
                  </a:cubicBezTo>
                  <a:cubicBezTo>
                    <a:pt x="19381" y="26540"/>
                    <a:pt x="18734" y="26621"/>
                    <a:pt x="18144" y="26621"/>
                  </a:cubicBezTo>
                  <a:cubicBezTo>
                    <a:pt x="14003" y="26621"/>
                    <a:pt x="12687" y="22610"/>
                    <a:pt x="13990" y="22485"/>
                  </a:cubicBezTo>
                  <a:cubicBezTo>
                    <a:pt x="15478" y="22330"/>
                    <a:pt x="17264" y="22485"/>
                    <a:pt x="19193" y="21592"/>
                  </a:cubicBezTo>
                  <a:cubicBezTo>
                    <a:pt x="20396" y="21032"/>
                    <a:pt x="21467" y="20151"/>
                    <a:pt x="22146" y="19008"/>
                  </a:cubicBezTo>
                  <a:cubicBezTo>
                    <a:pt x="22432" y="18514"/>
                    <a:pt x="23077" y="17579"/>
                    <a:pt x="23706" y="17579"/>
                  </a:cubicBezTo>
                  <a:close/>
                  <a:moveTo>
                    <a:pt x="21625" y="0"/>
                  </a:moveTo>
                  <a:cubicBezTo>
                    <a:pt x="11030" y="0"/>
                    <a:pt x="0" y="11472"/>
                    <a:pt x="0" y="11472"/>
                  </a:cubicBezTo>
                  <a:cubicBezTo>
                    <a:pt x="4906" y="25902"/>
                    <a:pt x="15478" y="32605"/>
                    <a:pt x="20384" y="33046"/>
                  </a:cubicBezTo>
                  <a:cubicBezTo>
                    <a:pt x="20696" y="33074"/>
                    <a:pt x="21006" y="33089"/>
                    <a:pt x="21313" y="33089"/>
                  </a:cubicBezTo>
                  <a:cubicBezTo>
                    <a:pt x="25848" y="33089"/>
                    <a:pt x="29737" y="29842"/>
                    <a:pt x="29314" y="19806"/>
                  </a:cubicBezTo>
                  <a:cubicBezTo>
                    <a:pt x="28873" y="9090"/>
                    <a:pt x="22027" y="6"/>
                    <a:pt x="22027" y="6"/>
                  </a:cubicBezTo>
                  <a:cubicBezTo>
                    <a:pt x="21893" y="2"/>
                    <a:pt x="21759" y="0"/>
                    <a:pt x="21625" y="0"/>
                  </a:cubicBezTo>
                  <a:close/>
                </a:path>
              </a:pathLst>
            </a:custGeom>
            <a:solidFill>
              <a:srgbClr val="FEF2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Hình chữ nhật 212">
              <a:extLst>
                <a:ext uri="{FF2B5EF4-FFF2-40B4-BE49-F238E27FC236}">
                  <a16:creationId xmlns="" xmlns:a16="http://schemas.microsoft.com/office/drawing/2014/main" id="{F5918A56-44A0-EBF1-C868-B4B70BAB278B}"/>
                </a:ext>
              </a:extLst>
            </p:cNvPr>
            <p:cNvSpPr/>
            <p:nvPr/>
          </p:nvSpPr>
          <p:spPr>
            <a:xfrm>
              <a:off x="6673068" y="3795154"/>
              <a:ext cx="2746265" cy="769441"/>
            </a:xfrm>
            <a:prstGeom prst="rect">
              <a:avLst/>
            </a:prstGeom>
            <a:noFill/>
          </p:spPr>
          <p:txBody>
            <a:bodyPr wrap="none" lIns="91440" tIns="45720" rIns="91440" bIns="45720">
              <a:spAutoFit/>
            </a:bodyPr>
            <a:lstStyle/>
            <a:p>
              <a:pPr algn="ctr"/>
              <a:r>
                <a:rPr lang="en-US" sz="4400" cap="none" spc="0" dirty="0">
                  <a:ln w="0"/>
                  <a:effectLst/>
                  <a:latin typeface="#9Slide03 SVNBriko" panose="020B0306030302020204" pitchFamily="34" charset="0"/>
                </a:rPr>
                <a:t>Trích chèo Kim Nham</a:t>
              </a:r>
              <a:endParaRPr lang="vi-VN" sz="4400" cap="none" spc="0" dirty="0">
                <a:ln w="0"/>
                <a:effectLst/>
              </a:endParaRPr>
            </a:p>
          </p:txBody>
        </p:sp>
        <p:sp>
          <p:nvSpPr>
            <p:cNvPr id="216" name="Lưu đồ: Đường kết nối 215">
              <a:extLst>
                <a:ext uri="{FF2B5EF4-FFF2-40B4-BE49-F238E27FC236}">
                  <a16:creationId xmlns="" xmlns:a16="http://schemas.microsoft.com/office/drawing/2014/main" id="{D8AFC350-C137-6040-0AA3-9C3F0279882F}"/>
                </a:ext>
              </a:extLst>
            </p:cNvPr>
            <p:cNvSpPr/>
            <p:nvPr/>
          </p:nvSpPr>
          <p:spPr>
            <a:xfrm>
              <a:off x="5101564" y="2035515"/>
              <a:ext cx="198404" cy="198404"/>
            </a:xfrm>
            <a:prstGeom prst="flowChartConnector">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2" name="Nhóm 291">
              <a:extLst>
                <a:ext uri="{FF2B5EF4-FFF2-40B4-BE49-F238E27FC236}">
                  <a16:creationId xmlns="" xmlns:a16="http://schemas.microsoft.com/office/drawing/2014/main" id="{E15295F0-E2A2-639F-C09D-0226171B37FE}"/>
                </a:ext>
              </a:extLst>
            </p:cNvPr>
            <p:cNvGrpSpPr/>
            <p:nvPr/>
          </p:nvGrpSpPr>
          <p:grpSpPr>
            <a:xfrm>
              <a:off x="5416234" y="1923621"/>
              <a:ext cx="5061620" cy="198404"/>
              <a:chOff x="4759329" y="1853364"/>
              <a:chExt cx="5061620" cy="198404"/>
            </a:xfrm>
            <a:effectLst>
              <a:outerShdw blurRad="50800" dist="38100" dir="2700000" algn="tl" rotWithShape="0">
                <a:prstClr val="black">
                  <a:alpha val="40000"/>
                </a:prstClr>
              </a:outerShdw>
            </a:effectLst>
          </p:grpSpPr>
          <p:sp>
            <p:nvSpPr>
              <p:cNvPr id="217" name="Lưu đồ: Đường kết nối 216">
                <a:extLst>
                  <a:ext uri="{FF2B5EF4-FFF2-40B4-BE49-F238E27FC236}">
                    <a16:creationId xmlns="" xmlns:a16="http://schemas.microsoft.com/office/drawing/2014/main" id="{5B2BCBB5-A377-E1E7-8B7D-775E6002B2E9}"/>
                  </a:ext>
                </a:extLst>
              </p:cNvPr>
              <p:cNvSpPr/>
              <p:nvPr/>
            </p:nvSpPr>
            <p:spPr>
              <a:xfrm>
                <a:off x="4759329"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ưu đồ: Đường kết nối 217">
                <a:extLst>
                  <a:ext uri="{FF2B5EF4-FFF2-40B4-BE49-F238E27FC236}">
                    <a16:creationId xmlns="" xmlns:a16="http://schemas.microsoft.com/office/drawing/2014/main" id="{1189E074-A7B2-84B0-0CCF-4097017386CF}"/>
                  </a:ext>
                </a:extLst>
              </p:cNvPr>
              <p:cNvSpPr/>
              <p:nvPr/>
            </p:nvSpPr>
            <p:spPr>
              <a:xfrm>
                <a:off x="5083543"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ưu đồ: Đường kết nối 218">
                <a:extLst>
                  <a:ext uri="{FF2B5EF4-FFF2-40B4-BE49-F238E27FC236}">
                    <a16:creationId xmlns="" xmlns:a16="http://schemas.microsoft.com/office/drawing/2014/main" id="{58FB9CB5-C1B1-BC4C-F249-5956612FBCC2}"/>
                  </a:ext>
                </a:extLst>
              </p:cNvPr>
              <p:cNvSpPr/>
              <p:nvPr/>
            </p:nvSpPr>
            <p:spPr>
              <a:xfrm>
                <a:off x="5407757"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Lưu đồ: Đường kết nối 219">
                <a:extLst>
                  <a:ext uri="{FF2B5EF4-FFF2-40B4-BE49-F238E27FC236}">
                    <a16:creationId xmlns="" xmlns:a16="http://schemas.microsoft.com/office/drawing/2014/main" id="{C15558FC-711B-C520-9627-F30D45271B23}"/>
                  </a:ext>
                </a:extLst>
              </p:cNvPr>
              <p:cNvSpPr/>
              <p:nvPr/>
            </p:nvSpPr>
            <p:spPr>
              <a:xfrm>
                <a:off x="5731971"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Lưu đồ: Đường kết nối 220">
                <a:extLst>
                  <a:ext uri="{FF2B5EF4-FFF2-40B4-BE49-F238E27FC236}">
                    <a16:creationId xmlns="" xmlns:a16="http://schemas.microsoft.com/office/drawing/2014/main" id="{4F91C316-2B9A-8A93-8365-CF93CB748FC1}"/>
                  </a:ext>
                </a:extLst>
              </p:cNvPr>
              <p:cNvSpPr/>
              <p:nvPr/>
            </p:nvSpPr>
            <p:spPr>
              <a:xfrm>
                <a:off x="6056185"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Lưu đồ: Đường kết nối 221">
                <a:extLst>
                  <a:ext uri="{FF2B5EF4-FFF2-40B4-BE49-F238E27FC236}">
                    <a16:creationId xmlns="" xmlns:a16="http://schemas.microsoft.com/office/drawing/2014/main" id="{8DF7B697-DC97-26AF-0297-F0A2EFEB98A1}"/>
                  </a:ext>
                </a:extLst>
              </p:cNvPr>
              <p:cNvSpPr/>
              <p:nvPr/>
            </p:nvSpPr>
            <p:spPr>
              <a:xfrm>
                <a:off x="6380399"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ưu đồ: Đường kết nối 222">
                <a:extLst>
                  <a:ext uri="{FF2B5EF4-FFF2-40B4-BE49-F238E27FC236}">
                    <a16:creationId xmlns="" xmlns:a16="http://schemas.microsoft.com/office/drawing/2014/main" id="{742CFEE1-B6A2-286E-B0EF-D2C2AECC0247}"/>
                  </a:ext>
                </a:extLst>
              </p:cNvPr>
              <p:cNvSpPr/>
              <p:nvPr/>
            </p:nvSpPr>
            <p:spPr>
              <a:xfrm>
                <a:off x="6704613"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ưu đồ: Đường kết nối 223">
                <a:extLst>
                  <a:ext uri="{FF2B5EF4-FFF2-40B4-BE49-F238E27FC236}">
                    <a16:creationId xmlns="" xmlns:a16="http://schemas.microsoft.com/office/drawing/2014/main" id="{A823F802-1B6E-AF4C-7EAB-5AC11C8AFF0D}"/>
                  </a:ext>
                </a:extLst>
              </p:cNvPr>
              <p:cNvSpPr/>
              <p:nvPr/>
            </p:nvSpPr>
            <p:spPr>
              <a:xfrm>
                <a:off x="7028827"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ưu đồ: Đường kết nối 224">
                <a:extLst>
                  <a:ext uri="{FF2B5EF4-FFF2-40B4-BE49-F238E27FC236}">
                    <a16:creationId xmlns="" xmlns:a16="http://schemas.microsoft.com/office/drawing/2014/main" id="{5C665D0A-18A5-E893-DF23-DCBB7E64260D}"/>
                  </a:ext>
                </a:extLst>
              </p:cNvPr>
              <p:cNvSpPr/>
              <p:nvPr/>
            </p:nvSpPr>
            <p:spPr>
              <a:xfrm>
                <a:off x="7353041"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ưu đồ: Đường kết nối 225">
                <a:extLst>
                  <a:ext uri="{FF2B5EF4-FFF2-40B4-BE49-F238E27FC236}">
                    <a16:creationId xmlns="" xmlns:a16="http://schemas.microsoft.com/office/drawing/2014/main" id="{8D67FC12-A022-3A23-79C0-FD975825B67A}"/>
                  </a:ext>
                </a:extLst>
              </p:cNvPr>
              <p:cNvSpPr/>
              <p:nvPr/>
            </p:nvSpPr>
            <p:spPr>
              <a:xfrm>
                <a:off x="7677255"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Lưu đồ: Đường kết nối 226">
                <a:extLst>
                  <a:ext uri="{FF2B5EF4-FFF2-40B4-BE49-F238E27FC236}">
                    <a16:creationId xmlns="" xmlns:a16="http://schemas.microsoft.com/office/drawing/2014/main" id="{95FE1A38-341A-874E-5709-11754B3855ED}"/>
                  </a:ext>
                </a:extLst>
              </p:cNvPr>
              <p:cNvSpPr/>
              <p:nvPr/>
            </p:nvSpPr>
            <p:spPr>
              <a:xfrm>
                <a:off x="8001469"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Lưu đồ: Đường kết nối 227">
                <a:extLst>
                  <a:ext uri="{FF2B5EF4-FFF2-40B4-BE49-F238E27FC236}">
                    <a16:creationId xmlns="" xmlns:a16="http://schemas.microsoft.com/office/drawing/2014/main" id="{30BAC11F-6632-92FB-E398-DB8B161084A5}"/>
                  </a:ext>
                </a:extLst>
              </p:cNvPr>
              <p:cNvSpPr/>
              <p:nvPr/>
            </p:nvSpPr>
            <p:spPr>
              <a:xfrm>
                <a:off x="8325683"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Lưu đồ: Đường kết nối 228">
                <a:extLst>
                  <a:ext uri="{FF2B5EF4-FFF2-40B4-BE49-F238E27FC236}">
                    <a16:creationId xmlns="" xmlns:a16="http://schemas.microsoft.com/office/drawing/2014/main" id="{B69FCEBC-28D7-E22B-7768-067BB96BA533}"/>
                  </a:ext>
                </a:extLst>
              </p:cNvPr>
              <p:cNvSpPr/>
              <p:nvPr/>
            </p:nvSpPr>
            <p:spPr>
              <a:xfrm>
                <a:off x="8649897"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Lưu đồ: Đường kết nối 229">
                <a:extLst>
                  <a:ext uri="{FF2B5EF4-FFF2-40B4-BE49-F238E27FC236}">
                    <a16:creationId xmlns="" xmlns:a16="http://schemas.microsoft.com/office/drawing/2014/main" id="{BAFE1BB7-AF92-AC20-48F3-772B469C74DC}"/>
                  </a:ext>
                </a:extLst>
              </p:cNvPr>
              <p:cNvSpPr/>
              <p:nvPr/>
            </p:nvSpPr>
            <p:spPr>
              <a:xfrm>
                <a:off x="8974111"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Lưu đồ: Đường kết nối 230">
                <a:extLst>
                  <a:ext uri="{FF2B5EF4-FFF2-40B4-BE49-F238E27FC236}">
                    <a16:creationId xmlns="" xmlns:a16="http://schemas.microsoft.com/office/drawing/2014/main" id="{03467C54-F511-337D-88CE-E24C81199750}"/>
                  </a:ext>
                </a:extLst>
              </p:cNvPr>
              <p:cNvSpPr/>
              <p:nvPr/>
            </p:nvSpPr>
            <p:spPr>
              <a:xfrm>
                <a:off x="9298325"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Lưu đồ: Đường kết nối 231">
                <a:extLst>
                  <a:ext uri="{FF2B5EF4-FFF2-40B4-BE49-F238E27FC236}">
                    <a16:creationId xmlns="" xmlns:a16="http://schemas.microsoft.com/office/drawing/2014/main" id="{05993CA8-F891-71F7-A3B1-4308CBD3C7DA}"/>
                  </a:ext>
                </a:extLst>
              </p:cNvPr>
              <p:cNvSpPr/>
              <p:nvPr/>
            </p:nvSpPr>
            <p:spPr>
              <a:xfrm>
                <a:off x="9622545"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Lưu đồ: Đường kết nối 232">
              <a:extLst>
                <a:ext uri="{FF2B5EF4-FFF2-40B4-BE49-F238E27FC236}">
                  <a16:creationId xmlns="" xmlns:a16="http://schemas.microsoft.com/office/drawing/2014/main" id="{9E77AE8F-DAF6-290E-E169-88FAFA6AFF6D}"/>
                </a:ext>
              </a:extLst>
            </p:cNvPr>
            <p:cNvSpPr/>
            <p:nvPr/>
          </p:nvSpPr>
          <p:spPr>
            <a:xfrm>
              <a:off x="10600172" y="1980225"/>
              <a:ext cx="198404" cy="198404"/>
            </a:xfrm>
            <a:prstGeom prst="flowChartConnector">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Lưu đồ: Đường kết nối 262">
              <a:extLst>
                <a:ext uri="{FF2B5EF4-FFF2-40B4-BE49-F238E27FC236}">
                  <a16:creationId xmlns="" xmlns:a16="http://schemas.microsoft.com/office/drawing/2014/main" id="{FD6384CF-0008-D9D7-A542-F7248ED87E9C}"/>
                </a:ext>
              </a:extLst>
            </p:cNvPr>
            <p:cNvSpPr/>
            <p:nvPr/>
          </p:nvSpPr>
          <p:spPr>
            <a:xfrm rot="16200000">
              <a:off x="10749468" y="4629723"/>
              <a:ext cx="198196" cy="198196"/>
            </a:xfrm>
            <a:prstGeom prst="flowChartConnector">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2" name="Nhóm 311">
              <a:extLst>
                <a:ext uri="{FF2B5EF4-FFF2-40B4-BE49-F238E27FC236}">
                  <a16:creationId xmlns="" xmlns:a16="http://schemas.microsoft.com/office/drawing/2014/main" id="{36EC2689-AAE8-5DF7-7052-D786BC466C9F}"/>
                </a:ext>
              </a:extLst>
            </p:cNvPr>
            <p:cNvGrpSpPr/>
            <p:nvPr/>
          </p:nvGrpSpPr>
          <p:grpSpPr>
            <a:xfrm>
              <a:off x="10766233" y="2247735"/>
              <a:ext cx="198404" cy="2221099"/>
              <a:chOff x="10106258" y="2167496"/>
              <a:chExt cx="198404" cy="2221099"/>
            </a:xfrm>
            <a:effectLst>
              <a:outerShdw blurRad="50800" dist="38100" dir="2700000" algn="tl" rotWithShape="0">
                <a:prstClr val="black">
                  <a:alpha val="40000"/>
                </a:prstClr>
              </a:outerShdw>
            </a:effectLst>
          </p:grpSpPr>
          <p:sp>
            <p:nvSpPr>
              <p:cNvPr id="264" name="Lưu đồ: Đường kết nối 263">
                <a:extLst>
                  <a:ext uri="{FF2B5EF4-FFF2-40B4-BE49-F238E27FC236}">
                    <a16:creationId xmlns="" xmlns:a16="http://schemas.microsoft.com/office/drawing/2014/main" id="{04E15E42-C1E3-870C-A28C-422CA6411228}"/>
                  </a:ext>
                </a:extLst>
              </p:cNvPr>
              <p:cNvSpPr/>
              <p:nvPr/>
            </p:nvSpPr>
            <p:spPr>
              <a:xfrm rot="16200000">
                <a:off x="10106466" y="4190399"/>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Lưu đồ: Đường kết nối 264">
                <a:extLst>
                  <a:ext uri="{FF2B5EF4-FFF2-40B4-BE49-F238E27FC236}">
                    <a16:creationId xmlns="" xmlns:a16="http://schemas.microsoft.com/office/drawing/2014/main" id="{E90573CB-5247-4A80-64E4-6F2A5280C42E}"/>
                  </a:ext>
                </a:extLst>
              </p:cNvPr>
              <p:cNvSpPr/>
              <p:nvPr/>
            </p:nvSpPr>
            <p:spPr>
              <a:xfrm rot="16200000">
                <a:off x="10106466" y="3901440"/>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Lưu đồ: Đường kết nối 265">
                <a:extLst>
                  <a:ext uri="{FF2B5EF4-FFF2-40B4-BE49-F238E27FC236}">
                    <a16:creationId xmlns="" xmlns:a16="http://schemas.microsoft.com/office/drawing/2014/main" id="{6E9E6293-FCB9-0BB6-BBDA-F79971E75265}"/>
                  </a:ext>
                </a:extLst>
              </p:cNvPr>
              <p:cNvSpPr/>
              <p:nvPr/>
            </p:nvSpPr>
            <p:spPr>
              <a:xfrm rot="16200000">
                <a:off x="10106466" y="3612484"/>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Lưu đồ: Đường kết nối 266">
                <a:extLst>
                  <a:ext uri="{FF2B5EF4-FFF2-40B4-BE49-F238E27FC236}">
                    <a16:creationId xmlns="" xmlns:a16="http://schemas.microsoft.com/office/drawing/2014/main" id="{5AD9E796-77E9-2BC0-7C8F-DC9A17BDD6ED}"/>
                  </a:ext>
                </a:extLst>
              </p:cNvPr>
              <p:cNvSpPr/>
              <p:nvPr/>
            </p:nvSpPr>
            <p:spPr>
              <a:xfrm rot="16200000">
                <a:off x="10106466" y="3323528"/>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Lưu đồ: Đường kết nối 267">
                <a:extLst>
                  <a:ext uri="{FF2B5EF4-FFF2-40B4-BE49-F238E27FC236}">
                    <a16:creationId xmlns="" xmlns:a16="http://schemas.microsoft.com/office/drawing/2014/main" id="{B9AA6270-A807-AF61-860D-B4C941550989}"/>
                  </a:ext>
                </a:extLst>
              </p:cNvPr>
              <p:cNvSpPr/>
              <p:nvPr/>
            </p:nvSpPr>
            <p:spPr>
              <a:xfrm rot="16200000">
                <a:off x="10106466" y="3034572"/>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Lưu đồ: Đường kết nối 268">
                <a:extLst>
                  <a:ext uri="{FF2B5EF4-FFF2-40B4-BE49-F238E27FC236}">
                    <a16:creationId xmlns="" xmlns:a16="http://schemas.microsoft.com/office/drawing/2014/main" id="{69D2B6EB-E91D-8EE8-9466-7193B9E8E155}"/>
                  </a:ext>
                </a:extLst>
              </p:cNvPr>
              <p:cNvSpPr/>
              <p:nvPr/>
            </p:nvSpPr>
            <p:spPr>
              <a:xfrm rot="16200000">
                <a:off x="10106466" y="2745616"/>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Lưu đồ: Đường kết nối 269">
                <a:extLst>
                  <a:ext uri="{FF2B5EF4-FFF2-40B4-BE49-F238E27FC236}">
                    <a16:creationId xmlns="" xmlns:a16="http://schemas.microsoft.com/office/drawing/2014/main" id="{F2BCF933-5405-F75C-4FDA-93925F27A1E7}"/>
                  </a:ext>
                </a:extLst>
              </p:cNvPr>
              <p:cNvSpPr/>
              <p:nvPr/>
            </p:nvSpPr>
            <p:spPr>
              <a:xfrm rot="16200000">
                <a:off x="10106466" y="2456660"/>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Lưu đồ: Đường kết nối 290">
                <a:extLst>
                  <a:ext uri="{FF2B5EF4-FFF2-40B4-BE49-F238E27FC236}">
                    <a16:creationId xmlns="" xmlns:a16="http://schemas.microsoft.com/office/drawing/2014/main" id="{5DC52EC1-7B81-F6A3-F2E1-55A0AE156FD4}"/>
                  </a:ext>
                </a:extLst>
              </p:cNvPr>
              <p:cNvSpPr/>
              <p:nvPr/>
            </p:nvSpPr>
            <p:spPr>
              <a:xfrm>
                <a:off x="10106258" y="2167496"/>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Nhóm 292">
              <a:extLst>
                <a:ext uri="{FF2B5EF4-FFF2-40B4-BE49-F238E27FC236}">
                  <a16:creationId xmlns="" xmlns:a16="http://schemas.microsoft.com/office/drawing/2014/main" id="{7D97D599-1FEF-6A84-1A17-CDA2246008C0}"/>
                </a:ext>
              </a:extLst>
            </p:cNvPr>
            <p:cNvGrpSpPr/>
            <p:nvPr/>
          </p:nvGrpSpPr>
          <p:grpSpPr>
            <a:xfrm>
              <a:off x="5317032" y="4926527"/>
              <a:ext cx="5061620" cy="198404"/>
              <a:chOff x="4759329" y="1853364"/>
              <a:chExt cx="5061620" cy="198404"/>
            </a:xfrm>
            <a:effectLst>
              <a:outerShdw blurRad="50800" dist="38100" dir="2700000" algn="tl" rotWithShape="0">
                <a:prstClr val="black">
                  <a:alpha val="40000"/>
                </a:prstClr>
              </a:outerShdw>
            </a:effectLst>
          </p:grpSpPr>
          <p:sp>
            <p:nvSpPr>
              <p:cNvPr id="294" name="Lưu đồ: Đường kết nối 293">
                <a:extLst>
                  <a:ext uri="{FF2B5EF4-FFF2-40B4-BE49-F238E27FC236}">
                    <a16:creationId xmlns="" xmlns:a16="http://schemas.microsoft.com/office/drawing/2014/main" id="{EE36DD05-01CC-C37F-ED21-740F52857FD3}"/>
                  </a:ext>
                </a:extLst>
              </p:cNvPr>
              <p:cNvSpPr/>
              <p:nvPr/>
            </p:nvSpPr>
            <p:spPr>
              <a:xfrm>
                <a:off x="4759329"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Lưu đồ: Đường kết nối 294">
                <a:extLst>
                  <a:ext uri="{FF2B5EF4-FFF2-40B4-BE49-F238E27FC236}">
                    <a16:creationId xmlns="" xmlns:a16="http://schemas.microsoft.com/office/drawing/2014/main" id="{327B6AC5-ED1C-B53F-EAD7-9A2930E4F6DE}"/>
                  </a:ext>
                </a:extLst>
              </p:cNvPr>
              <p:cNvSpPr/>
              <p:nvPr/>
            </p:nvSpPr>
            <p:spPr>
              <a:xfrm>
                <a:off x="5083543"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Lưu đồ: Đường kết nối 295">
                <a:extLst>
                  <a:ext uri="{FF2B5EF4-FFF2-40B4-BE49-F238E27FC236}">
                    <a16:creationId xmlns="" xmlns:a16="http://schemas.microsoft.com/office/drawing/2014/main" id="{DA248164-7642-29C7-BE26-53E9F15D3A9D}"/>
                  </a:ext>
                </a:extLst>
              </p:cNvPr>
              <p:cNvSpPr/>
              <p:nvPr/>
            </p:nvSpPr>
            <p:spPr>
              <a:xfrm>
                <a:off x="5407757"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Lưu đồ: Đường kết nối 296">
                <a:extLst>
                  <a:ext uri="{FF2B5EF4-FFF2-40B4-BE49-F238E27FC236}">
                    <a16:creationId xmlns="" xmlns:a16="http://schemas.microsoft.com/office/drawing/2014/main" id="{3A52F23F-FC23-0B26-B835-4A81B85B020C}"/>
                  </a:ext>
                </a:extLst>
              </p:cNvPr>
              <p:cNvSpPr/>
              <p:nvPr/>
            </p:nvSpPr>
            <p:spPr>
              <a:xfrm>
                <a:off x="5731971"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Lưu đồ: Đường kết nối 297">
                <a:extLst>
                  <a:ext uri="{FF2B5EF4-FFF2-40B4-BE49-F238E27FC236}">
                    <a16:creationId xmlns="" xmlns:a16="http://schemas.microsoft.com/office/drawing/2014/main" id="{072BCB68-EA17-3F0C-733D-A63B690A9056}"/>
                  </a:ext>
                </a:extLst>
              </p:cNvPr>
              <p:cNvSpPr/>
              <p:nvPr/>
            </p:nvSpPr>
            <p:spPr>
              <a:xfrm>
                <a:off x="6056185"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Lưu đồ: Đường kết nối 298">
                <a:extLst>
                  <a:ext uri="{FF2B5EF4-FFF2-40B4-BE49-F238E27FC236}">
                    <a16:creationId xmlns="" xmlns:a16="http://schemas.microsoft.com/office/drawing/2014/main" id="{7AFC9190-BC79-70F6-9FF2-EAF4A6C03A4E}"/>
                  </a:ext>
                </a:extLst>
              </p:cNvPr>
              <p:cNvSpPr/>
              <p:nvPr/>
            </p:nvSpPr>
            <p:spPr>
              <a:xfrm>
                <a:off x="6380399"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Lưu đồ: Đường kết nối 299">
                <a:extLst>
                  <a:ext uri="{FF2B5EF4-FFF2-40B4-BE49-F238E27FC236}">
                    <a16:creationId xmlns="" xmlns:a16="http://schemas.microsoft.com/office/drawing/2014/main" id="{0C155020-AE90-19B7-66D1-AE8DAC0DEE0E}"/>
                  </a:ext>
                </a:extLst>
              </p:cNvPr>
              <p:cNvSpPr/>
              <p:nvPr/>
            </p:nvSpPr>
            <p:spPr>
              <a:xfrm>
                <a:off x="6704613"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Lưu đồ: Đường kết nối 300">
                <a:extLst>
                  <a:ext uri="{FF2B5EF4-FFF2-40B4-BE49-F238E27FC236}">
                    <a16:creationId xmlns="" xmlns:a16="http://schemas.microsoft.com/office/drawing/2014/main" id="{61810D94-9974-8A77-16CC-DCD063839BF5}"/>
                  </a:ext>
                </a:extLst>
              </p:cNvPr>
              <p:cNvSpPr/>
              <p:nvPr/>
            </p:nvSpPr>
            <p:spPr>
              <a:xfrm>
                <a:off x="7028827"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Lưu đồ: Đường kết nối 301">
                <a:extLst>
                  <a:ext uri="{FF2B5EF4-FFF2-40B4-BE49-F238E27FC236}">
                    <a16:creationId xmlns="" xmlns:a16="http://schemas.microsoft.com/office/drawing/2014/main" id="{4B6F45AC-F99F-CCBC-7F77-A0E7C88D39A0}"/>
                  </a:ext>
                </a:extLst>
              </p:cNvPr>
              <p:cNvSpPr/>
              <p:nvPr/>
            </p:nvSpPr>
            <p:spPr>
              <a:xfrm>
                <a:off x="7353041"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Lưu đồ: Đường kết nối 302">
                <a:extLst>
                  <a:ext uri="{FF2B5EF4-FFF2-40B4-BE49-F238E27FC236}">
                    <a16:creationId xmlns="" xmlns:a16="http://schemas.microsoft.com/office/drawing/2014/main" id="{A7429450-E840-CF3B-2DF8-371D1BD1D733}"/>
                  </a:ext>
                </a:extLst>
              </p:cNvPr>
              <p:cNvSpPr/>
              <p:nvPr/>
            </p:nvSpPr>
            <p:spPr>
              <a:xfrm>
                <a:off x="7677255"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Lưu đồ: Đường kết nối 303">
                <a:extLst>
                  <a:ext uri="{FF2B5EF4-FFF2-40B4-BE49-F238E27FC236}">
                    <a16:creationId xmlns="" xmlns:a16="http://schemas.microsoft.com/office/drawing/2014/main" id="{ACA5BEC2-A045-A9ED-F9FD-A8CE0E8A84A8}"/>
                  </a:ext>
                </a:extLst>
              </p:cNvPr>
              <p:cNvSpPr/>
              <p:nvPr/>
            </p:nvSpPr>
            <p:spPr>
              <a:xfrm>
                <a:off x="8001469"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Lưu đồ: Đường kết nối 304">
                <a:extLst>
                  <a:ext uri="{FF2B5EF4-FFF2-40B4-BE49-F238E27FC236}">
                    <a16:creationId xmlns="" xmlns:a16="http://schemas.microsoft.com/office/drawing/2014/main" id="{8CA1261C-65B5-A66E-9142-E427E6367E4A}"/>
                  </a:ext>
                </a:extLst>
              </p:cNvPr>
              <p:cNvSpPr/>
              <p:nvPr/>
            </p:nvSpPr>
            <p:spPr>
              <a:xfrm>
                <a:off x="8325683"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Lưu đồ: Đường kết nối 305">
                <a:extLst>
                  <a:ext uri="{FF2B5EF4-FFF2-40B4-BE49-F238E27FC236}">
                    <a16:creationId xmlns="" xmlns:a16="http://schemas.microsoft.com/office/drawing/2014/main" id="{6BC64269-71C7-616A-ECE0-ACB21D0CE4EB}"/>
                  </a:ext>
                </a:extLst>
              </p:cNvPr>
              <p:cNvSpPr/>
              <p:nvPr/>
            </p:nvSpPr>
            <p:spPr>
              <a:xfrm>
                <a:off x="8649897"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Lưu đồ: Đường kết nối 306">
                <a:extLst>
                  <a:ext uri="{FF2B5EF4-FFF2-40B4-BE49-F238E27FC236}">
                    <a16:creationId xmlns="" xmlns:a16="http://schemas.microsoft.com/office/drawing/2014/main" id="{64FB23AB-C419-92F9-4B4B-0E224A32EB2D}"/>
                  </a:ext>
                </a:extLst>
              </p:cNvPr>
              <p:cNvSpPr/>
              <p:nvPr/>
            </p:nvSpPr>
            <p:spPr>
              <a:xfrm>
                <a:off x="8974111"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Lưu đồ: Đường kết nối 307">
                <a:extLst>
                  <a:ext uri="{FF2B5EF4-FFF2-40B4-BE49-F238E27FC236}">
                    <a16:creationId xmlns="" xmlns:a16="http://schemas.microsoft.com/office/drawing/2014/main" id="{4935FD07-D1D6-3D43-9BD5-900AEDBCD2D5}"/>
                  </a:ext>
                </a:extLst>
              </p:cNvPr>
              <p:cNvSpPr/>
              <p:nvPr/>
            </p:nvSpPr>
            <p:spPr>
              <a:xfrm>
                <a:off x="9298325"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Lưu đồ: Đường kết nối 308">
                <a:extLst>
                  <a:ext uri="{FF2B5EF4-FFF2-40B4-BE49-F238E27FC236}">
                    <a16:creationId xmlns="" xmlns:a16="http://schemas.microsoft.com/office/drawing/2014/main" id="{4B029312-2D12-DDBD-B080-94AD858F293D}"/>
                  </a:ext>
                </a:extLst>
              </p:cNvPr>
              <p:cNvSpPr/>
              <p:nvPr/>
            </p:nvSpPr>
            <p:spPr>
              <a:xfrm>
                <a:off x="9622545"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0" name="Lưu đồ: Đường kết nối 309">
              <a:extLst>
                <a:ext uri="{FF2B5EF4-FFF2-40B4-BE49-F238E27FC236}">
                  <a16:creationId xmlns="" xmlns:a16="http://schemas.microsoft.com/office/drawing/2014/main" id="{42721E40-56C2-6B59-8D87-5E9AF7B82703}"/>
                </a:ext>
              </a:extLst>
            </p:cNvPr>
            <p:cNvSpPr/>
            <p:nvPr/>
          </p:nvSpPr>
          <p:spPr>
            <a:xfrm rot="16200000">
              <a:off x="10568037" y="4897025"/>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Lưu đồ: Đường kết nối 312">
              <a:extLst>
                <a:ext uri="{FF2B5EF4-FFF2-40B4-BE49-F238E27FC236}">
                  <a16:creationId xmlns="" xmlns:a16="http://schemas.microsoft.com/office/drawing/2014/main" id="{E3D5D811-58A0-2513-94FF-1FB97855C83A}"/>
                </a:ext>
              </a:extLst>
            </p:cNvPr>
            <p:cNvSpPr/>
            <p:nvPr/>
          </p:nvSpPr>
          <p:spPr>
            <a:xfrm rot="16200000">
              <a:off x="5067070" y="4697795"/>
              <a:ext cx="198196" cy="198196"/>
            </a:xfrm>
            <a:prstGeom prst="flowChartConnector">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4" name="Nhóm 313">
              <a:extLst>
                <a:ext uri="{FF2B5EF4-FFF2-40B4-BE49-F238E27FC236}">
                  <a16:creationId xmlns="" xmlns:a16="http://schemas.microsoft.com/office/drawing/2014/main" id="{F2C43868-F39B-6613-3B12-98B937820270}"/>
                </a:ext>
              </a:extLst>
            </p:cNvPr>
            <p:cNvGrpSpPr/>
            <p:nvPr/>
          </p:nvGrpSpPr>
          <p:grpSpPr>
            <a:xfrm>
              <a:off x="5019975" y="2310788"/>
              <a:ext cx="198404" cy="2221099"/>
              <a:chOff x="10106258" y="2167496"/>
              <a:chExt cx="198404" cy="2221099"/>
            </a:xfrm>
            <a:effectLst>
              <a:outerShdw blurRad="50800" dist="38100" dir="2700000" algn="tl" rotWithShape="0">
                <a:prstClr val="black">
                  <a:alpha val="40000"/>
                </a:prstClr>
              </a:outerShdw>
            </a:effectLst>
          </p:grpSpPr>
          <p:sp>
            <p:nvSpPr>
              <p:cNvPr id="315" name="Lưu đồ: Đường kết nối 314">
                <a:extLst>
                  <a:ext uri="{FF2B5EF4-FFF2-40B4-BE49-F238E27FC236}">
                    <a16:creationId xmlns="" xmlns:a16="http://schemas.microsoft.com/office/drawing/2014/main" id="{382CBC0C-D99B-3E1D-6C9D-ABFA9C3B581E}"/>
                  </a:ext>
                </a:extLst>
              </p:cNvPr>
              <p:cNvSpPr/>
              <p:nvPr/>
            </p:nvSpPr>
            <p:spPr>
              <a:xfrm rot="16200000">
                <a:off x="10106466" y="4190399"/>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Lưu đồ: Đường kết nối 315">
                <a:extLst>
                  <a:ext uri="{FF2B5EF4-FFF2-40B4-BE49-F238E27FC236}">
                    <a16:creationId xmlns="" xmlns:a16="http://schemas.microsoft.com/office/drawing/2014/main" id="{16F10556-585B-01AD-B540-8B0E77B42095}"/>
                  </a:ext>
                </a:extLst>
              </p:cNvPr>
              <p:cNvSpPr/>
              <p:nvPr/>
            </p:nvSpPr>
            <p:spPr>
              <a:xfrm rot="16200000">
                <a:off x="10106466" y="3901440"/>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Lưu đồ: Đường kết nối 316">
                <a:extLst>
                  <a:ext uri="{FF2B5EF4-FFF2-40B4-BE49-F238E27FC236}">
                    <a16:creationId xmlns="" xmlns:a16="http://schemas.microsoft.com/office/drawing/2014/main" id="{46D187F3-02F6-AE03-C141-E94CCBFC0CD7}"/>
                  </a:ext>
                </a:extLst>
              </p:cNvPr>
              <p:cNvSpPr/>
              <p:nvPr/>
            </p:nvSpPr>
            <p:spPr>
              <a:xfrm rot="16200000">
                <a:off x="10106466" y="3612484"/>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Lưu đồ: Đường kết nối 317">
                <a:extLst>
                  <a:ext uri="{FF2B5EF4-FFF2-40B4-BE49-F238E27FC236}">
                    <a16:creationId xmlns="" xmlns:a16="http://schemas.microsoft.com/office/drawing/2014/main" id="{5605B1FA-13FE-617C-895A-3C1A9D95C8A0}"/>
                  </a:ext>
                </a:extLst>
              </p:cNvPr>
              <p:cNvSpPr/>
              <p:nvPr/>
            </p:nvSpPr>
            <p:spPr>
              <a:xfrm rot="16200000">
                <a:off x="10106466" y="3323528"/>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Lưu đồ: Đường kết nối 318">
                <a:extLst>
                  <a:ext uri="{FF2B5EF4-FFF2-40B4-BE49-F238E27FC236}">
                    <a16:creationId xmlns="" xmlns:a16="http://schemas.microsoft.com/office/drawing/2014/main" id="{1F4C4CDC-99C5-6227-78AC-2A6FFA815917}"/>
                  </a:ext>
                </a:extLst>
              </p:cNvPr>
              <p:cNvSpPr/>
              <p:nvPr/>
            </p:nvSpPr>
            <p:spPr>
              <a:xfrm rot="16200000">
                <a:off x="10106466" y="3034572"/>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Lưu đồ: Đường kết nối 319">
                <a:extLst>
                  <a:ext uri="{FF2B5EF4-FFF2-40B4-BE49-F238E27FC236}">
                    <a16:creationId xmlns="" xmlns:a16="http://schemas.microsoft.com/office/drawing/2014/main" id="{D8D4D0A4-4A34-37BE-66D0-C1FBA066745C}"/>
                  </a:ext>
                </a:extLst>
              </p:cNvPr>
              <p:cNvSpPr/>
              <p:nvPr/>
            </p:nvSpPr>
            <p:spPr>
              <a:xfrm rot="16200000">
                <a:off x="10106466" y="2745616"/>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Lưu đồ: Đường kết nối 320">
                <a:extLst>
                  <a:ext uri="{FF2B5EF4-FFF2-40B4-BE49-F238E27FC236}">
                    <a16:creationId xmlns="" xmlns:a16="http://schemas.microsoft.com/office/drawing/2014/main" id="{6C0F89C6-14E9-B134-21BB-A7B5A57F6370}"/>
                  </a:ext>
                </a:extLst>
              </p:cNvPr>
              <p:cNvSpPr/>
              <p:nvPr/>
            </p:nvSpPr>
            <p:spPr>
              <a:xfrm rot="16200000">
                <a:off x="10106466" y="2456660"/>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Lưu đồ: Đường kết nối 321">
                <a:extLst>
                  <a:ext uri="{FF2B5EF4-FFF2-40B4-BE49-F238E27FC236}">
                    <a16:creationId xmlns="" xmlns:a16="http://schemas.microsoft.com/office/drawing/2014/main" id="{AD25D357-9965-884D-7D88-0F3052271D56}"/>
                  </a:ext>
                </a:extLst>
              </p:cNvPr>
              <p:cNvSpPr/>
              <p:nvPr/>
            </p:nvSpPr>
            <p:spPr>
              <a:xfrm>
                <a:off x="10106258" y="2167496"/>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Nhóm 133">
            <a:extLst>
              <a:ext uri="{FF2B5EF4-FFF2-40B4-BE49-F238E27FC236}">
                <a16:creationId xmlns="" xmlns:a16="http://schemas.microsoft.com/office/drawing/2014/main" id="{4A2F6362-AAB9-DBD8-A4DD-0A3B2C1E371F}"/>
              </a:ext>
            </a:extLst>
          </p:cNvPr>
          <p:cNvGrpSpPr/>
          <p:nvPr/>
        </p:nvGrpSpPr>
        <p:grpSpPr>
          <a:xfrm>
            <a:off x="788733" y="5985122"/>
            <a:ext cx="10645883" cy="879155"/>
            <a:chOff x="562030" y="4481025"/>
            <a:chExt cx="8022202" cy="662487"/>
          </a:xfrm>
        </p:grpSpPr>
        <p:sp>
          <p:nvSpPr>
            <p:cNvPr id="135" name="Google Shape;1083;p34">
              <a:hlinkClick r:id="" action="ppaction://noaction"/>
              <a:extLst>
                <a:ext uri="{FF2B5EF4-FFF2-40B4-BE49-F238E27FC236}">
                  <a16:creationId xmlns="" xmlns:a16="http://schemas.microsoft.com/office/drawing/2014/main" id="{AD71233A-97D2-8915-D3CC-72740A26A682}"/>
                </a:ext>
              </a:extLst>
            </p:cNvPr>
            <p:cNvSpPr/>
            <p:nvPr/>
          </p:nvSpPr>
          <p:spPr>
            <a:xfrm>
              <a:off x="4101955" y="4481025"/>
              <a:ext cx="942396" cy="662481"/>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Barlow"/>
                <a:ea typeface="Barlow"/>
                <a:cs typeface="Barlow"/>
                <a:sym typeface="Barlow"/>
              </a:endParaRPr>
            </a:p>
          </p:txBody>
        </p:sp>
        <p:sp>
          <p:nvSpPr>
            <p:cNvPr id="136" name="Google Shape;1084;p34">
              <a:hlinkClick r:id="rId3" action="ppaction://hlinksldjump"/>
              <a:extLst>
                <a:ext uri="{FF2B5EF4-FFF2-40B4-BE49-F238E27FC236}">
                  <a16:creationId xmlns="" xmlns:a16="http://schemas.microsoft.com/office/drawing/2014/main" id="{A350FFE8-E57C-19F9-4381-86A4B81B0403}"/>
                </a:ext>
              </a:extLst>
            </p:cNvPr>
            <p:cNvSpPr/>
            <p:nvPr/>
          </p:nvSpPr>
          <p:spPr>
            <a:xfrm>
              <a:off x="4046912" y="4785352"/>
              <a:ext cx="1052438" cy="358160"/>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rgbClr val="6A1C1C"/>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37" name="Google Shape;1085;p34">
              <a:hlinkClick r:id="" action="ppaction://noaction"/>
              <a:extLst>
                <a:ext uri="{FF2B5EF4-FFF2-40B4-BE49-F238E27FC236}">
                  <a16:creationId xmlns="" xmlns:a16="http://schemas.microsoft.com/office/drawing/2014/main" id="{74AB5A44-6AEA-46BA-6FD6-0F971CB82AAA}"/>
                </a:ext>
              </a:extLst>
            </p:cNvPr>
            <p:cNvSpPr/>
            <p:nvPr/>
          </p:nvSpPr>
          <p:spPr>
            <a:xfrm>
              <a:off x="5153985" y="4481025"/>
              <a:ext cx="942396" cy="662481"/>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38" name="Google Shape;1086;p34">
              <a:hlinkClick r:id="" action="ppaction://noaction"/>
              <a:extLst>
                <a:ext uri="{FF2B5EF4-FFF2-40B4-BE49-F238E27FC236}">
                  <a16:creationId xmlns="" xmlns:a16="http://schemas.microsoft.com/office/drawing/2014/main" id="{A280EFB2-A1FD-3633-9026-2503435AFC47}"/>
                </a:ext>
              </a:extLst>
            </p:cNvPr>
            <p:cNvSpPr/>
            <p:nvPr/>
          </p:nvSpPr>
          <p:spPr>
            <a:xfrm>
              <a:off x="6206014" y="4481025"/>
              <a:ext cx="942396" cy="662481"/>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39" name="Google Shape;1087;p34">
              <a:hlinkClick r:id="" action="ppaction://noaction"/>
              <a:extLst>
                <a:ext uri="{FF2B5EF4-FFF2-40B4-BE49-F238E27FC236}">
                  <a16:creationId xmlns="" xmlns:a16="http://schemas.microsoft.com/office/drawing/2014/main" id="{F0875BAE-16A9-95E7-60FC-754EB0459B71}"/>
                </a:ext>
              </a:extLst>
            </p:cNvPr>
            <p:cNvSpPr/>
            <p:nvPr/>
          </p:nvSpPr>
          <p:spPr>
            <a:xfrm>
              <a:off x="7258043" y="4481025"/>
              <a:ext cx="942732" cy="662481"/>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0" name="Google Shape;1088;p34">
              <a:hlinkClick r:id="rId4" action="ppaction://hlinksldjump"/>
              <a:extLst>
                <a:ext uri="{FF2B5EF4-FFF2-40B4-BE49-F238E27FC236}">
                  <a16:creationId xmlns="" xmlns:a16="http://schemas.microsoft.com/office/drawing/2014/main" id="{DC700B84-D4B3-DAE7-7370-946CAC5562EB}"/>
                </a:ext>
              </a:extLst>
            </p:cNvPr>
            <p:cNvSpPr/>
            <p:nvPr/>
          </p:nvSpPr>
          <p:spPr>
            <a:xfrm>
              <a:off x="945504" y="4481025"/>
              <a:ext cx="942732" cy="662481"/>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1" name="Google Shape;1089;p34">
              <a:hlinkClick r:id="rId5" action="ppaction://hlinksldjump"/>
              <a:extLst>
                <a:ext uri="{FF2B5EF4-FFF2-40B4-BE49-F238E27FC236}">
                  <a16:creationId xmlns="" xmlns:a16="http://schemas.microsoft.com/office/drawing/2014/main" id="{D5D769CC-7642-D73E-C582-AE1A70D62A1F}"/>
                </a:ext>
              </a:extLst>
            </p:cNvPr>
            <p:cNvSpPr/>
            <p:nvPr/>
          </p:nvSpPr>
          <p:spPr>
            <a:xfrm>
              <a:off x="1997869" y="4481025"/>
              <a:ext cx="942396" cy="662481"/>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2" name="Google Shape;1090;p34">
              <a:hlinkClick r:id="rId6" action="ppaction://hlinksldjump"/>
              <a:extLst>
                <a:ext uri="{FF2B5EF4-FFF2-40B4-BE49-F238E27FC236}">
                  <a16:creationId xmlns="" xmlns:a16="http://schemas.microsoft.com/office/drawing/2014/main" id="{58D99A28-5204-2D17-38D9-E2D0364F72EC}"/>
                </a:ext>
              </a:extLst>
            </p:cNvPr>
            <p:cNvSpPr/>
            <p:nvPr/>
          </p:nvSpPr>
          <p:spPr>
            <a:xfrm>
              <a:off x="3049898" y="4481025"/>
              <a:ext cx="942396" cy="662481"/>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3" name="Google Shape;1091;p34">
              <a:hlinkClick r:id="rId7" action="ppaction://hlinksldjump"/>
              <a:extLst>
                <a:ext uri="{FF2B5EF4-FFF2-40B4-BE49-F238E27FC236}">
                  <a16:creationId xmlns="" xmlns:a16="http://schemas.microsoft.com/office/drawing/2014/main" id="{29E54380-1B4D-C372-13A9-30CAECD13C79}"/>
                </a:ext>
              </a:extLst>
            </p:cNvPr>
            <p:cNvSpPr/>
            <p:nvPr/>
          </p:nvSpPr>
          <p:spPr>
            <a:xfrm>
              <a:off x="5208670" y="4785352"/>
              <a:ext cx="1052102" cy="358160"/>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rgbClr val="6A1C1C"/>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4" name="Google Shape;1092;p34">
              <a:hlinkClick r:id="rId5" action="ppaction://hlinksldjump"/>
              <a:extLst>
                <a:ext uri="{FF2B5EF4-FFF2-40B4-BE49-F238E27FC236}">
                  <a16:creationId xmlns="" xmlns:a16="http://schemas.microsoft.com/office/drawing/2014/main" id="{68A8AA0D-E6DF-AF76-7132-E6E418247695}"/>
                </a:ext>
              </a:extLst>
            </p:cNvPr>
            <p:cNvSpPr/>
            <p:nvPr/>
          </p:nvSpPr>
          <p:spPr>
            <a:xfrm>
              <a:off x="6370400" y="4785352"/>
              <a:ext cx="1052102" cy="358160"/>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rgbClr val="6A1C1C"/>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5" name="Google Shape;1093;p34">
              <a:hlinkClick r:id="" action="ppaction://noaction"/>
              <a:extLst>
                <a:ext uri="{FF2B5EF4-FFF2-40B4-BE49-F238E27FC236}">
                  <a16:creationId xmlns="" xmlns:a16="http://schemas.microsoft.com/office/drawing/2014/main" id="{2D9888B0-1ABD-C503-0634-2119B1D3AB61}"/>
                </a:ext>
              </a:extLst>
            </p:cNvPr>
            <p:cNvSpPr/>
            <p:nvPr/>
          </p:nvSpPr>
          <p:spPr>
            <a:xfrm>
              <a:off x="1723760" y="4785352"/>
              <a:ext cx="1052102" cy="358160"/>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rgbClr val="6A1C1C"/>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6" name="Google Shape;1094;p34">
              <a:hlinkClick r:id="" action="ppaction://noaction"/>
              <a:extLst>
                <a:ext uri="{FF2B5EF4-FFF2-40B4-BE49-F238E27FC236}">
                  <a16:creationId xmlns="" xmlns:a16="http://schemas.microsoft.com/office/drawing/2014/main" id="{58BBF24F-EF17-96BE-29A0-8F53F31F28DD}"/>
                </a:ext>
              </a:extLst>
            </p:cNvPr>
            <p:cNvSpPr/>
            <p:nvPr/>
          </p:nvSpPr>
          <p:spPr>
            <a:xfrm>
              <a:off x="2885518" y="4785352"/>
              <a:ext cx="1052102" cy="358160"/>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rgbClr val="6A1C1C"/>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7" name="Google Shape;1146;p34">
              <a:hlinkClick r:id="" action="ppaction://hlinkshowjump?jump=nextslide"/>
              <a:extLst>
                <a:ext uri="{FF2B5EF4-FFF2-40B4-BE49-F238E27FC236}">
                  <a16:creationId xmlns="" xmlns:a16="http://schemas.microsoft.com/office/drawing/2014/main" id="{40AD7BAD-CF0D-A2B3-30B1-403FE4092EF3}"/>
                </a:ext>
              </a:extLst>
            </p:cNvPr>
            <p:cNvSpPr/>
            <p:nvPr/>
          </p:nvSpPr>
          <p:spPr>
            <a:xfrm>
              <a:off x="7532130" y="4785352"/>
              <a:ext cx="1052102" cy="358160"/>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rgbClr val="6A1C1C"/>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8" name="Google Shape;1147;p34">
              <a:extLst>
                <a:ext uri="{FF2B5EF4-FFF2-40B4-BE49-F238E27FC236}">
                  <a16:creationId xmlns="" xmlns:a16="http://schemas.microsoft.com/office/drawing/2014/main" id="{991BF3F8-53A6-8033-B4BC-793BE39C16F8}"/>
                </a:ext>
              </a:extLst>
            </p:cNvPr>
            <p:cNvSpPr/>
            <p:nvPr/>
          </p:nvSpPr>
          <p:spPr>
            <a:xfrm>
              <a:off x="562030" y="4785352"/>
              <a:ext cx="1052102" cy="358160"/>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rgbClr val="6A1C1C"/>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dirty="0">
                <a:ln>
                  <a:noFill/>
                </a:ln>
                <a:solidFill>
                  <a:srgbClr val="FEF2CF"/>
                </a:solidFill>
                <a:effectLst/>
                <a:uLnTx/>
                <a:uFillTx/>
                <a:latin typeface="Barlow"/>
                <a:ea typeface="Barlow"/>
                <a:cs typeface="Barlow"/>
                <a:sym typeface="Barlow"/>
              </a:endParaRPr>
            </a:p>
          </p:txBody>
        </p:sp>
      </p:grpSp>
    </p:spTree>
    <p:extLst>
      <p:ext uri="{BB962C8B-B14F-4D97-AF65-F5344CB8AC3E}">
        <p14:creationId xmlns="" xmlns:p14="http://schemas.microsoft.com/office/powerpoint/2010/main" val="291442052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1000" fill="hold"/>
                                        <p:tgtEl>
                                          <p:spTgt spid="55"/>
                                        </p:tgtEl>
                                        <p:attrNameLst>
                                          <p:attrName>ppt_x</p:attrName>
                                        </p:attrNameLst>
                                      </p:cBhvr>
                                      <p:tavLst>
                                        <p:tav tm="0">
                                          <p:val>
                                            <p:strVal val="#ppt_x"/>
                                          </p:val>
                                        </p:tav>
                                        <p:tav tm="100000">
                                          <p:val>
                                            <p:strVal val="#ppt_x"/>
                                          </p:val>
                                        </p:tav>
                                      </p:tavLst>
                                    </p:anim>
                                    <p:anim calcmode="lin" valueType="num">
                                      <p:cBhvr additive="base">
                                        <p:cTn id="12" dur="10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4"/>
                                        </p:tgtEl>
                                        <p:attrNameLst>
                                          <p:attrName>style.visibility</p:attrName>
                                        </p:attrNameLst>
                                      </p:cBhvr>
                                      <p:to>
                                        <p:strVal val="visible"/>
                                      </p:to>
                                    </p:set>
                                    <p:anim calcmode="lin" valueType="num">
                                      <p:cBhvr additive="base">
                                        <p:cTn id="15" dur="1000" fill="hold"/>
                                        <p:tgtEl>
                                          <p:spTgt spid="134"/>
                                        </p:tgtEl>
                                        <p:attrNameLst>
                                          <p:attrName>ppt_x</p:attrName>
                                        </p:attrNameLst>
                                      </p:cBhvr>
                                      <p:tavLst>
                                        <p:tav tm="0">
                                          <p:val>
                                            <p:strVal val="#ppt_x"/>
                                          </p:val>
                                        </p:tav>
                                        <p:tav tm="100000">
                                          <p:val>
                                            <p:strVal val="#ppt_x"/>
                                          </p:val>
                                        </p:tav>
                                      </p:tavLst>
                                    </p:anim>
                                    <p:anim calcmode="lin" valueType="num">
                                      <p:cBhvr additive="base">
                                        <p:cTn id="16" dur="1000" fill="hold"/>
                                        <p:tgtEl>
                                          <p:spTgt spid="13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750" fill="hold"/>
                                        <p:tgtEl>
                                          <p:spTgt spid="4"/>
                                        </p:tgtEl>
                                        <p:attrNameLst>
                                          <p:attrName>ppt_w</p:attrName>
                                        </p:attrNameLst>
                                      </p:cBhvr>
                                      <p:tavLst>
                                        <p:tav tm="0">
                                          <p:val>
                                            <p:fltVal val="0"/>
                                          </p:val>
                                        </p:tav>
                                        <p:tav tm="100000">
                                          <p:val>
                                            <p:strVal val="#ppt_w"/>
                                          </p:val>
                                        </p:tav>
                                      </p:tavLst>
                                    </p:anim>
                                    <p:anim calcmode="lin" valueType="num">
                                      <p:cBhvr>
                                        <p:cTn id="22" dur="750" fill="hold"/>
                                        <p:tgtEl>
                                          <p:spTgt spid="4"/>
                                        </p:tgtEl>
                                        <p:attrNameLst>
                                          <p:attrName>ppt_h</p:attrName>
                                        </p:attrNameLst>
                                      </p:cBhvr>
                                      <p:tavLst>
                                        <p:tav tm="0">
                                          <p:val>
                                            <p:fltVal val="0"/>
                                          </p:val>
                                        </p:tav>
                                        <p:tav tm="100000">
                                          <p:val>
                                            <p:strVal val="#ppt_h"/>
                                          </p:val>
                                        </p:tav>
                                      </p:tavLst>
                                    </p:anim>
                                    <p:animEffect transition="in" filter="fade">
                                      <p:cBhvr>
                                        <p:cTn id="2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749" y="828757"/>
            <a:ext cx="3631600" cy="946000"/>
          </a:xfrm>
        </p:spPr>
        <p:txBody>
          <a:bodyPr/>
          <a:lstStyle/>
          <a:p>
            <a:r>
              <a:rPr lang="en-US" dirty="0" err="1" smtClean="0">
                <a:solidFill>
                  <a:schemeClr val="accent1"/>
                </a:solidFill>
              </a:rPr>
              <a:t>Tuồng</a:t>
            </a:r>
            <a:endParaRPr lang="en-US" dirty="0">
              <a:solidFill>
                <a:schemeClr val="accent1"/>
              </a:solidFill>
            </a:endParaRPr>
          </a:p>
        </p:txBody>
      </p:sp>
      <p:sp>
        <p:nvSpPr>
          <p:cNvPr id="3" name="Subtitle 2"/>
          <p:cNvSpPr>
            <a:spLocks noGrp="1"/>
          </p:cNvSpPr>
          <p:nvPr>
            <p:ph type="subTitle" idx="1"/>
          </p:nvPr>
        </p:nvSpPr>
        <p:spPr>
          <a:xfrm>
            <a:off x="795130" y="1669774"/>
            <a:ext cx="9183756" cy="2693976"/>
          </a:xfrm>
        </p:spPr>
        <p:txBody>
          <a:bodyPr/>
          <a:lstStyle/>
          <a:p>
            <a:pPr algn="just"/>
            <a:r>
              <a:rPr lang="en-US" sz="2500" b="1" dirty="0" smtClean="0">
                <a:solidFill>
                  <a:schemeClr val="accent1"/>
                </a:solidFill>
              </a:rPr>
              <a:t>-</a:t>
            </a:r>
            <a:r>
              <a:rPr lang="en-US" sz="2500" b="1" dirty="0" smtClean="0">
                <a:solidFill>
                  <a:schemeClr val="accent1"/>
                </a:solidFill>
              </a:rPr>
              <a:t> </a:t>
            </a:r>
            <a:r>
              <a:rPr lang="en-US" sz="2500" b="1" dirty="0" err="1" smtClean="0">
                <a:solidFill>
                  <a:schemeClr val="accent1"/>
                </a:solidFill>
              </a:rPr>
              <a:t>Khái</a:t>
            </a:r>
            <a:r>
              <a:rPr lang="en-US" sz="2500" b="1" dirty="0" smtClean="0">
                <a:solidFill>
                  <a:schemeClr val="accent1"/>
                </a:solidFill>
              </a:rPr>
              <a:t> </a:t>
            </a:r>
            <a:r>
              <a:rPr lang="en-US" sz="2500" b="1" dirty="0" err="1" smtClean="0">
                <a:solidFill>
                  <a:schemeClr val="accent1"/>
                </a:solidFill>
              </a:rPr>
              <a:t>niệm</a:t>
            </a:r>
            <a:r>
              <a:rPr lang="en-US" sz="2500" b="1" dirty="0" smtClean="0">
                <a:solidFill>
                  <a:schemeClr val="accent1"/>
                </a:solidFill>
              </a:rPr>
              <a:t> </a:t>
            </a:r>
            <a:endParaRPr lang="en-US" sz="2500" dirty="0" smtClean="0">
              <a:solidFill>
                <a:schemeClr val="accent1"/>
              </a:solidFill>
            </a:endParaRPr>
          </a:p>
          <a:p>
            <a:pPr algn="just"/>
            <a:r>
              <a:rPr lang="en-US" sz="2500" dirty="0" err="1" smtClean="0">
                <a:solidFill>
                  <a:schemeClr val="accent1"/>
                </a:solidFill>
              </a:rPr>
              <a:t>Là</a:t>
            </a:r>
            <a:r>
              <a:rPr lang="en-US" sz="2500" dirty="0" smtClean="0">
                <a:solidFill>
                  <a:schemeClr val="accent1"/>
                </a:solidFill>
              </a:rPr>
              <a:t> </a:t>
            </a:r>
            <a:r>
              <a:rPr lang="en-US" sz="2500" dirty="0" err="1" smtClean="0">
                <a:solidFill>
                  <a:schemeClr val="accent1"/>
                </a:solidFill>
              </a:rPr>
              <a:t>loại</a:t>
            </a:r>
            <a:r>
              <a:rPr lang="en-US" sz="2500" dirty="0" smtClean="0">
                <a:solidFill>
                  <a:schemeClr val="accent1"/>
                </a:solidFill>
              </a:rPr>
              <a:t> </a:t>
            </a:r>
            <a:r>
              <a:rPr lang="en-US" sz="2500" dirty="0" err="1" smtClean="0">
                <a:solidFill>
                  <a:schemeClr val="accent1"/>
                </a:solidFill>
              </a:rPr>
              <a:t>hình</a:t>
            </a:r>
            <a:r>
              <a:rPr lang="en-US" sz="2500" dirty="0" smtClean="0">
                <a:solidFill>
                  <a:schemeClr val="accent1"/>
                </a:solidFill>
              </a:rPr>
              <a:t> </a:t>
            </a:r>
            <a:r>
              <a:rPr lang="en-US" sz="2500" dirty="0" err="1" smtClean="0">
                <a:solidFill>
                  <a:schemeClr val="accent1"/>
                </a:solidFill>
              </a:rPr>
              <a:t>kịch</a:t>
            </a:r>
            <a:r>
              <a:rPr lang="en-US" sz="2500" dirty="0" smtClean="0">
                <a:solidFill>
                  <a:schemeClr val="accent1"/>
                </a:solidFill>
              </a:rPr>
              <a:t> </a:t>
            </a:r>
            <a:r>
              <a:rPr lang="en-US" sz="2500" dirty="0" err="1" smtClean="0">
                <a:solidFill>
                  <a:schemeClr val="accent1"/>
                </a:solidFill>
              </a:rPr>
              <a:t>hát</a:t>
            </a:r>
            <a:r>
              <a:rPr lang="en-US" sz="2500" dirty="0" smtClean="0">
                <a:solidFill>
                  <a:schemeClr val="accent1"/>
                </a:solidFill>
              </a:rPr>
              <a:t> </a:t>
            </a:r>
            <a:r>
              <a:rPr lang="en-US" sz="2500" dirty="0" err="1" smtClean="0">
                <a:solidFill>
                  <a:schemeClr val="accent1"/>
                </a:solidFill>
              </a:rPr>
              <a:t>cổ</a:t>
            </a:r>
            <a:r>
              <a:rPr lang="en-US" sz="2500" dirty="0" smtClean="0">
                <a:solidFill>
                  <a:schemeClr val="accent1"/>
                </a:solidFill>
              </a:rPr>
              <a:t> </a:t>
            </a:r>
            <a:r>
              <a:rPr lang="en-US" sz="2500" dirty="0" err="1" smtClean="0">
                <a:solidFill>
                  <a:schemeClr val="accent1"/>
                </a:solidFill>
              </a:rPr>
              <a:t>truyền</a:t>
            </a:r>
            <a:r>
              <a:rPr lang="en-US" sz="2500" dirty="0" smtClean="0">
                <a:solidFill>
                  <a:schemeClr val="accent1"/>
                </a:solidFill>
              </a:rPr>
              <a:t> </a:t>
            </a:r>
            <a:r>
              <a:rPr lang="en-US" sz="2500" dirty="0" err="1" smtClean="0">
                <a:solidFill>
                  <a:schemeClr val="accent1"/>
                </a:solidFill>
              </a:rPr>
              <a:t>của</a:t>
            </a:r>
            <a:r>
              <a:rPr lang="en-US" sz="2500" dirty="0" smtClean="0">
                <a:solidFill>
                  <a:schemeClr val="accent1"/>
                </a:solidFill>
              </a:rPr>
              <a:t> </a:t>
            </a:r>
            <a:r>
              <a:rPr lang="en-US" sz="2500" dirty="0" err="1" smtClean="0">
                <a:solidFill>
                  <a:schemeClr val="accent1"/>
                </a:solidFill>
              </a:rPr>
              <a:t>dân</a:t>
            </a:r>
            <a:r>
              <a:rPr lang="en-US" sz="2500" dirty="0" smtClean="0">
                <a:solidFill>
                  <a:schemeClr val="accent1"/>
                </a:solidFill>
              </a:rPr>
              <a:t> </a:t>
            </a:r>
            <a:r>
              <a:rPr lang="en-US" sz="2500" dirty="0" err="1" smtClean="0">
                <a:solidFill>
                  <a:schemeClr val="accent1"/>
                </a:solidFill>
              </a:rPr>
              <a:t>tộc</a:t>
            </a:r>
            <a:r>
              <a:rPr lang="en-US" sz="2500" dirty="0" smtClean="0">
                <a:solidFill>
                  <a:schemeClr val="accent1"/>
                </a:solidFill>
              </a:rPr>
              <a:t>, </a:t>
            </a:r>
            <a:r>
              <a:rPr lang="en-US" sz="2500" dirty="0" err="1" smtClean="0">
                <a:solidFill>
                  <a:schemeClr val="accent1"/>
                </a:solidFill>
              </a:rPr>
              <a:t>phát</a:t>
            </a:r>
            <a:r>
              <a:rPr lang="en-US" sz="2500" dirty="0" smtClean="0">
                <a:solidFill>
                  <a:schemeClr val="accent1"/>
                </a:solidFill>
              </a:rPr>
              <a:t> </a:t>
            </a:r>
            <a:r>
              <a:rPr lang="en-US" sz="2500" dirty="0" err="1" smtClean="0">
                <a:solidFill>
                  <a:schemeClr val="accent1"/>
                </a:solidFill>
              </a:rPr>
              <a:t>triển</a:t>
            </a:r>
            <a:endParaRPr lang="en-US" sz="2500" dirty="0" smtClean="0">
              <a:solidFill>
                <a:schemeClr val="accent1"/>
              </a:solidFill>
            </a:endParaRPr>
          </a:p>
          <a:p>
            <a:pPr algn="just"/>
            <a:r>
              <a:rPr lang="en-US" sz="2500" dirty="0" err="1" smtClean="0">
                <a:solidFill>
                  <a:schemeClr val="accent1"/>
                </a:solidFill>
              </a:rPr>
              <a:t>m</a:t>
            </a:r>
            <a:r>
              <a:rPr lang="en-US" sz="2500" dirty="0" err="1" smtClean="0">
                <a:solidFill>
                  <a:schemeClr val="accent1"/>
                </a:solidFill>
              </a:rPr>
              <a:t>ạnh</a:t>
            </a:r>
            <a:r>
              <a:rPr lang="en-US" sz="2500" dirty="0" smtClean="0">
                <a:solidFill>
                  <a:schemeClr val="accent1"/>
                </a:solidFill>
              </a:rPr>
              <a:t> </a:t>
            </a:r>
            <a:r>
              <a:rPr lang="en-US" sz="2500" dirty="0" err="1" smtClean="0">
                <a:solidFill>
                  <a:schemeClr val="accent1"/>
                </a:solidFill>
              </a:rPr>
              <a:t>dưới</a:t>
            </a:r>
            <a:r>
              <a:rPr lang="en-US" sz="2500" dirty="0" smtClean="0">
                <a:solidFill>
                  <a:schemeClr val="accent1"/>
                </a:solidFill>
              </a:rPr>
              <a:t> </a:t>
            </a:r>
            <a:r>
              <a:rPr lang="en-US" sz="2500" dirty="0" err="1" smtClean="0">
                <a:solidFill>
                  <a:schemeClr val="accent1"/>
                </a:solidFill>
              </a:rPr>
              <a:t>triều</a:t>
            </a:r>
            <a:r>
              <a:rPr lang="en-US" sz="2500" dirty="0" smtClean="0">
                <a:solidFill>
                  <a:schemeClr val="accent1"/>
                </a:solidFill>
              </a:rPr>
              <a:t> </a:t>
            </a:r>
            <a:r>
              <a:rPr lang="en-US" sz="2500" dirty="0" err="1" smtClean="0">
                <a:solidFill>
                  <a:schemeClr val="accent1"/>
                </a:solidFill>
              </a:rPr>
              <a:t>Nguyễn</a:t>
            </a:r>
            <a:r>
              <a:rPr lang="en-US" sz="2500" dirty="0" smtClean="0">
                <a:solidFill>
                  <a:schemeClr val="accent1"/>
                </a:solidFill>
              </a:rPr>
              <a:t> ở </a:t>
            </a:r>
            <a:r>
              <a:rPr lang="en-US" sz="2500" dirty="0" err="1" smtClean="0">
                <a:solidFill>
                  <a:schemeClr val="accent1"/>
                </a:solidFill>
              </a:rPr>
              <a:t>vùng</a:t>
            </a:r>
            <a:r>
              <a:rPr lang="en-US" sz="2500" dirty="0" smtClean="0">
                <a:solidFill>
                  <a:schemeClr val="accent1"/>
                </a:solidFill>
              </a:rPr>
              <a:t> Nam </a:t>
            </a:r>
            <a:r>
              <a:rPr lang="en-US" sz="2500" dirty="0" err="1" smtClean="0">
                <a:solidFill>
                  <a:schemeClr val="accent1"/>
                </a:solidFill>
              </a:rPr>
              <a:t>Trung</a:t>
            </a:r>
            <a:r>
              <a:rPr lang="en-US" sz="2500" dirty="0" smtClean="0">
                <a:solidFill>
                  <a:schemeClr val="accent1"/>
                </a:solidFill>
              </a:rPr>
              <a:t> </a:t>
            </a:r>
            <a:r>
              <a:rPr lang="en-US" sz="2500" dirty="0" err="1" smtClean="0">
                <a:solidFill>
                  <a:schemeClr val="accent1"/>
                </a:solidFill>
              </a:rPr>
              <a:t>Bộ</a:t>
            </a:r>
            <a:r>
              <a:rPr lang="en-US" sz="2500" dirty="0" smtClean="0">
                <a:solidFill>
                  <a:schemeClr val="accent1"/>
                </a:solidFill>
              </a:rPr>
              <a:t>. </a:t>
            </a:r>
            <a:r>
              <a:rPr lang="en-US" sz="2500" dirty="0" err="1" smtClean="0">
                <a:solidFill>
                  <a:schemeClr val="accent1"/>
                </a:solidFill>
              </a:rPr>
              <a:t>Tuồng</a:t>
            </a:r>
            <a:r>
              <a:rPr lang="en-US" sz="2500" dirty="0" smtClean="0">
                <a:solidFill>
                  <a:schemeClr val="accent1"/>
                </a:solidFill>
              </a:rPr>
              <a:t> </a:t>
            </a:r>
            <a:r>
              <a:rPr lang="en-US" sz="2500" dirty="0" err="1" smtClean="0">
                <a:solidFill>
                  <a:schemeClr val="accent1"/>
                </a:solidFill>
              </a:rPr>
              <a:t>có</a:t>
            </a:r>
            <a:endParaRPr lang="en-US" sz="2500" dirty="0" smtClean="0">
              <a:solidFill>
                <a:schemeClr val="accent1"/>
              </a:solidFill>
            </a:endParaRPr>
          </a:p>
          <a:p>
            <a:pPr algn="just"/>
            <a:r>
              <a:rPr lang="en-US" sz="2500" dirty="0" err="1" smtClean="0">
                <a:solidFill>
                  <a:schemeClr val="accent1"/>
                </a:solidFill>
              </a:rPr>
              <a:t>hai</a:t>
            </a:r>
            <a:r>
              <a:rPr lang="en-US" sz="2500" dirty="0" smtClean="0">
                <a:solidFill>
                  <a:schemeClr val="accent1"/>
                </a:solidFill>
              </a:rPr>
              <a:t> </a:t>
            </a:r>
            <a:r>
              <a:rPr lang="en-US" sz="2500" dirty="0" err="1" smtClean="0">
                <a:solidFill>
                  <a:schemeClr val="accent1"/>
                </a:solidFill>
              </a:rPr>
              <a:t>bộ</a:t>
            </a:r>
            <a:r>
              <a:rPr lang="en-US" sz="2500" dirty="0" smtClean="0">
                <a:solidFill>
                  <a:schemeClr val="accent1"/>
                </a:solidFill>
              </a:rPr>
              <a:t> </a:t>
            </a:r>
            <a:r>
              <a:rPr lang="en-US" sz="2500" dirty="0" err="1" smtClean="0">
                <a:solidFill>
                  <a:schemeClr val="accent1"/>
                </a:solidFill>
              </a:rPr>
              <a:t>phận</a:t>
            </a:r>
            <a:r>
              <a:rPr lang="en-US" sz="2500" dirty="0" smtClean="0">
                <a:solidFill>
                  <a:schemeClr val="accent1"/>
                </a:solidFill>
              </a:rPr>
              <a:t> </a:t>
            </a:r>
            <a:r>
              <a:rPr lang="en-US" sz="2500" dirty="0" err="1" smtClean="0">
                <a:solidFill>
                  <a:schemeClr val="accent1"/>
                </a:solidFill>
              </a:rPr>
              <a:t>tương</a:t>
            </a:r>
            <a:r>
              <a:rPr lang="en-US" sz="2500" dirty="0" smtClean="0">
                <a:solidFill>
                  <a:schemeClr val="accent1"/>
                </a:solidFill>
              </a:rPr>
              <a:t> </a:t>
            </a:r>
            <a:r>
              <a:rPr lang="en-US" sz="2500" dirty="0" err="1" smtClean="0">
                <a:solidFill>
                  <a:schemeClr val="accent1"/>
                </a:solidFill>
              </a:rPr>
              <a:t>đối</a:t>
            </a:r>
            <a:r>
              <a:rPr lang="en-US" sz="2500" dirty="0" smtClean="0">
                <a:solidFill>
                  <a:schemeClr val="accent1"/>
                </a:solidFill>
              </a:rPr>
              <a:t> </a:t>
            </a:r>
            <a:r>
              <a:rPr lang="en-US" sz="2500" dirty="0" err="1" smtClean="0">
                <a:solidFill>
                  <a:schemeClr val="accent1"/>
                </a:solidFill>
              </a:rPr>
              <a:t>khác</a:t>
            </a:r>
            <a:r>
              <a:rPr lang="en-US" sz="2500" dirty="0" smtClean="0">
                <a:solidFill>
                  <a:schemeClr val="accent1"/>
                </a:solidFill>
              </a:rPr>
              <a:t> </a:t>
            </a:r>
            <a:r>
              <a:rPr lang="en-US" sz="2500" dirty="0" err="1" smtClean="0">
                <a:solidFill>
                  <a:schemeClr val="accent1"/>
                </a:solidFill>
              </a:rPr>
              <a:t>biệt</a:t>
            </a:r>
            <a:r>
              <a:rPr lang="en-US" sz="2500" dirty="0" smtClean="0">
                <a:solidFill>
                  <a:schemeClr val="accent1"/>
                </a:solidFill>
              </a:rPr>
              <a:t> </a:t>
            </a:r>
            <a:r>
              <a:rPr lang="en-US" sz="2500" dirty="0" err="1" smtClean="0">
                <a:solidFill>
                  <a:schemeClr val="accent1"/>
                </a:solidFill>
              </a:rPr>
              <a:t>nhau</a:t>
            </a:r>
            <a:r>
              <a:rPr lang="en-US" sz="2500" dirty="0" smtClean="0">
                <a:solidFill>
                  <a:schemeClr val="accent1"/>
                </a:solidFill>
              </a:rPr>
              <a:t> </a:t>
            </a:r>
            <a:r>
              <a:rPr lang="en-US" sz="2500" dirty="0" err="1" smtClean="0">
                <a:solidFill>
                  <a:schemeClr val="accent1"/>
                </a:solidFill>
              </a:rPr>
              <a:t>là</a:t>
            </a:r>
            <a:r>
              <a:rPr lang="en-US" sz="2500" dirty="0" smtClean="0">
                <a:solidFill>
                  <a:schemeClr val="accent1"/>
                </a:solidFill>
              </a:rPr>
              <a:t> </a:t>
            </a:r>
            <a:r>
              <a:rPr lang="en-US" sz="2500" dirty="0" err="1" smtClean="0">
                <a:solidFill>
                  <a:schemeClr val="accent1"/>
                </a:solidFill>
              </a:rPr>
              <a:t>tuồng</a:t>
            </a:r>
            <a:r>
              <a:rPr lang="en-US" sz="2500" dirty="0" smtClean="0">
                <a:solidFill>
                  <a:schemeClr val="accent1"/>
                </a:solidFill>
              </a:rPr>
              <a:t> </a:t>
            </a:r>
            <a:r>
              <a:rPr lang="en-US" sz="2500" dirty="0" err="1" smtClean="0">
                <a:solidFill>
                  <a:schemeClr val="accent1"/>
                </a:solidFill>
              </a:rPr>
              <a:t>cung</a:t>
            </a:r>
            <a:r>
              <a:rPr lang="en-US" sz="2500" dirty="0" smtClean="0">
                <a:solidFill>
                  <a:schemeClr val="accent1"/>
                </a:solidFill>
              </a:rPr>
              <a:t> </a:t>
            </a:r>
            <a:r>
              <a:rPr lang="en-US" sz="2500" dirty="0" err="1" smtClean="0">
                <a:solidFill>
                  <a:schemeClr val="accent1"/>
                </a:solidFill>
              </a:rPr>
              <a:t>đình</a:t>
            </a:r>
            <a:endParaRPr lang="en-US" sz="2500" dirty="0" smtClean="0">
              <a:solidFill>
                <a:schemeClr val="accent1"/>
              </a:solidFill>
            </a:endParaRPr>
          </a:p>
          <a:p>
            <a:pPr algn="just"/>
            <a:r>
              <a:rPr lang="en-US" sz="2500" dirty="0" err="1" smtClean="0">
                <a:solidFill>
                  <a:schemeClr val="accent1"/>
                </a:solidFill>
              </a:rPr>
              <a:t>và</a:t>
            </a:r>
            <a:r>
              <a:rPr lang="en-US" sz="2500" dirty="0" smtClean="0">
                <a:solidFill>
                  <a:schemeClr val="accent1"/>
                </a:solidFill>
              </a:rPr>
              <a:t> </a:t>
            </a:r>
            <a:r>
              <a:rPr lang="en-US" sz="2500" dirty="0" err="1" smtClean="0">
                <a:solidFill>
                  <a:schemeClr val="accent1"/>
                </a:solidFill>
              </a:rPr>
              <a:t>tuồng</a:t>
            </a:r>
            <a:r>
              <a:rPr lang="en-US" sz="2500" dirty="0" smtClean="0">
                <a:solidFill>
                  <a:schemeClr val="accent1"/>
                </a:solidFill>
              </a:rPr>
              <a:t> </a:t>
            </a:r>
            <a:r>
              <a:rPr lang="en-US" sz="2500" dirty="0" err="1" smtClean="0">
                <a:solidFill>
                  <a:schemeClr val="accent1"/>
                </a:solidFill>
              </a:rPr>
              <a:t>dân</a:t>
            </a:r>
            <a:r>
              <a:rPr lang="en-US" sz="2500" dirty="0" smtClean="0">
                <a:solidFill>
                  <a:schemeClr val="accent1"/>
                </a:solidFill>
              </a:rPr>
              <a:t> </a:t>
            </a:r>
            <a:r>
              <a:rPr lang="en-US" sz="2500" dirty="0" err="1" smtClean="0">
                <a:solidFill>
                  <a:schemeClr val="accent1"/>
                </a:solidFill>
              </a:rPr>
              <a:t>gian</a:t>
            </a:r>
            <a:endParaRPr lang="en-US" sz="2500" dirty="0" smtClean="0">
              <a:solidFill>
                <a:schemeClr val="accent1"/>
              </a:solidFill>
            </a:endParaRPr>
          </a:p>
          <a:p>
            <a:pPr algn="just"/>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842" y="1570382"/>
            <a:ext cx="9640957" cy="2782957"/>
          </a:xfrm>
        </p:spPr>
        <p:txBody>
          <a:bodyPr/>
          <a:lstStyle/>
          <a:p>
            <a:pPr algn="just"/>
            <a:r>
              <a:rPr lang="en-US" sz="2500" dirty="0" smtClean="0">
                <a:solidFill>
                  <a:schemeClr val="accent1"/>
                </a:solidFill>
              </a:rPr>
              <a:t> </a:t>
            </a:r>
            <a:br>
              <a:rPr lang="en-US" sz="2500" dirty="0" smtClean="0">
                <a:solidFill>
                  <a:schemeClr val="accent1"/>
                </a:solidFill>
              </a:rPr>
            </a:br>
            <a:r>
              <a:rPr lang="en-US" sz="2500" dirty="0" smtClean="0">
                <a:solidFill>
                  <a:schemeClr val="accent1"/>
                </a:solidFill>
              </a:rPr>
              <a:t>- </a:t>
            </a:r>
            <a:r>
              <a:rPr lang="en-US" sz="2500" dirty="0" err="1" smtClean="0">
                <a:solidFill>
                  <a:schemeClr val="accent1"/>
                </a:solidFill>
              </a:rPr>
              <a:t>Nghệ</a:t>
            </a:r>
            <a:r>
              <a:rPr lang="en-US" sz="2500" dirty="0" smtClean="0">
                <a:solidFill>
                  <a:schemeClr val="accent1"/>
                </a:solidFill>
              </a:rPr>
              <a:t> </a:t>
            </a:r>
            <a:r>
              <a:rPr lang="en-US" sz="2500" dirty="0" err="1" smtClean="0">
                <a:solidFill>
                  <a:schemeClr val="accent1"/>
                </a:solidFill>
              </a:rPr>
              <a:t>thuật</a:t>
            </a:r>
            <a:r>
              <a:rPr lang="en-US" sz="2500" b="0" dirty="0" smtClean="0">
                <a:solidFill>
                  <a:schemeClr val="accent1"/>
                </a:solidFill>
              </a:rPr>
              <a:t>: </a:t>
            </a:r>
            <a:r>
              <a:rPr lang="en-US" sz="2500" b="0" dirty="0" err="1" smtClean="0">
                <a:solidFill>
                  <a:schemeClr val="accent1"/>
                </a:solidFill>
              </a:rPr>
              <a:t>Nghệ</a:t>
            </a:r>
            <a:r>
              <a:rPr lang="en-US" sz="2500" b="0" dirty="0" smtClean="0">
                <a:solidFill>
                  <a:schemeClr val="accent1"/>
                </a:solidFill>
              </a:rPr>
              <a:t> </a:t>
            </a:r>
            <a:r>
              <a:rPr lang="en-US" sz="2500" b="0" dirty="0" err="1" smtClean="0">
                <a:solidFill>
                  <a:schemeClr val="accent1"/>
                </a:solidFill>
              </a:rPr>
              <a:t>thuật</a:t>
            </a:r>
            <a:r>
              <a:rPr lang="en-US" sz="2500" b="0" dirty="0" smtClean="0">
                <a:solidFill>
                  <a:schemeClr val="accent1"/>
                </a:solidFill>
              </a:rPr>
              <a:t> </a:t>
            </a:r>
            <a:r>
              <a:rPr lang="en-US" sz="2500" b="0" dirty="0" err="1" smtClean="0">
                <a:solidFill>
                  <a:schemeClr val="accent1"/>
                </a:solidFill>
              </a:rPr>
              <a:t>tuồng</a:t>
            </a:r>
            <a:r>
              <a:rPr lang="en-US" sz="2500" b="0" dirty="0" smtClean="0">
                <a:solidFill>
                  <a:schemeClr val="accent1"/>
                </a:solidFill>
              </a:rPr>
              <a:t> </a:t>
            </a:r>
            <a:r>
              <a:rPr lang="en-US" sz="2500" b="0" dirty="0" err="1" smtClean="0">
                <a:solidFill>
                  <a:schemeClr val="accent1"/>
                </a:solidFill>
              </a:rPr>
              <a:t>mang</a:t>
            </a:r>
            <a:r>
              <a:rPr lang="en-US" sz="2500" b="0" dirty="0" smtClean="0">
                <a:solidFill>
                  <a:schemeClr val="accent1"/>
                </a:solidFill>
              </a:rPr>
              <a:t> </a:t>
            </a:r>
            <a:r>
              <a:rPr lang="en-US" sz="2500" b="0" dirty="0" err="1" smtClean="0">
                <a:solidFill>
                  <a:schemeClr val="accent1"/>
                </a:solidFill>
              </a:rPr>
              <a:t>tính</a:t>
            </a:r>
            <a:r>
              <a:rPr lang="en-US" sz="2500" b="0" dirty="0" smtClean="0">
                <a:solidFill>
                  <a:schemeClr val="accent1"/>
                </a:solidFill>
              </a:rPr>
              <a:t> </a:t>
            </a:r>
            <a:r>
              <a:rPr lang="en-US" sz="2500" b="0" dirty="0" err="1" smtClean="0">
                <a:solidFill>
                  <a:schemeClr val="accent1"/>
                </a:solidFill>
              </a:rPr>
              <a:t>tổng</a:t>
            </a:r>
            <a:r>
              <a:rPr lang="en-US" sz="2500" b="0" dirty="0" smtClean="0">
                <a:solidFill>
                  <a:schemeClr val="accent1"/>
                </a:solidFill>
              </a:rPr>
              <a:t> </a:t>
            </a:r>
            <a:r>
              <a:rPr lang="en-US" sz="2500" b="0" dirty="0" err="1" smtClean="0">
                <a:solidFill>
                  <a:schemeClr val="accent1"/>
                </a:solidFill>
              </a:rPr>
              <a:t>hợp</a:t>
            </a:r>
            <a:r>
              <a:rPr lang="en-US" sz="2500" b="0" dirty="0" smtClean="0">
                <a:solidFill>
                  <a:schemeClr val="accent1"/>
                </a:solidFill>
              </a:rPr>
              <a:t>, </a:t>
            </a:r>
            <a:r>
              <a:rPr lang="en-US" sz="2500" b="0" dirty="0" err="1" smtClean="0">
                <a:solidFill>
                  <a:schemeClr val="accent1"/>
                </a:solidFill>
              </a:rPr>
              <a:t>phối</a:t>
            </a:r>
            <a:r>
              <a:rPr lang="en-US" sz="2500" b="0" dirty="0" smtClean="0">
                <a:solidFill>
                  <a:schemeClr val="accent1"/>
                </a:solidFill>
              </a:rPr>
              <a:t> </a:t>
            </a:r>
            <a:r>
              <a:rPr lang="en-US" sz="2500" b="0" dirty="0" err="1" smtClean="0">
                <a:solidFill>
                  <a:schemeClr val="accent1"/>
                </a:solidFill>
              </a:rPr>
              <a:t>hợp</a:t>
            </a:r>
            <a:r>
              <a:rPr lang="en-US" sz="2500" b="0" dirty="0" smtClean="0">
                <a:solidFill>
                  <a:schemeClr val="accent1"/>
                </a:solidFill>
              </a:rPr>
              <a:t> </a:t>
            </a:r>
            <a:r>
              <a:rPr lang="en-US" sz="2500" b="0" dirty="0" err="1" smtClean="0">
                <a:solidFill>
                  <a:schemeClr val="accent1"/>
                </a:solidFill>
              </a:rPr>
              <a:t>cả</a:t>
            </a:r>
            <a:r>
              <a:rPr lang="en-US" sz="2500" b="0" dirty="0" smtClean="0">
                <a:solidFill>
                  <a:schemeClr val="accent1"/>
                </a:solidFill>
              </a:rPr>
              <a:t> </a:t>
            </a:r>
            <a:r>
              <a:rPr lang="en-US" sz="2500" b="0" dirty="0" err="1" smtClean="0">
                <a:solidFill>
                  <a:schemeClr val="accent1"/>
                </a:solidFill>
              </a:rPr>
              <a:t>văn</a:t>
            </a:r>
            <a:r>
              <a:rPr lang="en-US" sz="2500" b="0" dirty="0" smtClean="0">
                <a:solidFill>
                  <a:schemeClr val="accent1"/>
                </a:solidFill>
              </a:rPr>
              <a:t> </a:t>
            </a:r>
            <a:r>
              <a:rPr lang="en-US" sz="2500" b="0" dirty="0" err="1" smtClean="0">
                <a:solidFill>
                  <a:schemeClr val="accent1"/>
                </a:solidFill>
              </a:rPr>
              <a:t>học</a:t>
            </a:r>
            <a:r>
              <a:rPr lang="en-US" sz="2500" b="0" dirty="0" smtClean="0">
                <a:solidFill>
                  <a:schemeClr val="accent1"/>
                </a:solidFill>
              </a:rPr>
              <a:t>, ca </a:t>
            </a:r>
            <a:r>
              <a:rPr lang="en-US" sz="2500" b="0" dirty="0" err="1" smtClean="0">
                <a:solidFill>
                  <a:schemeClr val="accent1"/>
                </a:solidFill>
              </a:rPr>
              <a:t>nhạc</a:t>
            </a:r>
            <a:r>
              <a:rPr lang="en-US" sz="2500" b="0" dirty="0" smtClean="0">
                <a:solidFill>
                  <a:schemeClr val="accent1"/>
                </a:solidFill>
              </a:rPr>
              <a:t> </a:t>
            </a:r>
            <a:r>
              <a:rPr lang="en-US" sz="2500" b="0" dirty="0" err="1" smtClean="0">
                <a:solidFill>
                  <a:schemeClr val="accent1"/>
                </a:solidFill>
              </a:rPr>
              <a:t>và</a:t>
            </a:r>
            <a:r>
              <a:rPr lang="en-US" sz="2500" b="0" dirty="0" smtClean="0">
                <a:solidFill>
                  <a:schemeClr val="accent1"/>
                </a:solidFill>
              </a:rPr>
              <a:t> </a:t>
            </a:r>
            <a:r>
              <a:rPr lang="en-US" sz="2500" b="0" dirty="0" err="1" smtClean="0">
                <a:solidFill>
                  <a:schemeClr val="accent1"/>
                </a:solidFill>
              </a:rPr>
              <a:t>vũ</a:t>
            </a:r>
            <a:r>
              <a:rPr lang="en-US" sz="2500" b="0" dirty="0" smtClean="0">
                <a:solidFill>
                  <a:schemeClr val="accent1"/>
                </a:solidFill>
              </a:rPr>
              <a:t> </a:t>
            </a:r>
            <a:r>
              <a:rPr lang="en-US" sz="2500" b="0" dirty="0" err="1" smtClean="0">
                <a:solidFill>
                  <a:schemeClr val="accent1"/>
                </a:solidFill>
              </a:rPr>
              <a:t>đạo</a:t>
            </a:r>
            <a:r>
              <a:rPr lang="en-US" sz="2500" b="0" dirty="0" smtClean="0">
                <a:solidFill>
                  <a:schemeClr val="accent1"/>
                </a:solidFill>
              </a:rPr>
              <a:t>. </a:t>
            </a:r>
            <a:r>
              <a:rPr lang="en-US" sz="2500" b="0" dirty="0" err="1" smtClean="0">
                <a:solidFill>
                  <a:schemeClr val="accent1"/>
                </a:solidFill>
              </a:rPr>
              <a:t>Tích</a:t>
            </a:r>
            <a:r>
              <a:rPr lang="en-US" sz="2500" b="0" dirty="0" smtClean="0">
                <a:solidFill>
                  <a:schemeClr val="accent1"/>
                </a:solidFill>
              </a:rPr>
              <a:t> </a:t>
            </a:r>
            <a:r>
              <a:rPr lang="en-US" sz="2500" b="0" dirty="0" err="1" smtClean="0">
                <a:solidFill>
                  <a:schemeClr val="accent1"/>
                </a:solidFill>
              </a:rPr>
              <a:t>tuồng</a:t>
            </a:r>
            <a:r>
              <a:rPr lang="en-US" sz="2500" b="0" dirty="0" smtClean="0">
                <a:solidFill>
                  <a:schemeClr val="accent1"/>
                </a:solidFill>
              </a:rPr>
              <a:t> </a:t>
            </a:r>
            <a:r>
              <a:rPr lang="en-US" sz="2500" b="0" dirty="0" err="1" smtClean="0">
                <a:solidFill>
                  <a:schemeClr val="accent1"/>
                </a:solidFill>
              </a:rPr>
              <a:t>dân</a:t>
            </a:r>
            <a:r>
              <a:rPr lang="en-US" sz="2500" b="0" dirty="0" smtClean="0">
                <a:solidFill>
                  <a:schemeClr val="accent1"/>
                </a:solidFill>
              </a:rPr>
              <a:t> </a:t>
            </a:r>
            <a:r>
              <a:rPr lang="en-US" sz="2500" b="0" dirty="0" err="1" smtClean="0">
                <a:solidFill>
                  <a:schemeClr val="accent1"/>
                </a:solidFill>
              </a:rPr>
              <a:t>gian</a:t>
            </a:r>
            <a:r>
              <a:rPr lang="en-US" sz="2500" b="0" dirty="0" smtClean="0">
                <a:solidFill>
                  <a:schemeClr val="accent1"/>
                </a:solidFill>
              </a:rPr>
              <a:t> </a:t>
            </a:r>
            <a:r>
              <a:rPr lang="en-US" sz="2500" b="0" dirty="0" err="1" smtClean="0">
                <a:solidFill>
                  <a:schemeClr val="accent1"/>
                </a:solidFill>
              </a:rPr>
              <a:t>giàu</a:t>
            </a:r>
            <a:r>
              <a:rPr lang="en-US" sz="2500" b="0" dirty="0" smtClean="0">
                <a:solidFill>
                  <a:schemeClr val="accent1"/>
                </a:solidFill>
              </a:rPr>
              <a:t> </a:t>
            </a:r>
            <a:r>
              <a:rPr lang="en-US" sz="2500" b="0" dirty="0" err="1" smtClean="0">
                <a:solidFill>
                  <a:schemeClr val="accent1"/>
                </a:solidFill>
              </a:rPr>
              <a:t>yếu</a:t>
            </a:r>
            <a:r>
              <a:rPr lang="en-US" sz="2500" b="0" dirty="0" smtClean="0">
                <a:solidFill>
                  <a:schemeClr val="accent1"/>
                </a:solidFill>
              </a:rPr>
              <a:t> </a:t>
            </a:r>
            <a:r>
              <a:rPr lang="en-US" sz="2500" b="0" dirty="0" err="1" smtClean="0">
                <a:solidFill>
                  <a:schemeClr val="accent1"/>
                </a:solidFill>
              </a:rPr>
              <a:t>tố</a:t>
            </a:r>
            <a:r>
              <a:rPr lang="en-US" sz="2500" b="0" dirty="0" smtClean="0">
                <a:solidFill>
                  <a:schemeClr val="accent1"/>
                </a:solidFill>
              </a:rPr>
              <a:t> </a:t>
            </a:r>
            <a:r>
              <a:rPr lang="en-US" sz="2500" b="0" dirty="0" err="1" smtClean="0">
                <a:solidFill>
                  <a:schemeClr val="accent1"/>
                </a:solidFill>
              </a:rPr>
              <a:t>hài</a:t>
            </a:r>
            <a:r>
              <a:rPr lang="en-US" sz="2500" b="0" dirty="0" smtClean="0">
                <a:solidFill>
                  <a:schemeClr val="accent1"/>
                </a:solidFill>
              </a:rPr>
              <a:t>, </a:t>
            </a:r>
            <a:r>
              <a:rPr lang="en-US" sz="2500" b="0" dirty="0" err="1" smtClean="0">
                <a:solidFill>
                  <a:schemeClr val="accent1"/>
                </a:solidFill>
              </a:rPr>
              <a:t>hướng</a:t>
            </a:r>
            <a:r>
              <a:rPr lang="en-US" sz="2500" b="0" dirty="0" smtClean="0">
                <a:solidFill>
                  <a:schemeClr val="accent1"/>
                </a:solidFill>
              </a:rPr>
              <a:t> </a:t>
            </a:r>
            <a:r>
              <a:rPr lang="en-US" sz="2500" b="0" dirty="0" err="1" smtClean="0">
                <a:solidFill>
                  <a:schemeClr val="accent1"/>
                </a:solidFill>
              </a:rPr>
              <a:t>tới</a:t>
            </a:r>
            <a:r>
              <a:rPr lang="en-US" sz="2500" b="0" dirty="0" smtClean="0">
                <a:solidFill>
                  <a:schemeClr val="accent1"/>
                </a:solidFill>
              </a:rPr>
              <a:t> </a:t>
            </a:r>
            <a:r>
              <a:rPr lang="en-US" sz="2500" b="0" dirty="0" err="1" smtClean="0">
                <a:solidFill>
                  <a:schemeClr val="accent1"/>
                </a:solidFill>
              </a:rPr>
              <a:t>châm</a:t>
            </a:r>
            <a:r>
              <a:rPr lang="en-US" sz="2500" b="0" dirty="0" smtClean="0">
                <a:solidFill>
                  <a:schemeClr val="accent1"/>
                </a:solidFill>
              </a:rPr>
              <a:t> </a:t>
            </a:r>
            <a:r>
              <a:rPr lang="en-US" sz="2500" b="0" dirty="0" err="1" smtClean="0">
                <a:solidFill>
                  <a:schemeClr val="accent1"/>
                </a:solidFill>
              </a:rPr>
              <a:t>biếm</a:t>
            </a:r>
            <a:r>
              <a:rPr lang="en-US" sz="2500" b="0" dirty="0" smtClean="0">
                <a:solidFill>
                  <a:schemeClr val="accent1"/>
                </a:solidFill>
              </a:rPr>
              <a:t> </a:t>
            </a:r>
            <a:r>
              <a:rPr lang="en-US" sz="2500" b="0" dirty="0" err="1" smtClean="0">
                <a:solidFill>
                  <a:schemeClr val="accent1"/>
                </a:solidFill>
              </a:rPr>
              <a:t>các</a:t>
            </a:r>
            <a:r>
              <a:rPr lang="en-US" sz="2500" b="0" dirty="0" smtClean="0">
                <a:solidFill>
                  <a:schemeClr val="accent1"/>
                </a:solidFill>
              </a:rPr>
              <a:t> </a:t>
            </a:r>
            <a:r>
              <a:rPr lang="en-US" sz="2500" b="0" dirty="0" err="1" smtClean="0">
                <a:solidFill>
                  <a:schemeClr val="accent1"/>
                </a:solidFill>
              </a:rPr>
              <a:t>thói</a:t>
            </a:r>
            <a:r>
              <a:rPr lang="en-US" sz="2500" b="0" dirty="0" smtClean="0">
                <a:solidFill>
                  <a:schemeClr val="accent1"/>
                </a:solidFill>
              </a:rPr>
              <a:t> </a:t>
            </a:r>
            <a:r>
              <a:rPr lang="en-US" sz="2500" b="0" dirty="0" err="1" smtClean="0">
                <a:solidFill>
                  <a:schemeClr val="accent1"/>
                </a:solidFill>
              </a:rPr>
              <a:t>hư</a:t>
            </a:r>
            <a:r>
              <a:rPr lang="en-US" sz="2500" b="0" dirty="0" smtClean="0">
                <a:solidFill>
                  <a:schemeClr val="accent1"/>
                </a:solidFill>
              </a:rPr>
              <a:t> </a:t>
            </a:r>
            <a:r>
              <a:rPr lang="en-US" sz="2500" b="0" dirty="0" err="1" smtClean="0">
                <a:solidFill>
                  <a:schemeClr val="accent1"/>
                </a:solidFill>
              </a:rPr>
              <a:t>tật</a:t>
            </a:r>
            <a:r>
              <a:rPr lang="en-US" sz="2500" b="0" dirty="0" smtClean="0">
                <a:solidFill>
                  <a:schemeClr val="accent1"/>
                </a:solidFill>
              </a:rPr>
              <a:t> </a:t>
            </a:r>
            <a:r>
              <a:rPr lang="en-US" sz="2500" b="0" dirty="0" err="1" smtClean="0">
                <a:solidFill>
                  <a:schemeClr val="accent1"/>
                </a:solidFill>
              </a:rPr>
              <a:t>xấu</a:t>
            </a:r>
            <a:r>
              <a:rPr lang="en-US" sz="2500" b="0" dirty="0" smtClean="0">
                <a:solidFill>
                  <a:schemeClr val="accent1"/>
                </a:solidFill>
              </a:rPr>
              <a:t> hay </a:t>
            </a:r>
            <a:r>
              <a:rPr lang="en-US" sz="2500" b="0" dirty="0" err="1" smtClean="0">
                <a:solidFill>
                  <a:schemeClr val="accent1"/>
                </a:solidFill>
              </a:rPr>
              <a:t>đả</a:t>
            </a:r>
            <a:r>
              <a:rPr lang="en-US" sz="2500" b="0" dirty="0" smtClean="0">
                <a:solidFill>
                  <a:schemeClr val="accent1"/>
                </a:solidFill>
              </a:rPr>
              <a:t> </a:t>
            </a:r>
            <a:r>
              <a:rPr lang="en-US" sz="2500" b="0" dirty="0" err="1" smtClean="0">
                <a:solidFill>
                  <a:schemeClr val="accent1"/>
                </a:solidFill>
              </a:rPr>
              <a:t>kích</a:t>
            </a:r>
            <a:r>
              <a:rPr lang="en-US" sz="2500" b="0" dirty="0" smtClean="0">
                <a:solidFill>
                  <a:schemeClr val="accent1"/>
                </a:solidFill>
              </a:rPr>
              <a:t> </a:t>
            </a:r>
            <a:r>
              <a:rPr lang="en-US" sz="2500" b="0" dirty="0" err="1" smtClean="0">
                <a:solidFill>
                  <a:schemeClr val="accent1"/>
                </a:solidFill>
              </a:rPr>
              <a:t>một</a:t>
            </a:r>
            <a:r>
              <a:rPr lang="en-US" sz="2500" b="0" dirty="0" smtClean="0">
                <a:solidFill>
                  <a:schemeClr val="accent1"/>
                </a:solidFill>
              </a:rPr>
              <a:t> </a:t>
            </a:r>
            <a:r>
              <a:rPr lang="en-US" sz="2500" b="0" dirty="0" err="1" smtClean="0">
                <a:solidFill>
                  <a:schemeClr val="accent1"/>
                </a:solidFill>
              </a:rPr>
              <a:t>số</a:t>
            </a:r>
            <a:r>
              <a:rPr lang="en-US" sz="2500" b="0" dirty="0" smtClean="0">
                <a:solidFill>
                  <a:schemeClr val="accent1"/>
                </a:solidFill>
              </a:rPr>
              <a:t> </a:t>
            </a:r>
            <a:r>
              <a:rPr lang="en-US" sz="2500" b="0" dirty="0" err="1" smtClean="0">
                <a:solidFill>
                  <a:schemeClr val="accent1"/>
                </a:solidFill>
              </a:rPr>
              <a:t>hạng</a:t>
            </a:r>
            <a:r>
              <a:rPr lang="en-US" sz="2500" b="0" dirty="0" smtClean="0">
                <a:solidFill>
                  <a:schemeClr val="accent1"/>
                </a:solidFill>
              </a:rPr>
              <a:t> </a:t>
            </a:r>
            <a:r>
              <a:rPr lang="en-US" sz="2500" b="0" dirty="0" err="1" smtClean="0">
                <a:solidFill>
                  <a:schemeClr val="accent1"/>
                </a:solidFill>
              </a:rPr>
              <a:t>ngườ</a:t>
            </a:r>
            <a:r>
              <a:rPr lang="en-US" sz="2500" b="0" dirty="0" smtClean="0">
                <a:solidFill>
                  <a:schemeClr val="accent1"/>
                </a:solidFill>
              </a:rPr>
              <a:t> </a:t>
            </a:r>
            <a:r>
              <a:rPr lang="en-US" sz="2500" b="0" dirty="0" err="1" smtClean="0">
                <a:solidFill>
                  <a:schemeClr val="accent1"/>
                </a:solidFill>
              </a:rPr>
              <a:t>nhất</a:t>
            </a:r>
            <a:r>
              <a:rPr lang="en-US" sz="2500" b="0" dirty="0" smtClean="0">
                <a:solidFill>
                  <a:schemeClr val="accent1"/>
                </a:solidFill>
              </a:rPr>
              <a:t> </a:t>
            </a:r>
            <a:r>
              <a:rPr lang="en-US" sz="2500" b="0" dirty="0" err="1" smtClean="0">
                <a:solidFill>
                  <a:schemeClr val="accent1"/>
                </a:solidFill>
              </a:rPr>
              <a:t>định</a:t>
            </a:r>
            <a:r>
              <a:rPr lang="en-US" sz="2500" b="0" dirty="0" smtClean="0">
                <a:solidFill>
                  <a:schemeClr val="accent1"/>
                </a:solidFill>
              </a:rPr>
              <a:t> </a:t>
            </a:r>
            <a:r>
              <a:rPr lang="en-US" sz="2500" b="0" dirty="0" err="1" smtClean="0">
                <a:solidFill>
                  <a:schemeClr val="accent1"/>
                </a:solidFill>
              </a:rPr>
              <a:t>trong</a:t>
            </a:r>
            <a:r>
              <a:rPr lang="en-US" sz="2500" b="0" dirty="0" smtClean="0">
                <a:solidFill>
                  <a:schemeClr val="accent1"/>
                </a:solidFill>
              </a:rPr>
              <a:t> </a:t>
            </a:r>
            <a:r>
              <a:rPr lang="en-US" sz="2500" b="0" dirty="0" err="1" smtClean="0">
                <a:solidFill>
                  <a:schemeClr val="accent1"/>
                </a:solidFill>
              </a:rPr>
              <a:t>xã</a:t>
            </a:r>
            <a:r>
              <a:rPr lang="en-US" sz="2500" b="0" dirty="0" smtClean="0">
                <a:solidFill>
                  <a:schemeClr val="accent1"/>
                </a:solidFill>
              </a:rPr>
              <a:t> </a:t>
            </a:r>
            <a:r>
              <a:rPr lang="en-US" sz="2500" b="0" dirty="0" err="1" smtClean="0">
                <a:solidFill>
                  <a:schemeClr val="accent1"/>
                </a:solidFill>
              </a:rPr>
              <a:t>hội</a:t>
            </a:r>
            <a:r>
              <a:rPr lang="en-US" sz="2500" b="0" dirty="0" smtClean="0">
                <a:solidFill>
                  <a:schemeClr val="accent1"/>
                </a:solidFill>
              </a:rPr>
              <a:t>. </a:t>
            </a:r>
            <a:r>
              <a:rPr lang="en-US" sz="2500" b="0" dirty="0" err="1" smtClean="0">
                <a:solidFill>
                  <a:schemeClr val="accent1"/>
                </a:solidFill>
              </a:rPr>
              <a:t>Một</a:t>
            </a:r>
            <a:r>
              <a:rPr lang="en-US" sz="2500" b="0" dirty="0" smtClean="0">
                <a:solidFill>
                  <a:schemeClr val="accent1"/>
                </a:solidFill>
              </a:rPr>
              <a:t> </a:t>
            </a:r>
            <a:r>
              <a:rPr lang="en-US" sz="2500" b="0" dirty="0" err="1" smtClean="0">
                <a:solidFill>
                  <a:schemeClr val="accent1"/>
                </a:solidFill>
              </a:rPr>
              <a:t>tích</a:t>
            </a:r>
            <a:r>
              <a:rPr lang="en-US" sz="2500" b="0" dirty="0" smtClean="0">
                <a:solidFill>
                  <a:schemeClr val="accent1"/>
                </a:solidFill>
              </a:rPr>
              <a:t> </a:t>
            </a:r>
            <a:r>
              <a:rPr lang="en-US" sz="2500" b="0" dirty="0" err="1" smtClean="0">
                <a:solidFill>
                  <a:schemeClr val="accent1"/>
                </a:solidFill>
              </a:rPr>
              <a:t>tuồng</a:t>
            </a:r>
            <a:r>
              <a:rPr lang="en-US" sz="2500" b="0" dirty="0" smtClean="0">
                <a:solidFill>
                  <a:schemeClr val="accent1"/>
                </a:solidFill>
              </a:rPr>
              <a:t> </a:t>
            </a:r>
            <a:r>
              <a:rPr lang="en-US" sz="2500" b="0" dirty="0" err="1" smtClean="0">
                <a:solidFill>
                  <a:schemeClr val="accent1"/>
                </a:solidFill>
              </a:rPr>
              <a:t>thường</a:t>
            </a:r>
            <a:r>
              <a:rPr lang="en-US" sz="2500" b="0" dirty="0" smtClean="0">
                <a:solidFill>
                  <a:schemeClr val="accent1"/>
                </a:solidFill>
              </a:rPr>
              <a:t> </a:t>
            </a:r>
            <a:r>
              <a:rPr lang="en-US" sz="2500" b="0" dirty="0" err="1" smtClean="0">
                <a:solidFill>
                  <a:schemeClr val="accent1"/>
                </a:solidFill>
              </a:rPr>
              <a:t>có</a:t>
            </a:r>
            <a:r>
              <a:rPr lang="en-US" sz="2500" b="0" dirty="0" smtClean="0">
                <a:solidFill>
                  <a:schemeClr val="accent1"/>
                </a:solidFill>
              </a:rPr>
              <a:t> </a:t>
            </a:r>
            <a:r>
              <a:rPr lang="en-US" sz="2500" b="0" dirty="0" err="1" smtClean="0">
                <a:solidFill>
                  <a:schemeClr val="accent1"/>
                </a:solidFill>
              </a:rPr>
              <a:t>nhiều</a:t>
            </a:r>
            <a:r>
              <a:rPr lang="en-US" sz="2500" b="0" dirty="0" smtClean="0">
                <a:solidFill>
                  <a:schemeClr val="accent1"/>
                </a:solidFill>
              </a:rPr>
              <a:t> </a:t>
            </a:r>
            <a:r>
              <a:rPr lang="en-US" sz="2500" b="0" dirty="0" err="1" smtClean="0">
                <a:solidFill>
                  <a:schemeClr val="accent1"/>
                </a:solidFill>
              </a:rPr>
              <a:t>dị</a:t>
            </a:r>
            <a:r>
              <a:rPr lang="en-US" sz="2500" b="0" dirty="0" smtClean="0">
                <a:solidFill>
                  <a:schemeClr val="accent1"/>
                </a:solidFill>
              </a:rPr>
              <a:t> </a:t>
            </a:r>
            <a:r>
              <a:rPr lang="en-US" sz="2500" b="0" dirty="0" err="1" smtClean="0">
                <a:solidFill>
                  <a:schemeClr val="accent1"/>
                </a:solidFill>
              </a:rPr>
              <a:t>bản</a:t>
            </a:r>
            <a:r>
              <a:rPr lang="en-US" sz="2500" b="0" dirty="0" smtClean="0">
                <a:solidFill>
                  <a:schemeClr val="accent1"/>
                </a:solidFill>
              </a:rPr>
              <a:t>, do </a:t>
            </a:r>
            <a:r>
              <a:rPr lang="en-US" sz="2500" b="0" dirty="0" err="1" smtClean="0">
                <a:solidFill>
                  <a:schemeClr val="accent1"/>
                </a:solidFill>
              </a:rPr>
              <a:t>nó</a:t>
            </a:r>
            <a:r>
              <a:rPr lang="en-US" sz="2500" b="0" dirty="0" smtClean="0">
                <a:solidFill>
                  <a:schemeClr val="accent1"/>
                </a:solidFill>
              </a:rPr>
              <a:t> </a:t>
            </a:r>
            <a:r>
              <a:rPr lang="en-US" sz="2500" b="0" dirty="0" err="1" smtClean="0">
                <a:solidFill>
                  <a:schemeClr val="accent1"/>
                </a:solidFill>
              </a:rPr>
              <a:t>được</a:t>
            </a:r>
            <a:r>
              <a:rPr lang="en-US" sz="2500" b="0" dirty="0" smtClean="0">
                <a:solidFill>
                  <a:schemeClr val="accent1"/>
                </a:solidFill>
              </a:rPr>
              <a:t> </a:t>
            </a:r>
            <a:r>
              <a:rPr lang="en-US" sz="2500" b="0" dirty="0" err="1" smtClean="0">
                <a:solidFill>
                  <a:schemeClr val="accent1"/>
                </a:solidFill>
              </a:rPr>
              <a:t>bổ</a:t>
            </a:r>
            <a:r>
              <a:rPr lang="en-US" sz="2500" b="0" dirty="0" smtClean="0">
                <a:solidFill>
                  <a:schemeClr val="accent1"/>
                </a:solidFill>
              </a:rPr>
              <a:t> sung, </a:t>
            </a:r>
            <a:r>
              <a:rPr lang="en-US" sz="2500" b="0" dirty="0" err="1" smtClean="0">
                <a:solidFill>
                  <a:schemeClr val="accent1"/>
                </a:solidFill>
              </a:rPr>
              <a:t>nắn</a:t>
            </a:r>
            <a:r>
              <a:rPr lang="en-US" sz="2500" b="0" dirty="0" smtClean="0">
                <a:solidFill>
                  <a:schemeClr val="accent1"/>
                </a:solidFill>
              </a:rPr>
              <a:t> </a:t>
            </a:r>
            <a:r>
              <a:rPr lang="en-US" sz="2500" b="0" dirty="0" err="1" smtClean="0">
                <a:solidFill>
                  <a:schemeClr val="accent1"/>
                </a:solidFill>
              </a:rPr>
              <a:t>chỉnh</a:t>
            </a:r>
            <a:r>
              <a:rPr lang="en-US" sz="2500" b="0" dirty="0" smtClean="0">
                <a:solidFill>
                  <a:schemeClr val="accent1"/>
                </a:solidFill>
              </a:rPr>
              <a:t> </a:t>
            </a:r>
            <a:r>
              <a:rPr lang="en-US" sz="2500" b="0" dirty="0" err="1" smtClean="0">
                <a:solidFill>
                  <a:schemeClr val="accent1"/>
                </a:solidFill>
              </a:rPr>
              <a:t>thường</a:t>
            </a:r>
            <a:r>
              <a:rPr lang="en-US" sz="2500" b="0" dirty="0" smtClean="0">
                <a:solidFill>
                  <a:schemeClr val="accent1"/>
                </a:solidFill>
              </a:rPr>
              <a:t> </a:t>
            </a:r>
            <a:r>
              <a:rPr lang="en-US" sz="2500" b="0" dirty="0" err="1" smtClean="0">
                <a:solidFill>
                  <a:schemeClr val="accent1"/>
                </a:solidFill>
              </a:rPr>
              <a:t>xuyên</a:t>
            </a:r>
            <a:r>
              <a:rPr lang="en-US" sz="2500" b="0" dirty="0" smtClean="0">
                <a:solidFill>
                  <a:schemeClr val="accent1"/>
                </a:solidFill>
              </a:rPr>
              <a:t> </a:t>
            </a:r>
            <a:r>
              <a:rPr lang="en-US" sz="2500" b="0" dirty="0" err="1" smtClean="0">
                <a:solidFill>
                  <a:schemeClr val="accent1"/>
                </a:solidFill>
              </a:rPr>
              <a:t>trong</a:t>
            </a:r>
            <a:r>
              <a:rPr lang="en-US" sz="2500" b="0" dirty="0" smtClean="0">
                <a:solidFill>
                  <a:schemeClr val="accent1"/>
                </a:solidFill>
              </a:rPr>
              <a:t> </a:t>
            </a:r>
            <a:r>
              <a:rPr lang="en-US" sz="2500" b="0" dirty="0" err="1" smtClean="0">
                <a:solidFill>
                  <a:schemeClr val="accent1"/>
                </a:solidFill>
              </a:rPr>
              <a:t>quá</a:t>
            </a:r>
            <a:r>
              <a:rPr lang="en-US" sz="2500" b="0" dirty="0" smtClean="0">
                <a:solidFill>
                  <a:schemeClr val="accent1"/>
                </a:solidFill>
              </a:rPr>
              <a:t> </a:t>
            </a:r>
            <a:r>
              <a:rPr lang="en-US" sz="2500" b="0" dirty="0" err="1" smtClean="0">
                <a:solidFill>
                  <a:schemeClr val="accent1"/>
                </a:solidFill>
              </a:rPr>
              <a:t>trình</a:t>
            </a:r>
            <a:r>
              <a:rPr lang="en-US" sz="2500" b="0" dirty="0" smtClean="0">
                <a:solidFill>
                  <a:schemeClr val="accent1"/>
                </a:solidFill>
              </a:rPr>
              <a:t> </a:t>
            </a:r>
            <a:r>
              <a:rPr lang="en-US" sz="2500" b="0" dirty="0" err="1" smtClean="0">
                <a:solidFill>
                  <a:schemeClr val="accent1"/>
                </a:solidFill>
              </a:rPr>
              <a:t>biểu</a:t>
            </a:r>
            <a:r>
              <a:rPr lang="en-US" sz="2500" b="0" dirty="0" smtClean="0">
                <a:solidFill>
                  <a:schemeClr val="accent1"/>
                </a:solidFill>
              </a:rPr>
              <a:t> </a:t>
            </a:r>
            <a:r>
              <a:rPr lang="en-US" sz="2500" b="0" dirty="0" err="1" smtClean="0">
                <a:solidFill>
                  <a:schemeClr val="accent1"/>
                </a:solidFill>
              </a:rPr>
              <a:t>diễn</a:t>
            </a:r>
            <a:r>
              <a:rPr lang="en-US" sz="2500" b="0" dirty="0" smtClean="0">
                <a:solidFill>
                  <a:schemeClr val="accent1"/>
                </a:solidFill>
              </a:rPr>
              <a:t>, </a:t>
            </a:r>
            <a:r>
              <a:rPr lang="en-US" sz="2500" b="0" dirty="0" err="1" smtClean="0">
                <a:solidFill>
                  <a:schemeClr val="accent1"/>
                </a:solidFill>
              </a:rPr>
              <a:t>lưu</a:t>
            </a:r>
            <a:r>
              <a:rPr lang="en-US" sz="2500" b="0" dirty="0" smtClean="0">
                <a:solidFill>
                  <a:schemeClr val="accent1"/>
                </a:solidFill>
              </a:rPr>
              <a:t> </a:t>
            </a:r>
            <a:r>
              <a:rPr lang="en-US" sz="2500" b="0" dirty="0" err="1" smtClean="0">
                <a:solidFill>
                  <a:schemeClr val="accent1"/>
                </a:solidFill>
              </a:rPr>
              <a:t>truyền</a:t>
            </a:r>
            <a:endParaRPr lang="en-US" sz="2500" b="0" dirty="0">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8" name="Google Shape;1248;p38">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49" name="Google Shape;1249;p38">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0" name="Google Shape;1250;p38">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1" name="Google Shape;1251;p38">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2" name="Google Shape;1252;p38">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3" name="Google Shape;1253;p38">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4" name="Google Shape;1254;p38">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5" name="Google Shape;1255;p38">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6" name="Google Shape;1256;p38">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7" name="Google Shape;1257;p38">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8" name="Google Shape;1258;p38">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9" name="Google Shape;1259;p38">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60" name="Google Shape;1260;p38">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61" name="Google Shape;1261;p38">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8" name="Nhóm 7">
            <a:extLst>
              <a:ext uri="{FF2B5EF4-FFF2-40B4-BE49-F238E27FC236}">
                <a16:creationId xmlns="" xmlns:a16="http://schemas.microsoft.com/office/drawing/2014/main" id="{0B7E39F0-43E4-897B-75EC-EBD2150C646A}"/>
              </a:ext>
            </a:extLst>
          </p:cNvPr>
          <p:cNvGrpSpPr/>
          <p:nvPr/>
        </p:nvGrpSpPr>
        <p:grpSpPr>
          <a:xfrm>
            <a:off x="814183" y="1919091"/>
            <a:ext cx="3103132" cy="2690160"/>
            <a:chOff x="1820989" y="1587633"/>
            <a:chExt cx="3839200" cy="2690160"/>
          </a:xfrm>
        </p:grpSpPr>
        <p:sp>
          <p:nvSpPr>
            <p:cNvPr id="1243" name="Google Shape;1243;p38"/>
            <p:cNvSpPr/>
            <p:nvPr/>
          </p:nvSpPr>
          <p:spPr>
            <a:xfrm>
              <a:off x="1820989" y="1587633"/>
              <a:ext cx="3839200" cy="2690160"/>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244;p38"/>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2" name="Hình chữ nhật 1">
              <a:extLst>
                <a:ext uri="{FF2B5EF4-FFF2-40B4-BE49-F238E27FC236}">
                  <a16:creationId xmlns="" xmlns:a16="http://schemas.microsoft.com/office/drawing/2014/main" id="{65AB83CC-CDD3-12CE-F5CE-43ADE9AC1116}"/>
                </a:ext>
              </a:extLst>
            </p:cNvPr>
            <p:cNvSpPr/>
            <p:nvPr/>
          </p:nvSpPr>
          <p:spPr>
            <a:xfrm>
              <a:off x="2562055" y="1760910"/>
              <a:ext cx="2278189"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dk2"/>
                  </a:solidFill>
                  <a:latin typeface="Playfair Display"/>
                  <a:sym typeface="Playfair Display"/>
                </a:rPr>
                <a:t>Nhóm 1</a:t>
              </a:r>
              <a:endParaRPr lang="vi-VN" sz="4800" b="1" dirty="0">
                <a:solidFill>
                  <a:schemeClr val="dk2"/>
                </a:solidFill>
                <a:latin typeface="Playfair Display"/>
                <a:sym typeface="Playfair Display"/>
              </a:endParaRPr>
            </a:p>
          </p:txBody>
        </p:sp>
        <p:sp>
          <p:nvSpPr>
            <p:cNvPr id="24" name="Hình chữ nhật 23">
              <a:extLst>
                <a:ext uri="{FF2B5EF4-FFF2-40B4-BE49-F238E27FC236}">
                  <a16:creationId xmlns="" xmlns:a16="http://schemas.microsoft.com/office/drawing/2014/main" id="{D3D7E8A9-3F17-7415-2386-3ECA0F63C6DE}"/>
                </a:ext>
              </a:extLst>
            </p:cNvPr>
            <p:cNvSpPr/>
            <p:nvPr/>
          </p:nvSpPr>
          <p:spPr>
            <a:xfrm>
              <a:off x="1924551" y="2982808"/>
              <a:ext cx="3631600" cy="830997"/>
            </a:xfrm>
            <a:prstGeom prst="rect">
              <a:avLst/>
            </a:prstGeom>
            <a:noFill/>
          </p:spPr>
          <p:txBody>
            <a:bodyPr wrap="square" lIns="91440" tIns="45720" rIns="91440" bIns="45720">
              <a:spAutoFit/>
            </a:bodyPr>
            <a:lstStyle/>
            <a:p>
              <a:pPr algn="just">
                <a:buClr>
                  <a:schemeClr val="dk1"/>
                </a:buClr>
                <a:buSzPts val="1400"/>
              </a:pPr>
              <a:r>
                <a:rPr lang="en-US" sz="2400" dirty="0">
                  <a:solidFill>
                    <a:schemeClr val="dk1"/>
                  </a:solidFill>
                  <a:latin typeface="Times New Roman" panose="02020603050405020304" pitchFamily="18" charset="0"/>
                  <a:ea typeface="Yu Mincho" panose="02020400000000000000" pitchFamily="18" charset="-128"/>
                  <a:sym typeface="Barlow"/>
                </a:rPr>
                <a:t>Bố </a:t>
              </a:r>
              <a:r>
                <a:rPr lang="en-US" sz="2400" dirty="0" err="1">
                  <a:solidFill>
                    <a:schemeClr val="dk1"/>
                  </a:solidFill>
                  <a:latin typeface="Times New Roman" panose="02020603050405020304" pitchFamily="18" charset="0"/>
                  <a:ea typeface="Yu Mincho" panose="02020400000000000000" pitchFamily="18" charset="-128"/>
                  <a:sym typeface="Barlow"/>
                </a:rPr>
                <a:t>cục</a:t>
              </a:r>
              <a:r>
                <a:rPr lang="en-US" sz="2400" dirty="0">
                  <a:solidFill>
                    <a:schemeClr val="dk1"/>
                  </a:solidFill>
                  <a:latin typeface="Times New Roman" panose="02020603050405020304" pitchFamily="18" charset="0"/>
                  <a:ea typeface="Yu Mincho" panose="02020400000000000000" pitchFamily="18" charset="-128"/>
                  <a:sym typeface="Barlow"/>
                </a:rPr>
                <a:t> </a:t>
              </a:r>
              <a:r>
                <a:rPr lang="en-US" sz="2400" dirty="0" err="1" smtClean="0">
                  <a:solidFill>
                    <a:schemeClr val="dk1"/>
                  </a:solidFill>
                  <a:latin typeface="Times New Roman" panose="02020603050405020304" pitchFamily="18" charset="0"/>
                  <a:ea typeface="Yu Mincho" panose="02020400000000000000" pitchFamily="18" charset="-128"/>
                  <a:sym typeface="Barlow"/>
                </a:rPr>
                <a:t>và</a:t>
              </a:r>
              <a:r>
                <a:rPr lang="en-US" sz="2400" dirty="0" smtClean="0">
                  <a:solidFill>
                    <a:schemeClr val="dk1"/>
                  </a:solidFill>
                  <a:latin typeface="Times New Roman" panose="02020603050405020304" pitchFamily="18" charset="0"/>
                  <a:ea typeface="Yu Mincho" panose="02020400000000000000" pitchFamily="18" charset="-128"/>
                  <a:sym typeface="Barlow"/>
                </a:rPr>
                <a:t> </a:t>
              </a:r>
              <a:r>
                <a:rPr lang="en-US" sz="2400" dirty="0" err="1" smtClean="0">
                  <a:solidFill>
                    <a:schemeClr val="dk1"/>
                  </a:solidFill>
                  <a:latin typeface="Times New Roman" panose="02020603050405020304" pitchFamily="18" charset="0"/>
                  <a:ea typeface="Yu Mincho" panose="02020400000000000000" pitchFamily="18" charset="-128"/>
                  <a:sym typeface="Barlow"/>
                </a:rPr>
                <a:t>nguyên</a:t>
              </a:r>
              <a:r>
                <a:rPr lang="en-US" sz="2400" dirty="0" smtClean="0">
                  <a:solidFill>
                    <a:schemeClr val="dk1"/>
                  </a:solidFill>
                  <a:latin typeface="Times New Roman" panose="02020603050405020304" pitchFamily="18" charset="0"/>
                  <a:ea typeface="Yu Mincho" panose="02020400000000000000" pitchFamily="18" charset="-128"/>
                  <a:sym typeface="Barlow"/>
                </a:rPr>
                <a:t> </a:t>
              </a:r>
              <a:r>
                <a:rPr lang="en-US" sz="2400" dirty="0">
                  <a:solidFill>
                    <a:schemeClr val="dk1"/>
                  </a:solidFill>
                  <a:latin typeface="Times New Roman" panose="02020603050405020304" pitchFamily="18" charset="0"/>
                  <a:ea typeface="Yu Mincho" panose="02020400000000000000" pitchFamily="18" charset="-128"/>
                  <a:sym typeface="Barlow"/>
                </a:rPr>
                <a:t>nhân Xúy Vân giả dại </a:t>
              </a:r>
            </a:p>
          </p:txBody>
        </p:sp>
      </p:grpSp>
      <p:grpSp>
        <p:nvGrpSpPr>
          <p:cNvPr id="28" name="Nhóm 27">
            <a:extLst>
              <a:ext uri="{FF2B5EF4-FFF2-40B4-BE49-F238E27FC236}">
                <a16:creationId xmlns="" xmlns:a16="http://schemas.microsoft.com/office/drawing/2014/main" id="{8C6D7109-E17F-F554-F05F-27041C0E2AE6}"/>
              </a:ext>
            </a:extLst>
          </p:cNvPr>
          <p:cNvGrpSpPr/>
          <p:nvPr/>
        </p:nvGrpSpPr>
        <p:grpSpPr>
          <a:xfrm>
            <a:off x="8274685" y="1906077"/>
            <a:ext cx="3103132" cy="2703173"/>
            <a:chOff x="1820989" y="1587633"/>
            <a:chExt cx="3839200" cy="2703173"/>
          </a:xfrm>
        </p:grpSpPr>
        <p:sp>
          <p:nvSpPr>
            <p:cNvPr id="29" name="Google Shape;1243;p38">
              <a:extLst>
                <a:ext uri="{FF2B5EF4-FFF2-40B4-BE49-F238E27FC236}">
                  <a16:creationId xmlns="" xmlns:a16="http://schemas.microsoft.com/office/drawing/2014/main" id="{A10A4448-39F5-5534-F1E7-8A9C4F912ECD}"/>
                </a:ext>
              </a:extLst>
            </p:cNvPr>
            <p:cNvSpPr/>
            <p:nvPr/>
          </p:nvSpPr>
          <p:spPr>
            <a:xfrm>
              <a:off x="1820989" y="1587633"/>
              <a:ext cx="3839200" cy="2703173"/>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44;p38">
              <a:extLst>
                <a:ext uri="{FF2B5EF4-FFF2-40B4-BE49-F238E27FC236}">
                  <a16:creationId xmlns="" xmlns:a16="http://schemas.microsoft.com/office/drawing/2014/main" id="{C18BDB39-5614-9919-7595-85A03AB5EB10}"/>
                </a:ext>
              </a:extLst>
            </p:cNvPr>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Hình chữ nhật 30">
              <a:extLst>
                <a:ext uri="{FF2B5EF4-FFF2-40B4-BE49-F238E27FC236}">
                  <a16:creationId xmlns="" xmlns:a16="http://schemas.microsoft.com/office/drawing/2014/main" id="{B2D7C749-2CA5-E583-A2F4-B7ADF4CEE971}"/>
                </a:ext>
              </a:extLst>
            </p:cNvPr>
            <p:cNvSpPr/>
            <p:nvPr/>
          </p:nvSpPr>
          <p:spPr>
            <a:xfrm>
              <a:off x="2255171" y="1760910"/>
              <a:ext cx="2891958"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dk2"/>
                  </a:solidFill>
                  <a:latin typeface="Playfair Display"/>
                  <a:sym typeface="Playfair Display"/>
                </a:rPr>
                <a:t>Nhóm 3</a:t>
              </a:r>
              <a:endParaRPr lang="vi-VN" sz="4800" b="1" dirty="0">
                <a:solidFill>
                  <a:schemeClr val="dk2"/>
                </a:solidFill>
                <a:latin typeface="Playfair Display"/>
                <a:sym typeface="Playfair Display"/>
              </a:endParaRPr>
            </a:p>
          </p:txBody>
        </p:sp>
        <p:sp>
          <p:nvSpPr>
            <p:cNvPr id="32" name="Hình chữ nhật 31">
              <a:extLst>
                <a:ext uri="{FF2B5EF4-FFF2-40B4-BE49-F238E27FC236}">
                  <a16:creationId xmlns="" xmlns:a16="http://schemas.microsoft.com/office/drawing/2014/main" id="{FC72BF03-832F-E08E-DE0E-484F56CF730A}"/>
                </a:ext>
              </a:extLst>
            </p:cNvPr>
            <p:cNvSpPr/>
            <p:nvPr/>
          </p:nvSpPr>
          <p:spPr>
            <a:xfrm>
              <a:off x="1935012" y="2719666"/>
              <a:ext cx="3631600" cy="1569660"/>
            </a:xfrm>
            <a:prstGeom prst="rect">
              <a:avLst/>
            </a:prstGeom>
            <a:noFill/>
          </p:spPr>
          <p:txBody>
            <a:bodyPr wrap="square" lIns="91440" tIns="45720" rIns="91440" bIns="45720">
              <a:spAutoFit/>
            </a:bodyPr>
            <a:lstStyle/>
            <a:p>
              <a:pPr algn="ctr">
                <a:buClr>
                  <a:schemeClr val="dk1"/>
                </a:buClr>
                <a:buSzPts val="1400"/>
              </a:pPr>
              <a:r>
                <a:rPr lang="en-US" sz="2400" dirty="0">
                  <a:solidFill>
                    <a:schemeClr val="dk1"/>
                  </a:solidFill>
                  <a:latin typeface="Times New Roman" panose="02020603050405020304" pitchFamily="18" charset="0"/>
                  <a:ea typeface="Yu Mincho" panose="02020400000000000000" pitchFamily="18" charset="-128"/>
                </a:rPr>
                <a:t>Phân tích đoạn lời thoại thể hiện rõ nhất mâu thuẫn nội tâm trong lòng Xúy Vân </a:t>
              </a:r>
              <a:endParaRPr lang="en-US" sz="2400" dirty="0">
                <a:solidFill>
                  <a:schemeClr val="dk1"/>
                </a:solidFill>
                <a:latin typeface="Times New Roman" panose="02020603050405020304" pitchFamily="18" charset="0"/>
                <a:ea typeface="Yu Mincho" panose="02020400000000000000" pitchFamily="18" charset="-128"/>
                <a:sym typeface="Barlow"/>
              </a:endParaRPr>
            </a:p>
          </p:txBody>
        </p:sp>
      </p:grpSp>
      <p:grpSp>
        <p:nvGrpSpPr>
          <p:cNvPr id="33" name="Nhóm 32">
            <a:extLst>
              <a:ext uri="{FF2B5EF4-FFF2-40B4-BE49-F238E27FC236}">
                <a16:creationId xmlns="" xmlns:a16="http://schemas.microsoft.com/office/drawing/2014/main" id="{635DC20C-EB8B-074B-5746-6011A59FECDF}"/>
              </a:ext>
            </a:extLst>
          </p:cNvPr>
          <p:cNvGrpSpPr/>
          <p:nvPr/>
        </p:nvGrpSpPr>
        <p:grpSpPr>
          <a:xfrm>
            <a:off x="4544434" y="1906078"/>
            <a:ext cx="3103132" cy="2703173"/>
            <a:chOff x="1820989" y="1587633"/>
            <a:chExt cx="3839200" cy="2703173"/>
          </a:xfrm>
        </p:grpSpPr>
        <p:sp>
          <p:nvSpPr>
            <p:cNvPr id="34" name="Google Shape;1243;p38">
              <a:extLst>
                <a:ext uri="{FF2B5EF4-FFF2-40B4-BE49-F238E27FC236}">
                  <a16:creationId xmlns="" xmlns:a16="http://schemas.microsoft.com/office/drawing/2014/main" id="{E3377B8C-1C91-BECC-5780-9D035B469482}"/>
                </a:ext>
              </a:extLst>
            </p:cNvPr>
            <p:cNvSpPr/>
            <p:nvPr/>
          </p:nvSpPr>
          <p:spPr>
            <a:xfrm>
              <a:off x="1820989" y="1587633"/>
              <a:ext cx="3839200" cy="2703173"/>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44;p38">
              <a:extLst>
                <a:ext uri="{FF2B5EF4-FFF2-40B4-BE49-F238E27FC236}">
                  <a16:creationId xmlns="" xmlns:a16="http://schemas.microsoft.com/office/drawing/2014/main" id="{DB130EE1-932A-3E14-8D88-EC3346552259}"/>
                </a:ext>
              </a:extLst>
            </p:cNvPr>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Hình chữ nhật 35">
              <a:extLst>
                <a:ext uri="{FF2B5EF4-FFF2-40B4-BE49-F238E27FC236}">
                  <a16:creationId xmlns="" xmlns:a16="http://schemas.microsoft.com/office/drawing/2014/main" id="{B750A215-AF1C-0D6C-D070-1746BF80BAB9}"/>
                </a:ext>
              </a:extLst>
            </p:cNvPr>
            <p:cNvSpPr/>
            <p:nvPr/>
          </p:nvSpPr>
          <p:spPr>
            <a:xfrm>
              <a:off x="2521179" y="1760910"/>
              <a:ext cx="2359941"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dk2"/>
                  </a:solidFill>
                  <a:latin typeface="Playfair Display"/>
                  <a:sym typeface="Playfair Display"/>
                </a:rPr>
                <a:t>Nhóm 2</a:t>
              </a:r>
              <a:endParaRPr lang="vi-VN" sz="4800" b="1" dirty="0">
                <a:solidFill>
                  <a:schemeClr val="dk2"/>
                </a:solidFill>
                <a:latin typeface="Playfair Display"/>
                <a:sym typeface="Playfair Display"/>
              </a:endParaRPr>
            </a:p>
          </p:txBody>
        </p:sp>
        <p:sp>
          <p:nvSpPr>
            <p:cNvPr id="37" name="Hình chữ nhật 36">
              <a:extLst>
                <a:ext uri="{FF2B5EF4-FFF2-40B4-BE49-F238E27FC236}">
                  <a16:creationId xmlns="" xmlns:a16="http://schemas.microsoft.com/office/drawing/2014/main" id="{37580DA0-4AE6-8E72-42C8-B4D3F7D24DC1}"/>
                </a:ext>
              </a:extLst>
            </p:cNvPr>
            <p:cNvSpPr/>
            <p:nvPr/>
          </p:nvSpPr>
          <p:spPr>
            <a:xfrm>
              <a:off x="1935012" y="2719666"/>
              <a:ext cx="3631600" cy="1200329"/>
            </a:xfrm>
            <a:prstGeom prst="rect">
              <a:avLst/>
            </a:prstGeom>
            <a:noFill/>
          </p:spPr>
          <p:txBody>
            <a:bodyPr wrap="square" lIns="91440" tIns="45720" rIns="91440" bIns="45720">
              <a:spAutoFit/>
            </a:bodyPr>
            <a:lstStyle/>
            <a:p>
              <a:pPr algn="ctr">
                <a:buClr>
                  <a:schemeClr val="dk1"/>
                </a:buClr>
                <a:buSzPts val="1400"/>
              </a:pPr>
              <a:r>
                <a:rPr lang="en-US" sz="2400" dirty="0">
                  <a:solidFill>
                    <a:schemeClr val="dk1"/>
                  </a:solidFill>
                  <a:latin typeface="Times New Roman" panose="02020603050405020304" pitchFamily="18" charset="0"/>
                  <a:ea typeface="Yu Mincho" panose="02020400000000000000" pitchFamily="18" charset="-128"/>
                </a:rPr>
                <a:t>Phân tích đoạn lời thoại thể hiện “ngôn ngữ điên” của nhân vật </a:t>
              </a:r>
              <a:endParaRPr lang="en-US" sz="2400" dirty="0">
                <a:solidFill>
                  <a:schemeClr val="dk1"/>
                </a:solidFill>
                <a:latin typeface="Times New Roman" panose="02020603050405020304" pitchFamily="18" charset="0"/>
                <a:ea typeface="Yu Mincho" panose="02020400000000000000" pitchFamily="18" charset="-128"/>
                <a:sym typeface="Barlow"/>
              </a:endParaRPr>
            </a:p>
          </p:txBody>
        </p:sp>
      </p:grpSp>
      <p:sp>
        <p:nvSpPr>
          <p:cNvPr id="38" name="Hình chữ nhật 37">
            <a:extLst>
              <a:ext uri="{FF2B5EF4-FFF2-40B4-BE49-F238E27FC236}">
                <a16:creationId xmlns="" xmlns:a16="http://schemas.microsoft.com/office/drawing/2014/main" id="{18A67909-D1ED-C8BF-E362-5C9B463CBA4D}"/>
              </a:ext>
            </a:extLst>
          </p:cNvPr>
          <p:cNvSpPr/>
          <p:nvPr/>
        </p:nvSpPr>
        <p:spPr>
          <a:xfrm>
            <a:off x="4617253" y="715408"/>
            <a:ext cx="2893742"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accent1">
                    <a:lumMod val="75000"/>
                  </a:schemeClr>
                </a:solidFill>
                <a:latin typeface="Playfair Display"/>
                <a:sym typeface="Playfair Display"/>
              </a:rPr>
              <a:t>Nhiệm vụ</a:t>
            </a:r>
            <a:endParaRPr lang="vi-VN" sz="4800" b="1" dirty="0">
              <a:solidFill>
                <a:schemeClr val="accent1">
                  <a:lumMod val="75000"/>
                </a:schemeClr>
              </a:solidFill>
              <a:latin typeface="Playfair Display"/>
              <a:sym typeface="Playfair Display"/>
            </a:endParaRPr>
          </a:p>
        </p:txBody>
      </p:sp>
    </p:spTree>
    <p:extLst>
      <p:ext uri="{BB962C8B-B14F-4D97-AF65-F5344CB8AC3E}">
        <p14:creationId xmlns="" xmlns:p14="http://schemas.microsoft.com/office/powerpoint/2010/main" val="386017286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out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0-#ppt_w/2"/>
                                          </p:val>
                                        </p:tav>
                                        <p:tav tm="100000">
                                          <p:val>
                                            <p:strVal val="#ppt_x"/>
                                          </p:val>
                                        </p:tav>
                                      </p:tavLst>
                                    </p:anim>
                                    <p:anim calcmode="lin" valueType="num">
                                      <p:cBhvr additive="base">
                                        <p:cTn id="13" dur="75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750" fill="hold"/>
                                        <p:tgtEl>
                                          <p:spTgt spid="33"/>
                                        </p:tgtEl>
                                        <p:attrNameLst>
                                          <p:attrName>ppt_x</p:attrName>
                                        </p:attrNameLst>
                                      </p:cBhvr>
                                      <p:tavLst>
                                        <p:tav tm="0">
                                          <p:val>
                                            <p:strVal val="0-#ppt_w/2"/>
                                          </p:val>
                                        </p:tav>
                                        <p:tav tm="100000">
                                          <p:val>
                                            <p:strVal val="#ppt_x"/>
                                          </p:val>
                                        </p:tav>
                                      </p:tavLst>
                                    </p:anim>
                                    <p:anim calcmode="lin" valueType="num">
                                      <p:cBhvr additive="base">
                                        <p:cTn id="18" dur="75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750" fill="hold"/>
                                        <p:tgtEl>
                                          <p:spTgt spid="28"/>
                                        </p:tgtEl>
                                        <p:attrNameLst>
                                          <p:attrName>ppt_x</p:attrName>
                                        </p:attrNameLst>
                                      </p:cBhvr>
                                      <p:tavLst>
                                        <p:tav tm="0">
                                          <p:val>
                                            <p:strVal val="0-#ppt_w/2"/>
                                          </p:val>
                                        </p:tav>
                                        <p:tav tm="100000">
                                          <p:val>
                                            <p:strVal val="#ppt_x"/>
                                          </p:val>
                                        </p:tav>
                                      </p:tavLst>
                                    </p:anim>
                                    <p:anim calcmode="lin" valueType="num">
                                      <p:cBhvr additive="base">
                                        <p:cTn id="23"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8" name="Google Shape;1248;p38">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49" name="Google Shape;1249;p38">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0" name="Google Shape;1250;p38">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1" name="Google Shape;1251;p38">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2" name="Google Shape;1252;p38">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3" name="Google Shape;1253;p38">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4" name="Google Shape;1254;p38">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5" name="Google Shape;1255;p38">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6" name="Google Shape;1256;p38">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7" name="Google Shape;1257;p38">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8" name="Google Shape;1258;p38">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9" name="Google Shape;1259;p38">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60" name="Google Shape;1260;p38">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61" name="Google Shape;1261;p38">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8" name="Nhóm 7">
            <a:extLst>
              <a:ext uri="{FF2B5EF4-FFF2-40B4-BE49-F238E27FC236}">
                <a16:creationId xmlns="" xmlns:a16="http://schemas.microsoft.com/office/drawing/2014/main" id="{0B7E39F0-43E4-897B-75EC-EBD2150C646A}"/>
              </a:ext>
            </a:extLst>
          </p:cNvPr>
          <p:cNvGrpSpPr/>
          <p:nvPr/>
        </p:nvGrpSpPr>
        <p:grpSpPr>
          <a:xfrm>
            <a:off x="814183" y="1919090"/>
            <a:ext cx="3103132" cy="2961667"/>
            <a:chOff x="1820989" y="1587632"/>
            <a:chExt cx="3839200" cy="2961667"/>
          </a:xfrm>
        </p:grpSpPr>
        <p:sp>
          <p:nvSpPr>
            <p:cNvPr id="1243" name="Google Shape;1243;p38"/>
            <p:cNvSpPr/>
            <p:nvPr/>
          </p:nvSpPr>
          <p:spPr>
            <a:xfrm>
              <a:off x="1820989" y="1587632"/>
              <a:ext cx="3839200" cy="2961667"/>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244" name="Google Shape;1244;p38"/>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Hình chữ nhật 1">
              <a:extLst>
                <a:ext uri="{FF2B5EF4-FFF2-40B4-BE49-F238E27FC236}">
                  <a16:creationId xmlns="" xmlns:a16="http://schemas.microsoft.com/office/drawing/2014/main" id="{65AB83CC-CDD3-12CE-F5CE-43ADE9AC1116}"/>
                </a:ext>
              </a:extLst>
            </p:cNvPr>
            <p:cNvSpPr/>
            <p:nvPr/>
          </p:nvSpPr>
          <p:spPr>
            <a:xfrm>
              <a:off x="2244263" y="1760910"/>
              <a:ext cx="2913774"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dk2"/>
                  </a:solidFill>
                  <a:latin typeface="Playfair Display"/>
                  <a:sym typeface="Playfair Display"/>
                </a:rPr>
                <a:t>Nhóm 4</a:t>
              </a:r>
              <a:endParaRPr lang="vi-VN" sz="4800" b="1" dirty="0">
                <a:solidFill>
                  <a:schemeClr val="dk2"/>
                </a:solidFill>
                <a:latin typeface="Playfair Display"/>
                <a:sym typeface="Playfair Display"/>
              </a:endParaRPr>
            </a:p>
          </p:txBody>
        </p:sp>
        <p:sp>
          <p:nvSpPr>
            <p:cNvPr id="24" name="Hình chữ nhật 23">
              <a:extLst>
                <a:ext uri="{FF2B5EF4-FFF2-40B4-BE49-F238E27FC236}">
                  <a16:creationId xmlns="" xmlns:a16="http://schemas.microsoft.com/office/drawing/2014/main" id="{D3D7E8A9-3F17-7415-2386-3ECA0F63C6DE}"/>
                </a:ext>
              </a:extLst>
            </p:cNvPr>
            <p:cNvSpPr/>
            <p:nvPr/>
          </p:nvSpPr>
          <p:spPr>
            <a:xfrm>
              <a:off x="1924551" y="2765185"/>
              <a:ext cx="3631600" cy="1631216"/>
            </a:xfrm>
            <a:prstGeom prst="rect">
              <a:avLst/>
            </a:prstGeom>
            <a:noFill/>
          </p:spPr>
          <p:txBody>
            <a:bodyPr wrap="square" lIns="91440" tIns="45720" rIns="91440" bIns="45720">
              <a:spAutoFit/>
            </a:bodyPr>
            <a:lstStyle/>
            <a:p>
              <a:pPr algn="ctr">
                <a:buClr>
                  <a:schemeClr val="dk1"/>
                </a:buClr>
                <a:buSzPts val="1400"/>
              </a:pPr>
              <a:r>
                <a:rPr lang="en-US" sz="2000" dirty="0">
                  <a:effectLst/>
                  <a:latin typeface="Times New Roman" panose="02020603050405020304" pitchFamily="18" charset="0"/>
                  <a:ea typeface="Yu Mincho" panose="02020400000000000000" pitchFamily="18" charset="-128"/>
                </a:rPr>
                <a:t>Phân tích c</a:t>
              </a:r>
              <a:r>
                <a:rPr lang="en-US" sz="2000" dirty="0">
                  <a:effectLst/>
                  <a:latin typeface="Times New Roman" panose="02020603050405020304" pitchFamily="18" charset="0"/>
                  <a:ea typeface="Times New Roman" panose="02020603050405020304" pitchFamily="18" charset="0"/>
                </a:rPr>
                <a:t>ảnh ngộ đời sống cũng như niềm mong ước của Xúy Vân qua lời thoại theo điệu “con gà rừng”</a:t>
              </a:r>
              <a:endParaRPr lang="en-US" sz="2800" dirty="0">
                <a:solidFill>
                  <a:schemeClr val="dk1"/>
                </a:solidFill>
                <a:latin typeface="Times New Roman" panose="02020603050405020304" pitchFamily="18" charset="0"/>
                <a:ea typeface="Yu Mincho" panose="02020400000000000000" pitchFamily="18" charset="-128"/>
                <a:sym typeface="Barlow"/>
              </a:endParaRPr>
            </a:p>
          </p:txBody>
        </p:sp>
      </p:grpSp>
      <p:grpSp>
        <p:nvGrpSpPr>
          <p:cNvPr id="28" name="Nhóm 27">
            <a:extLst>
              <a:ext uri="{FF2B5EF4-FFF2-40B4-BE49-F238E27FC236}">
                <a16:creationId xmlns="" xmlns:a16="http://schemas.microsoft.com/office/drawing/2014/main" id="{8C6D7109-E17F-F554-F05F-27041C0E2AE6}"/>
              </a:ext>
            </a:extLst>
          </p:cNvPr>
          <p:cNvGrpSpPr/>
          <p:nvPr/>
        </p:nvGrpSpPr>
        <p:grpSpPr>
          <a:xfrm>
            <a:off x="8274685" y="1906077"/>
            <a:ext cx="3103132" cy="2974679"/>
            <a:chOff x="1820989" y="1587633"/>
            <a:chExt cx="3839200" cy="2974679"/>
          </a:xfrm>
        </p:grpSpPr>
        <p:sp>
          <p:nvSpPr>
            <p:cNvPr id="29" name="Google Shape;1243;p38">
              <a:extLst>
                <a:ext uri="{FF2B5EF4-FFF2-40B4-BE49-F238E27FC236}">
                  <a16:creationId xmlns="" xmlns:a16="http://schemas.microsoft.com/office/drawing/2014/main" id="{A10A4448-39F5-5534-F1E7-8A9C4F912ECD}"/>
                </a:ext>
              </a:extLst>
            </p:cNvPr>
            <p:cNvSpPr/>
            <p:nvPr/>
          </p:nvSpPr>
          <p:spPr>
            <a:xfrm>
              <a:off x="1820989" y="1587633"/>
              <a:ext cx="3839200" cy="2974679"/>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44;p38">
              <a:extLst>
                <a:ext uri="{FF2B5EF4-FFF2-40B4-BE49-F238E27FC236}">
                  <a16:creationId xmlns="" xmlns:a16="http://schemas.microsoft.com/office/drawing/2014/main" id="{C18BDB39-5614-9919-7595-85A03AB5EB10}"/>
                </a:ext>
              </a:extLst>
            </p:cNvPr>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Hình chữ nhật 30">
              <a:extLst>
                <a:ext uri="{FF2B5EF4-FFF2-40B4-BE49-F238E27FC236}">
                  <a16:creationId xmlns="" xmlns:a16="http://schemas.microsoft.com/office/drawing/2014/main" id="{B2D7C749-2CA5-E583-A2F4-B7ADF4CEE971}"/>
                </a:ext>
              </a:extLst>
            </p:cNvPr>
            <p:cNvSpPr/>
            <p:nvPr/>
          </p:nvSpPr>
          <p:spPr>
            <a:xfrm>
              <a:off x="2224431" y="1760910"/>
              <a:ext cx="2953439"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dk2"/>
                  </a:solidFill>
                  <a:latin typeface="Playfair Display"/>
                  <a:sym typeface="Playfair Display"/>
                </a:rPr>
                <a:t>Nhóm 6</a:t>
              </a:r>
              <a:endParaRPr lang="vi-VN" sz="4800" b="1" dirty="0">
                <a:solidFill>
                  <a:schemeClr val="dk2"/>
                </a:solidFill>
                <a:latin typeface="Playfair Display"/>
                <a:sym typeface="Playfair Display"/>
              </a:endParaRPr>
            </a:p>
          </p:txBody>
        </p:sp>
        <p:sp>
          <p:nvSpPr>
            <p:cNvPr id="32" name="Hình chữ nhật 31">
              <a:extLst>
                <a:ext uri="{FF2B5EF4-FFF2-40B4-BE49-F238E27FC236}">
                  <a16:creationId xmlns="" xmlns:a16="http://schemas.microsoft.com/office/drawing/2014/main" id="{FC72BF03-832F-E08E-DE0E-484F56CF730A}"/>
                </a:ext>
              </a:extLst>
            </p:cNvPr>
            <p:cNvSpPr/>
            <p:nvPr/>
          </p:nvSpPr>
          <p:spPr>
            <a:xfrm>
              <a:off x="1924551" y="2891291"/>
              <a:ext cx="3631600" cy="1200329"/>
            </a:xfrm>
            <a:prstGeom prst="rect">
              <a:avLst/>
            </a:prstGeom>
            <a:noFill/>
          </p:spPr>
          <p:txBody>
            <a:bodyPr wrap="square" lIns="91440" tIns="45720" rIns="91440" bIns="45720">
              <a:spAutoFit/>
            </a:bodyPr>
            <a:lstStyle/>
            <a:p>
              <a:pPr algn="ctr">
                <a:buClr>
                  <a:schemeClr val="dk1"/>
                </a:buClr>
                <a:buSzPts val="1400"/>
              </a:pPr>
              <a:r>
                <a:rPr lang="en-US" sz="2400" dirty="0">
                  <a:latin typeface="Times New Roman" panose="02020603050405020304" pitchFamily="18" charset="0"/>
                </a:rPr>
                <a:t>Đặc điểm của ngôn ngữ chèo được thể hiện qua đoạn trích </a:t>
              </a:r>
              <a:endParaRPr lang="en-US" sz="2400" dirty="0">
                <a:latin typeface="Times New Roman" panose="02020603050405020304" pitchFamily="18" charset="0"/>
                <a:sym typeface="Barlow"/>
              </a:endParaRPr>
            </a:p>
          </p:txBody>
        </p:sp>
      </p:grpSp>
      <p:grpSp>
        <p:nvGrpSpPr>
          <p:cNvPr id="33" name="Nhóm 32">
            <a:extLst>
              <a:ext uri="{FF2B5EF4-FFF2-40B4-BE49-F238E27FC236}">
                <a16:creationId xmlns="" xmlns:a16="http://schemas.microsoft.com/office/drawing/2014/main" id="{635DC20C-EB8B-074B-5746-6011A59FECDF}"/>
              </a:ext>
            </a:extLst>
          </p:cNvPr>
          <p:cNvGrpSpPr/>
          <p:nvPr/>
        </p:nvGrpSpPr>
        <p:grpSpPr>
          <a:xfrm>
            <a:off x="4544434" y="1906078"/>
            <a:ext cx="3103132" cy="2974679"/>
            <a:chOff x="1820989" y="1587633"/>
            <a:chExt cx="3839200" cy="2974679"/>
          </a:xfrm>
        </p:grpSpPr>
        <p:sp>
          <p:nvSpPr>
            <p:cNvPr id="34" name="Google Shape;1243;p38">
              <a:extLst>
                <a:ext uri="{FF2B5EF4-FFF2-40B4-BE49-F238E27FC236}">
                  <a16:creationId xmlns="" xmlns:a16="http://schemas.microsoft.com/office/drawing/2014/main" id="{E3377B8C-1C91-BECC-5780-9D035B469482}"/>
                </a:ext>
              </a:extLst>
            </p:cNvPr>
            <p:cNvSpPr/>
            <p:nvPr/>
          </p:nvSpPr>
          <p:spPr>
            <a:xfrm>
              <a:off x="1820989" y="1587633"/>
              <a:ext cx="3839200" cy="2974679"/>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44;p38">
              <a:extLst>
                <a:ext uri="{FF2B5EF4-FFF2-40B4-BE49-F238E27FC236}">
                  <a16:creationId xmlns="" xmlns:a16="http://schemas.microsoft.com/office/drawing/2014/main" id="{DB130EE1-932A-3E14-8D88-EC3346552259}"/>
                </a:ext>
              </a:extLst>
            </p:cNvPr>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Hình chữ nhật 35">
              <a:extLst>
                <a:ext uri="{FF2B5EF4-FFF2-40B4-BE49-F238E27FC236}">
                  <a16:creationId xmlns="" xmlns:a16="http://schemas.microsoft.com/office/drawing/2014/main" id="{B750A215-AF1C-0D6C-D070-1746BF80BAB9}"/>
                </a:ext>
              </a:extLst>
            </p:cNvPr>
            <p:cNvSpPr/>
            <p:nvPr/>
          </p:nvSpPr>
          <p:spPr>
            <a:xfrm>
              <a:off x="2258147" y="1760910"/>
              <a:ext cx="2886008"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dk2"/>
                  </a:solidFill>
                  <a:latin typeface="Playfair Display"/>
                  <a:sym typeface="Playfair Display"/>
                </a:rPr>
                <a:t>Nhóm 5</a:t>
              </a:r>
              <a:endParaRPr lang="vi-VN" sz="4800" b="1" dirty="0">
                <a:solidFill>
                  <a:schemeClr val="dk2"/>
                </a:solidFill>
                <a:latin typeface="Playfair Display"/>
                <a:sym typeface="Playfair Display"/>
              </a:endParaRPr>
            </a:p>
          </p:txBody>
        </p:sp>
        <p:sp>
          <p:nvSpPr>
            <p:cNvPr id="37" name="Hình chữ nhật 36">
              <a:extLst>
                <a:ext uri="{FF2B5EF4-FFF2-40B4-BE49-F238E27FC236}">
                  <a16:creationId xmlns="" xmlns:a16="http://schemas.microsoft.com/office/drawing/2014/main" id="{37580DA0-4AE6-8E72-42C8-B4D3F7D24DC1}"/>
                </a:ext>
              </a:extLst>
            </p:cNvPr>
            <p:cNvSpPr/>
            <p:nvPr/>
          </p:nvSpPr>
          <p:spPr>
            <a:xfrm>
              <a:off x="1924551" y="2793466"/>
              <a:ext cx="3631600" cy="1569660"/>
            </a:xfrm>
            <a:prstGeom prst="rect">
              <a:avLst/>
            </a:prstGeom>
            <a:noFill/>
          </p:spPr>
          <p:txBody>
            <a:bodyPr wrap="square" lIns="91440" tIns="45720" rIns="91440" bIns="45720">
              <a:spAutoFit/>
            </a:bodyPr>
            <a:lstStyle/>
            <a:p>
              <a:pPr algn="ctr">
                <a:buClr>
                  <a:schemeClr val="dk1"/>
                </a:buClr>
                <a:buSzPts val="1400"/>
              </a:pPr>
              <a:r>
                <a:rPr lang="en-US" sz="2400" dirty="0">
                  <a:effectLst/>
                  <a:latin typeface="Times New Roman" panose="02020603050405020304" pitchFamily="18" charset="0"/>
                  <a:ea typeface="Times New Roman" panose="02020603050405020304" pitchFamily="18" charset="0"/>
                </a:rPr>
                <a:t>Đặc điểm của sân khấu chèo qua đoạn xưng danh của Xúy Vân</a:t>
              </a:r>
              <a:endParaRPr lang="en-US" sz="3200" dirty="0">
                <a:solidFill>
                  <a:schemeClr val="dk1"/>
                </a:solidFill>
                <a:latin typeface="Times New Roman" panose="02020603050405020304" pitchFamily="18" charset="0"/>
                <a:ea typeface="Yu Mincho" panose="02020400000000000000" pitchFamily="18" charset="-128"/>
                <a:sym typeface="Barlow"/>
              </a:endParaRPr>
            </a:p>
          </p:txBody>
        </p:sp>
      </p:grpSp>
      <p:sp>
        <p:nvSpPr>
          <p:cNvPr id="38" name="Hình chữ nhật 37">
            <a:extLst>
              <a:ext uri="{FF2B5EF4-FFF2-40B4-BE49-F238E27FC236}">
                <a16:creationId xmlns="" xmlns:a16="http://schemas.microsoft.com/office/drawing/2014/main" id="{18A67909-D1ED-C8BF-E362-5C9B463CBA4D}"/>
              </a:ext>
            </a:extLst>
          </p:cNvPr>
          <p:cNvSpPr/>
          <p:nvPr/>
        </p:nvSpPr>
        <p:spPr>
          <a:xfrm>
            <a:off x="4617253" y="715408"/>
            <a:ext cx="2893742"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accent1">
                    <a:lumMod val="75000"/>
                  </a:schemeClr>
                </a:solidFill>
                <a:latin typeface="Playfair Display"/>
                <a:sym typeface="Playfair Display"/>
              </a:rPr>
              <a:t>Nhiệm vụ</a:t>
            </a:r>
            <a:endParaRPr lang="vi-VN" sz="4800" b="1" dirty="0">
              <a:solidFill>
                <a:schemeClr val="accent1">
                  <a:lumMod val="75000"/>
                </a:schemeClr>
              </a:solidFill>
              <a:latin typeface="Playfair Display"/>
              <a:sym typeface="Playfair Display"/>
            </a:endParaRPr>
          </a:p>
        </p:txBody>
      </p:sp>
    </p:spTree>
    <p:extLst>
      <p:ext uri="{BB962C8B-B14F-4D97-AF65-F5344CB8AC3E}">
        <p14:creationId xmlns="" xmlns:p14="http://schemas.microsoft.com/office/powerpoint/2010/main" val="2489697520"/>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750" fill="hold"/>
                                        <p:tgtEl>
                                          <p:spTgt spid="33"/>
                                        </p:tgtEl>
                                        <p:attrNameLst>
                                          <p:attrName>ppt_x</p:attrName>
                                        </p:attrNameLst>
                                      </p:cBhvr>
                                      <p:tavLst>
                                        <p:tav tm="0">
                                          <p:val>
                                            <p:strVal val="0-#ppt_w/2"/>
                                          </p:val>
                                        </p:tav>
                                        <p:tav tm="100000">
                                          <p:val>
                                            <p:strVal val="#ppt_x"/>
                                          </p:val>
                                        </p:tav>
                                      </p:tavLst>
                                    </p:anim>
                                    <p:anim calcmode="lin" valueType="num">
                                      <p:cBhvr additive="base">
                                        <p:cTn id="13" dur="750" fill="hold"/>
                                        <p:tgtEl>
                                          <p:spTgt spid="33"/>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750" fill="hold"/>
                                        <p:tgtEl>
                                          <p:spTgt spid="28"/>
                                        </p:tgtEl>
                                        <p:attrNameLst>
                                          <p:attrName>ppt_x</p:attrName>
                                        </p:attrNameLst>
                                      </p:cBhvr>
                                      <p:tavLst>
                                        <p:tav tm="0">
                                          <p:val>
                                            <p:strVal val="0-#ppt_w/2"/>
                                          </p:val>
                                        </p:tav>
                                        <p:tav tm="100000">
                                          <p:val>
                                            <p:strVal val="#ppt_x"/>
                                          </p:val>
                                        </p:tav>
                                      </p:tavLst>
                                    </p:anim>
                                    <p:anim calcmode="lin" valueType="num">
                                      <p:cBhvr additive="base">
                                        <p:cTn id="18"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 xmlns:a16="http://schemas.microsoft.com/office/drawing/2014/main" id="{46AE7D05-7D4D-DF49-5EFF-CD055842A66B}"/>
              </a:ext>
            </a:extLst>
          </p:cNvPr>
          <p:cNvGrpSpPr/>
          <p:nvPr/>
        </p:nvGrpSpPr>
        <p:grpSpPr>
          <a:xfrm>
            <a:off x="812769" y="747461"/>
            <a:ext cx="2971156" cy="554844"/>
            <a:chOff x="1095375" y="794342"/>
            <a:chExt cx="2971156" cy="554844"/>
          </a:xfrm>
        </p:grpSpPr>
        <p:sp>
          <p:nvSpPr>
            <p:cNvPr id="31" name="Google Shape;1244;p38">
              <a:extLst>
                <a:ext uri="{FF2B5EF4-FFF2-40B4-BE49-F238E27FC236}">
                  <a16:creationId xmlns="" xmlns:a16="http://schemas.microsoft.com/office/drawing/2014/main" id="{3E8DD768-8E2B-10A8-4AEF-773BA4E24366}"/>
                </a:ext>
              </a:extLst>
            </p:cNvPr>
            <p:cNvSpPr/>
            <p:nvPr/>
          </p:nvSpPr>
          <p:spPr>
            <a:xfrm>
              <a:off x="1095375" y="794342"/>
              <a:ext cx="2971156" cy="554840"/>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Hình chữ nhật 31">
              <a:extLst>
                <a:ext uri="{FF2B5EF4-FFF2-40B4-BE49-F238E27FC236}">
                  <a16:creationId xmlns="" xmlns:a16="http://schemas.microsoft.com/office/drawing/2014/main" id="{F5FD9B20-A98A-9E49-C13D-30F0BC72E5B0}"/>
                </a:ext>
              </a:extLst>
            </p:cNvPr>
            <p:cNvSpPr/>
            <p:nvPr/>
          </p:nvSpPr>
          <p:spPr>
            <a:xfrm>
              <a:off x="1733380" y="825966"/>
              <a:ext cx="1604928" cy="523220"/>
            </a:xfrm>
            <a:prstGeom prst="rect">
              <a:avLst/>
            </a:prstGeom>
            <a:noFill/>
          </p:spPr>
          <p:txBody>
            <a:bodyPr wrap="none" lIns="91440" tIns="45720" rIns="91440" bIns="45720">
              <a:spAutoFit/>
            </a:bodyPr>
            <a:lstStyle/>
            <a:p>
              <a:pPr algn="ctr">
                <a:buClr>
                  <a:schemeClr val="lt2"/>
                </a:buClr>
                <a:buSzPts val="3600"/>
              </a:pPr>
              <a:r>
                <a:rPr lang="en-US" sz="2800" b="1" dirty="0">
                  <a:solidFill>
                    <a:schemeClr val="accent1">
                      <a:lumMod val="75000"/>
                    </a:schemeClr>
                  </a:solidFill>
                  <a:latin typeface="Playfair Display"/>
                  <a:sym typeface="Playfair Display"/>
                </a:rPr>
                <a:t>1. Bố cục</a:t>
              </a:r>
              <a:endParaRPr lang="vi-VN" sz="2800" b="1" dirty="0">
                <a:solidFill>
                  <a:schemeClr val="accent1">
                    <a:lumMod val="75000"/>
                  </a:schemeClr>
                </a:solidFill>
                <a:latin typeface="Playfair Display"/>
                <a:sym typeface="Playfair Display"/>
              </a:endParaRPr>
            </a:p>
          </p:txBody>
        </p:sp>
      </p:grpSp>
      <p:grpSp>
        <p:nvGrpSpPr>
          <p:cNvPr id="9" name="Nhóm 8">
            <a:extLst>
              <a:ext uri="{FF2B5EF4-FFF2-40B4-BE49-F238E27FC236}">
                <a16:creationId xmlns="" xmlns:a16="http://schemas.microsoft.com/office/drawing/2014/main" id="{A26A88D7-E796-43CF-2673-B11917179915}"/>
              </a:ext>
            </a:extLst>
          </p:cNvPr>
          <p:cNvGrpSpPr/>
          <p:nvPr/>
        </p:nvGrpSpPr>
        <p:grpSpPr>
          <a:xfrm>
            <a:off x="1394647" y="1819774"/>
            <a:ext cx="9402706" cy="640355"/>
            <a:chOff x="695630" y="1576821"/>
            <a:chExt cx="9402706" cy="640355"/>
          </a:xfrm>
        </p:grpSpPr>
        <p:grpSp>
          <p:nvGrpSpPr>
            <p:cNvPr id="5" name="Nhóm 4">
              <a:extLst>
                <a:ext uri="{FF2B5EF4-FFF2-40B4-BE49-F238E27FC236}">
                  <a16:creationId xmlns="" xmlns:a16="http://schemas.microsoft.com/office/drawing/2014/main" id="{3D1164D0-6B8E-BB9A-1826-CE7FE7494932}"/>
                </a:ext>
              </a:extLst>
            </p:cNvPr>
            <p:cNvGrpSpPr/>
            <p:nvPr/>
          </p:nvGrpSpPr>
          <p:grpSpPr>
            <a:xfrm>
              <a:off x="695630" y="1576821"/>
              <a:ext cx="1602717" cy="640355"/>
              <a:chOff x="695630" y="1576821"/>
              <a:chExt cx="1602717" cy="640355"/>
            </a:xfrm>
          </p:grpSpPr>
          <p:sp>
            <p:nvSpPr>
              <p:cNvPr id="34" name="Google Shape;1243;p38">
                <a:extLst>
                  <a:ext uri="{FF2B5EF4-FFF2-40B4-BE49-F238E27FC236}">
                    <a16:creationId xmlns="" xmlns:a16="http://schemas.microsoft.com/office/drawing/2014/main" id="{B91B7C6A-D0C4-CB5B-5758-ABBCFC889E87}"/>
                  </a:ext>
                </a:extLst>
              </p:cNvPr>
              <p:cNvSpPr/>
              <p:nvPr/>
            </p:nvSpPr>
            <p:spPr>
              <a:xfrm>
                <a:off x="695630" y="1576821"/>
                <a:ext cx="1602717" cy="640355"/>
              </a:xfrm>
              <a:prstGeom prst="roundRect">
                <a:avLst>
                  <a:gd name="adj" fmla="val 4465"/>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8" name="Hộp Văn bản 37">
                <a:extLst>
                  <a:ext uri="{FF2B5EF4-FFF2-40B4-BE49-F238E27FC236}">
                    <a16:creationId xmlns="" xmlns:a16="http://schemas.microsoft.com/office/drawing/2014/main" id="{9CCBEDAA-A8F1-10F2-D1D5-00A2B0F3F086}"/>
                  </a:ext>
                </a:extLst>
              </p:cNvPr>
              <p:cNvSpPr txBox="1"/>
              <p:nvPr/>
            </p:nvSpPr>
            <p:spPr>
              <a:xfrm>
                <a:off x="868500" y="1635388"/>
                <a:ext cx="1256976" cy="523220"/>
              </a:xfrm>
              <a:prstGeom prst="rect">
                <a:avLst/>
              </a:prstGeom>
              <a:noFill/>
            </p:spPr>
            <p:txBody>
              <a:bodyPr wrap="square">
                <a:spAutoFit/>
              </a:bodyPr>
              <a:lstStyle/>
              <a:p>
                <a:pPr algn="ctr"/>
                <a:r>
                  <a:rPr lang="en-US" sz="28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Phần 1</a:t>
                </a:r>
                <a:endParaRPr lang="en-US" sz="2800" b="1" dirty="0">
                  <a:solidFill>
                    <a:schemeClr val="bg2"/>
                  </a:solidFill>
                  <a:latin typeface="Times New Roman" panose="02020603050405020304" pitchFamily="18" charset="0"/>
                  <a:cs typeface="Times New Roman" panose="02020603050405020304" pitchFamily="18" charset="0"/>
                </a:endParaRPr>
              </a:p>
            </p:txBody>
          </p:sp>
        </p:grpSp>
        <p:sp>
          <p:nvSpPr>
            <p:cNvPr id="47" name="Hộp Văn bản 46">
              <a:extLst>
                <a:ext uri="{FF2B5EF4-FFF2-40B4-BE49-F238E27FC236}">
                  <a16:creationId xmlns="" xmlns:a16="http://schemas.microsoft.com/office/drawing/2014/main" id="{3C3B4A34-43F0-A47A-5D34-30A7A4DFBAA0}"/>
                </a:ext>
              </a:extLst>
            </p:cNvPr>
            <p:cNvSpPr txBox="1"/>
            <p:nvPr/>
          </p:nvSpPr>
          <p:spPr>
            <a:xfrm>
              <a:off x="2471217" y="1623277"/>
              <a:ext cx="7627119" cy="523220"/>
            </a:xfrm>
            <a:prstGeom prst="rect">
              <a:avLst/>
            </a:prstGeom>
            <a:solidFill>
              <a:srgbClr val="FFD799"/>
            </a:solidFill>
          </p:spPr>
          <p:txBody>
            <a:bodyPr wrap="square">
              <a:spAutoFit/>
            </a:bodyPr>
            <a:lstStyle/>
            <a:p>
              <a:pPr algn="just">
                <a:spcAft>
                  <a:spcPts val="800"/>
                </a:spcAft>
                <a:tabLst>
                  <a:tab pos="659130" algn="l"/>
                </a:tabLs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Vân xuất hiện (từ đầu đến “ai biết là ai?”).</a:t>
              </a:r>
              <a:endParaRPr lang="en-US" sz="2000" dirty="0">
                <a:effectLst/>
                <a:latin typeface="Calibri" panose="020F0502020204030204" pitchFamily="34" charset="0"/>
                <a:ea typeface="Yu Mincho" panose="02020400000000000000" pitchFamily="18" charset="-128"/>
                <a:cs typeface="Times New Roman" panose="02020603050405020304" pitchFamily="18" charset="0"/>
              </a:endParaRPr>
            </a:p>
          </p:txBody>
        </p:sp>
      </p:grpSp>
      <p:grpSp>
        <p:nvGrpSpPr>
          <p:cNvPr id="14" name="Nhóm 13">
            <a:extLst>
              <a:ext uri="{FF2B5EF4-FFF2-40B4-BE49-F238E27FC236}">
                <a16:creationId xmlns="" xmlns:a16="http://schemas.microsoft.com/office/drawing/2014/main" id="{FE525E7E-EE22-112A-8F39-48107E6BF256}"/>
              </a:ext>
            </a:extLst>
          </p:cNvPr>
          <p:cNvGrpSpPr/>
          <p:nvPr/>
        </p:nvGrpSpPr>
        <p:grpSpPr>
          <a:xfrm>
            <a:off x="1406312" y="2958111"/>
            <a:ext cx="9391041" cy="640355"/>
            <a:chOff x="707295" y="2715158"/>
            <a:chExt cx="9391041" cy="640355"/>
          </a:xfrm>
        </p:grpSpPr>
        <p:grpSp>
          <p:nvGrpSpPr>
            <p:cNvPr id="40" name="Nhóm 39">
              <a:extLst>
                <a:ext uri="{FF2B5EF4-FFF2-40B4-BE49-F238E27FC236}">
                  <a16:creationId xmlns="" xmlns:a16="http://schemas.microsoft.com/office/drawing/2014/main" id="{93941087-4A2A-65B6-003B-47365FA99D7E}"/>
                </a:ext>
              </a:extLst>
            </p:cNvPr>
            <p:cNvGrpSpPr/>
            <p:nvPr/>
          </p:nvGrpSpPr>
          <p:grpSpPr>
            <a:xfrm>
              <a:off x="707295" y="2715158"/>
              <a:ext cx="1602717" cy="640355"/>
              <a:chOff x="695630" y="1576821"/>
              <a:chExt cx="1602717" cy="640355"/>
            </a:xfrm>
          </p:grpSpPr>
          <p:sp>
            <p:nvSpPr>
              <p:cNvPr id="41" name="Google Shape;1243;p38">
                <a:extLst>
                  <a:ext uri="{FF2B5EF4-FFF2-40B4-BE49-F238E27FC236}">
                    <a16:creationId xmlns="" xmlns:a16="http://schemas.microsoft.com/office/drawing/2014/main" id="{C64B41CA-129D-4867-7435-83AD03115B3A}"/>
                  </a:ext>
                </a:extLst>
              </p:cNvPr>
              <p:cNvSpPr/>
              <p:nvPr/>
            </p:nvSpPr>
            <p:spPr>
              <a:xfrm>
                <a:off x="695630" y="1576821"/>
                <a:ext cx="1602717" cy="640355"/>
              </a:xfrm>
              <a:prstGeom prst="roundRect">
                <a:avLst>
                  <a:gd name="adj" fmla="val 4465"/>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42" name="Hộp Văn bản 41">
                <a:extLst>
                  <a:ext uri="{FF2B5EF4-FFF2-40B4-BE49-F238E27FC236}">
                    <a16:creationId xmlns="" xmlns:a16="http://schemas.microsoft.com/office/drawing/2014/main" id="{802D36C5-CF46-A6A0-A58F-F6941DF82C9A}"/>
                  </a:ext>
                </a:extLst>
              </p:cNvPr>
              <p:cNvSpPr txBox="1"/>
              <p:nvPr/>
            </p:nvSpPr>
            <p:spPr>
              <a:xfrm>
                <a:off x="868500" y="1635388"/>
                <a:ext cx="1256976" cy="523220"/>
              </a:xfrm>
              <a:prstGeom prst="rect">
                <a:avLst/>
              </a:prstGeom>
              <a:noFill/>
            </p:spPr>
            <p:txBody>
              <a:bodyPr wrap="square">
                <a:spAutoFit/>
              </a:bodyPr>
              <a:lstStyle/>
              <a:p>
                <a:pPr algn="ctr"/>
                <a:r>
                  <a:rPr lang="en-US" sz="28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Phần 2</a:t>
                </a:r>
                <a:endParaRPr lang="en-US" sz="2800" b="1" dirty="0">
                  <a:solidFill>
                    <a:schemeClr val="bg2"/>
                  </a:solidFill>
                  <a:latin typeface="Times New Roman" panose="02020603050405020304" pitchFamily="18" charset="0"/>
                  <a:cs typeface="Times New Roman" panose="02020603050405020304" pitchFamily="18" charset="0"/>
                </a:endParaRPr>
              </a:p>
            </p:txBody>
          </p:sp>
        </p:grpSp>
        <p:sp>
          <p:nvSpPr>
            <p:cNvPr id="49" name="Hộp Văn bản 48">
              <a:extLst>
                <a:ext uri="{FF2B5EF4-FFF2-40B4-BE49-F238E27FC236}">
                  <a16:creationId xmlns="" xmlns:a16="http://schemas.microsoft.com/office/drawing/2014/main" id="{AA349719-66AE-744B-184F-08FE6FF47387}"/>
                </a:ext>
              </a:extLst>
            </p:cNvPr>
            <p:cNvSpPr txBox="1"/>
            <p:nvPr/>
          </p:nvSpPr>
          <p:spPr>
            <a:xfrm>
              <a:off x="2471216" y="2757125"/>
              <a:ext cx="7627120" cy="523220"/>
            </a:xfrm>
            <a:prstGeom prst="rect">
              <a:avLst/>
            </a:prstGeom>
            <a:solidFill>
              <a:srgbClr val="FFD799"/>
            </a:solidFill>
          </p:spPr>
          <p:txBody>
            <a:bodyPr wrap="square">
              <a:spAutoFit/>
            </a:bodyPr>
            <a:lstStyle/>
            <a:p>
              <a:pPr algn="just">
                <a:spcAft>
                  <a:spcPts val="800"/>
                </a:spcAft>
                <a:tabLst>
                  <a:tab pos="659130" algn="l"/>
                </a:tabLst>
              </a:pPr>
              <a:r>
                <a:rPr lang="en-US" sz="2800" dirty="0" err="1">
                  <a:latin typeface="Times New Roman" panose="02020603050405020304" pitchFamily="18" charset="0"/>
                  <a:cs typeface="Times New Roman" panose="02020603050405020304" pitchFamily="18" charset="0"/>
                </a:rPr>
                <a:t>Xuý</a:t>
              </a:r>
              <a:r>
                <a:rPr lang="en-US" sz="2800" dirty="0">
                  <a:latin typeface="Times New Roman" panose="02020603050405020304" pitchFamily="18" charset="0"/>
                  <a:cs typeface="Times New Roman" panose="02020603050405020304" pitchFamily="18" charset="0"/>
                </a:rPr>
                <a:t> Vân xưng danh (từ “bước chân vào” đến “Ờ”).</a:t>
              </a:r>
            </a:p>
          </p:txBody>
        </p:sp>
      </p:grpSp>
      <p:grpSp>
        <p:nvGrpSpPr>
          <p:cNvPr id="16" name="Nhóm 15">
            <a:extLst>
              <a:ext uri="{FF2B5EF4-FFF2-40B4-BE49-F238E27FC236}">
                <a16:creationId xmlns="" xmlns:a16="http://schemas.microsoft.com/office/drawing/2014/main" id="{E8F67EEF-1292-05E0-754E-589616643A0D}"/>
              </a:ext>
            </a:extLst>
          </p:cNvPr>
          <p:cNvGrpSpPr/>
          <p:nvPr/>
        </p:nvGrpSpPr>
        <p:grpSpPr>
          <a:xfrm>
            <a:off x="1394646" y="4033194"/>
            <a:ext cx="9402707" cy="640355"/>
            <a:chOff x="695629" y="3790241"/>
            <a:chExt cx="9402707" cy="640355"/>
          </a:xfrm>
        </p:grpSpPr>
        <p:grpSp>
          <p:nvGrpSpPr>
            <p:cNvPr id="43" name="Nhóm 42">
              <a:extLst>
                <a:ext uri="{FF2B5EF4-FFF2-40B4-BE49-F238E27FC236}">
                  <a16:creationId xmlns="" xmlns:a16="http://schemas.microsoft.com/office/drawing/2014/main" id="{14078ED6-7D4D-E12E-8554-E46C9B7DFBC0}"/>
                </a:ext>
              </a:extLst>
            </p:cNvPr>
            <p:cNvGrpSpPr/>
            <p:nvPr/>
          </p:nvGrpSpPr>
          <p:grpSpPr>
            <a:xfrm>
              <a:off x="695629" y="3790241"/>
              <a:ext cx="1602717" cy="640355"/>
              <a:chOff x="695630" y="1576821"/>
              <a:chExt cx="1602717" cy="640355"/>
            </a:xfrm>
          </p:grpSpPr>
          <p:sp>
            <p:nvSpPr>
              <p:cNvPr id="44" name="Google Shape;1243;p38">
                <a:extLst>
                  <a:ext uri="{FF2B5EF4-FFF2-40B4-BE49-F238E27FC236}">
                    <a16:creationId xmlns="" xmlns:a16="http://schemas.microsoft.com/office/drawing/2014/main" id="{C35DF91B-8CC2-9D8C-C30E-27814B274308}"/>
                  </a:ext>
                </a:extLst>
              </p:cNvPr>
              <p:cNvSpPr/>
              <p:nvPr/>
            </p:nvSpPr>
            <p:spPr>
              <a:xfrm>
                <a:off x="695630" y="1576821"/>
                <a:ext cx="1602717" cy="640355"/>
              </a:xfrm>
              <a:prstGeom prst="roundRect">
                <a:avLst>
                  <a:gd name="adj" fmla="val 4465"/>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45" name="Hộp Văn bản 44">
                <a:extLst>
                  <a:ext uri="{FF2B5EF4-FFF2-40B4-BE49-F238E27FC236}">
                    <a16:creationId xmlns="" xmlns:a16="http://schemas.microsoft.com/office/drawing/2014/main" id="{724749AB-25FF-0711-52D4-9108E6F3643E}"/>
                  </a:ext>
                </a:extLst>
              </p:cNvPr>
              <p:cNvSpPr txBox="1"/>
              <p:nvPr/>
            </p:nvSpPr>
            <p:spPr>
              <a:xfrm>
                <a:off x="868500" y="1635388"/>
                <a:ext cx="1256976" cy="523220"/>
              </a:xfrm>
              <a:prstGeom prst="rect">
                <a:avLst/>
              </a:prstGeom>
              <a:noFill/>
            </p:spPr>
            <p:txBody>
              <a:bodyPr wrap="square">
                <a:spAutoFit/>
              </a:bodyPr>
              <a:lstStyle/>
              <a:p>
                <a:pPr algn="ctr"/>
                <a:r>
                  <a:rPr lang="en-US" sz="28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Phần </a:t>
                </a:r>
                <a:r>
                  <a:rPr lang="en-US" sz="2800" b="1"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b="1" dirty="0">
                  <a:solidFill>
                    <a:schemeClr val="bg2"/>
                  </a:solidFill>
                  <a:latin typeface="Times New Roman" panose="02020603050405020304" pitchFamily="18" charset="0"/>
                  <a:cs typeface="Times New Roman" panose="02020603050405020304" pitchFamily="18" charset="0"/>
                </a:endParaRPr>
              </a:p>
            </p:txBody>
          </p:sp>
        </p:grpSp>
        <p:sp>
          <p:nvSpPr>
            <p:cNvPr id="51" name="Hộp Văn bản 50">
              <a:extLst>
                <a:ext uri="{FF2B5EF4-FFF2-40B4-BE49-F238E27FC236}">
                  <a16:creationId xmlns="" xmlns:a16="http://schemas.microsoft.com/office/drawing/2014/main" id="{9744B2B3-725B-E67E-222B-B39EBF35C5CB}"/>
                </a:ext>
              </a:extLst>
            </p:cNvPr>
            <p:cNvSpPr txBox="1"/>
            <p:nvPr/>
          </p:nvSpPr>
          <p:spPr>
            <a:xfrm>
              <a:off x="2517648" y="3826563"/>
              <a:ext cx="7580688" cy="523220"/>
            </a:xfrm>
            <a:prstGeom prst="rect">
              <a:avLst/>
            </a:prstGeom>
            <a:solidFill>
              <a:srgbClr val="FFD799"/>
            </a:solidFill>
          </p:spPr>
          <p:txBody>
            <a:bodyPr wrap="square">
              <a:spAutoFit/>
            </a:bodyPr>
            <a:lstStyle/>
            <a:p>
              <a:pPr algn="just">
                <a:spcAft>
                  <a:spcPts val="800"/>
                </a:spcAft>
                <a:tabLst>
                  <a:tab pos="659130" algn="l"/>
                </a:tabLst>
              </a:pPr>
              <a:r>
                <a:rPr lang="en-US" sz="2800" dirty="0" err="1">
                  <a:latin typeface="Times New Roman" panose="02020603050405020304" pitchFamily="18" charset="0"/>
                  <a:cs typeface="Times New Roman" panose="02020603050405020304" pitchFamily="18" charset="0"/>
                </a:rPr>
                <a:t>Xuý</a:t>
              </a:r>
              <a:r>
                <a:rPr lang="en-US" sz="2800" dirty="0">
                  <a:latin typeface="Times New Roman" panose="02020603050405020304" pitchFamily="18" charset="0"/>
                  <a:cs typeface="Times New Roman" panose="02020603050405020304" pitchFamily="18" charset="0"/>
                </a:rPr>
                <a:t> Vân giãi bày (đoạn còn lại).</a:t>
              </a:r>
            </a:p>
          </p:txBody>
        </p:sp>
      </p:grpSp>
      <p:grpSp>
        <p:nvGrpSpPr>
          <p:cNvPr id="35" name="Google Shape;2521;p69">
            <a:extLst>
              <a:ext uri="{FF2B5EF4-FFF2-40B4-BE49-F238E27FC236}">
                <a16:creationId xmlns="" xmlns:a16="http://schemas.microsoft.com/office/drawing/2014/main" id="{B43FF458-34E1-E5CC-88AB-6C4D0BAC70C2}"/>
              </a:ext>
            </a:extLst>
          </p:cNvPr>
          <p:cNvGrpSpPr/>
          <p:nvPr/>
        </p:nvGrpSpPr>
        <p:grpSpPr>
          <a:xfrm>
            <a:off x="10170073" y="5014233"/>
            <a:ext cx="1174604" cy="634951"/>
            <a:chOff x="7983741" y="3632839"/>
            <a:chExt cx="552841" cy="298847"/>
          </a:xfrm>
        </p:grpSpPr>
        <p:sp>
          <p:nvSpPr>
            <p:cNvPr id="36" name="Google Shape;2522;p69">
              <a:extLst>
                <a:ext uri="{FF2B5EF4-FFF2-40B4-BE49-F238E27FC236}">
                  <a16:creationId xmlns="" xmlns:a16="http://schemas.microsoft.com/office/drawing/2014/main" id="{7D8E906A-9333-E680-CAB0-9617965EE165}"/>
                </a:ext>
              </a:extLst>
            </p:cNvPr>
            <p:cNvSpPr/>
            <p:nvPr/>
          </p:nvSpPr>
          <p:spPr>
            <a:xfrm>
              <a:off x="7983741" y="3632839"/>
              <a:ext cx="552841" cy="298847"/>
            </a:xfrm>
            <a:custGeom>
              <a:avLst/>
              <a:gdLst/>
              <a:ahLst/>
              <a:cxnLst/>
              <a:rect l="l" t="t" r="r" b="b"/>
              <a:pathLst>
                <a:path w="14113" h="7629" extrusionOk="0">
                  <a:moveTo>
                    <a:pt x="7057" y="1"/>
                  </a:moveTo>
                  <a:cubicBezTo>
                    <a:pt x="4230" y="1"/>
                    <a:pt x="2224" y="417"/>
                    <a:pt x="998" y="2495"/>
                  </a:cubicBezTo>
                  <a:cubicBezTo>
                    <a:pt x="104" y="4012"/>
                    <a:pt x="0" y="5696"/>
                    <a:pt x="312" y="6683"/>
                  </a:cubicBezTo>
                  <a:cubicBezTo>
                    <a:pt x="447" y="7120"/>
                    <a:pt x="655" y="7432"/>
                    <a:pt x="894" y="7546"/>
                  </a:cubicBezTo>
                  <a:cubicBezTo>
                    <a:pt x="1019" y="7598"/>
                    <a:pt x="1174" y="7629"/>
                    <a:pt x="1361" y="7629"/>
                  </a:cubicBezTo>
                  <a:cubicBezTo>
                    <a:pt x="2172" y="7629"/>
                    <a:pt x="3440" y="7099"/>
                    <a:pt x="4926" y="6122"/>
                  </a:cubicBezTo>
                  <a:cubicBezTo>
                    <a:pt x="5913" y="5488"/>
                    <a:pt x="6641" y="5384"/>
                    <a:pt x="6984" y="5384"/>
                  </a:cubicBezTo>
                  <a:cubicBezTo>
                    <a:pt x="7005" y="5384"/>
                    <a:pt x="7036" y="5384"/>
                    <a:pt x="7057" y="5395"/>
                  </a:cubicBezTo>
                  <a:cubicBezTo>
                    <a:pt x="7088" y="5384"/>
                    <a:pt x="7108" y="5384"/>
                    <a:pt x="7140" y="5384"/>
                  </a:cubicBezTo>
                  <a:cubicBezTo>
                    <a:pt x="7483" y="5384"/>
                    <a:pt x="8210" y="5488"/>
                    <a:pt x="9197" y="6122"/>
                  </a:cubicBezTo>
                  <a:cubicBezTo>
                    <a:pt x="10683" y="7099"/>
                    <a:pt x="11951" y="7629"/>
                    <a:pt x="12762" y="7629"/>
                  </a:cubicBezTo>
                  <a:cubicBezTo>
                    <a:pt x="12949" y="7629"/>
                    <a:pt x="13105" y="7598"/>
                    <a:pt x="13230" y="7546"/>
                  </a:cubicBezTo>
                  <a:cubicBezTo>
                    <a:pt x="13458" y="7432"/>
                    <a:pt x="13676" y="7120"/>
                    <a:pt x="13812" y="6683"/>
                  </a:cubicBezTo>
                  <a:cubicBezTo>
                    <a:pt x="14113" y="5696"/>
                    <a:pt x="14019" y="4012"/>
                    <a:pt x="13115" y="2495"/>
                  </a:cubicBezTo>
                  <a:cubicBezTo>
                    <a:pt x="11889" y="417"/>
                    <a:pt x="9894" y="1"/>
                    <a:pt x="705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523;p69">
              <a:extLst>
                <a:ext uri="{FF2B5EF4-FFF2-40B4-BE49-F238E27FC236}">
                  <a16:creationId xmlns="" xmlns:a16="http://schemas.microsoft.com/office/drawing/2014/main" id="{3EE1F7B3-DFF6-7793-69F9-360826A20186}"/>
                </a:ext>
              </a:extLst>
            </p:cNvPr>
            <p:cNvSpPr/>
            <p:nvPr/>
          </p:nvSpPr>
          <p:spPr>
            <a:xfrm>
              <a:off x="8025654" y="3721602"/>
              <a:ext cx="205225" cy="118497"/>
            </a:xfrm>
            <a:custGeom>
              <a:avLst/>
              <a:gdLst/>
              <a:ahLst/>
              <a:cxnLst/>
              <a:rect l="l" t="t" r="r" b="b"/>
              <a:pathLst>
                <a:path w="5239" h="3025" extrusionOk="0">
                  <a:moveTo>
                    <a:pt x="2505" y="1"/>
                  </a:moveTo>
                  <a:cubicBezTo>
                    <a:pt x="957" y="1"/>
                    <a:pt x="146" y="1424"/>
                    <a:pt x="115" y="1476"/>
                  </a:cubicBezTo>
                  <a:lnTo>
                    <a:pt x="0" y="1674"/>
                  </a:lnTo>
                  <a:lnTo>
                    <a:pt x="146" y="1850"/>
                  </a:lnTo>
                  <a:cubicBezTo>
                    <a:pt x="188" y="1902"/>
                    <a:pt x="1123" y="3025"/>
                    <a:pt x="2682" y="3025"/>
                  </a:cubicBezTo>
                  <a:cubicBezTo>
                    <a:pt x="3472" y="3025"/>
                    <a:pt x="4272" y="2734"/>
                    <a:pt x="5062" y="2162"/>
                  </a:cubicBezTo>
                  <a:lnTo>
                    <a:pt x="5238" y="2037"/>
                  </a:lnTo>
                  <a:lnTo>
                    <a:pt x="5186" y="1819"/>
                  </a:lnTo>
                  <a:cubicBezTo>
                    <a:pt x="5176" y="1757"/>
                    <a:pt x="4791" y="281"/>
                    <a:pt x="2838" y="21"/>
                  </a:cubicBezTo>
                  <a:cubicBezTo>
                    <a:pt x="2723" y="11"/>
                    <a:pt x="2609" y="1"/>
                    <a:pt x="2505" y="1"/>
                  </a:cubicBezTo>
                  <a:close/>
                </a:path>
              </a:pathLst>
            </a:custGeom>
            <a:solidFill>
              <a:srgbClr val="683A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524;p69">
              <a:extLst>
                <a:ext uri="{FF2B5EF4-FFF2-40B4-BE49-F238E27FC236}">
                  <a16:creationId xmlns="" xmlns:a16="http://schemas.microsoft.com/office/drawing/2014/main" id="{5B2D79B8-F115-6937-5877-A701828D0F0D}"/>
                </a:ext>
              </a:extLst>
            </p:cNvPr>
            <p:cNvSpPr/>
            <p:nvPr/>
          </p:nvSpPr>
          <p:spPr>
            <a:xfrm>
              <a:off x="8053740" y="3739543"/>
              <a:ext cx="175101" cy="92369"/>
            </a:xfrm>
            <a:custGeom>
              <a:avLst/>
              <a:gdLst/>
              <a:ahLst/>
              <a:cxnLst/>
              <a:rect l="l" t="t" r="r" b="b"/>
              <a:pathLst>
                <a:path w="4470" h="2358" extrusionOk="0">
                  <a:moveTo>
                    <a:pt x="2098" y="1"/>
                  </a:moveTo>
                  <a:cubicBezTo>
                    <a:pt x="737" y="1"/>
                    <a:pt x="1" y="1309"/>
                    <a:pt x="1" y="1309"/>
                  </a:cubicBezTo>
                  <a:cubicBezTo>
                    <a:pt x="1" y="1309"/>
                    <a:pt x="864" y="2358"/>
                    <a:pt x="2283" y="2358"/>
                  </a:cubicBezTo>
                  <a:cubicBezTo>
                    <a:pt x="2912" y="2358"/>
                    <a:pt x="3650" y="2152"/>
                    <a:pt x="4469" y="1559"/>
                  </a:cubicBezTo>
                  <a:cubicBezTo>
                    <a:pt x="4469" y="1559"/>
                    <a:pt x="4147" y="249"/>
                    <a:pt x="2391" y="21"/>
                  </a:cubicBezTo>
                  <a:cubicBezTo>
                    <a:pt x="2290" y="7"/>
                    <a:pt x="2193" y="1"/>
                    <a:pt x="209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525;p69">
              <a:extLst>
                <a:ext uri="{FF2B5EF4-FFF2-40B4-BE49-F238E27FC236}">
                  <a16:creationId xmlns="" xmlns:a16="http://schemas.microsoft.com/office/drawing/2014/main" id="{91524432-8343-22D6-68B5-27C7EFA63FA7}"/>
                </a:ext>
              </a:extLst>
            </p:cNvPr>
            <p:cNvSpPr/>
            <p:nvPr/>
          </p:nvSpPr>
          <p:spPr>
            <a:xfrm>
              <a:off x="8289866" y="3721602"/>
              <a:ext cx="205186" cy="118497"/>
            </a:xfrm>
            <a:custGeom>
              <a:avLst/>
              <a:gdLst/>
              <a:ahLst/>
              <a:cxnLst/>
              <a:rect l="l" t="t" r="r" b="b"/>
              <a:pathLst>
                <a:path w="5238" h="3025" extrusionOk="0">
                  <a:moveTo>
                    <a:pt x="2733" y="1"/>
                  </a:moveTo>
                  <a:cubicBezTo>
                    <a:pt x="2619" y="1"/>
                    <a:pt x="2515" y="11"/>
                    <a:pt x="2401" y="21"/>
                  </a:cubicBezTo>
                  <a:cubicBezTo>
                    <a:pt x="447" y="281"/>
                    <a:pt x="63" y="1757"/>
                    <a:pt x="52" y="1819"/>
                  </a:cubicBezTo>
                  <a:lnTo>
                    <a:pt x="0" y="2037"/>
                  </a:lnTo>
                  <a:lnTo>
                    <a:pt x="177" y="2162"/>
                  </a:lnTo>
                  <a:cubicBezTo>
                    <a:pt x="967" y="2734"/>
                    <a:pt x="1767" y="3025"/>
                    <a:pt x="2557" y="3025"/>
                  </a:cubicBezTo>
                  <a:cubicBezTo>
                    <a:pt x="4116" y="3025"/>
                    <a:pt x="5051" y="1902"/>
                    <a:pt x="5092" y="1850"/>
                  </a:cubicBezTo>
                  <a:lnTo>
                    <a:pt x="5238" y="1674"/>
                  </a:lnTo>
                  <a:lnTo>
                    <a:pt x="5124" y="1476"/>
                  </a:lnTo>
                  <a:cubicBezTo>
                    <a:pt x="5092" y="1424"/>
                    <a:pt x="4271" y="1"/>
                    <a:pt x="2733" y="1"/>
                  </a:cubicBezTo>
                  <a:close/>
                </a:path>
              </a:pathLst>
            </a:custGeom>
            <a:solidFill>
              <a:srgbClr val="683A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526;p69">
              <a:extLst>
                <a:ext uri="{FF2B5EF4-FFF2-40B4-BE49-F238E27FC236}">
                  <a16:creationId xmlns="" xmlns:a16="http://schemas.microsoft.com/office/drawing/2014/main" id="{349F9C4C-04BE-CE64-024A-5A1DB9A1B342}"/>
                </a:ext>
              </a:extLst>
            </p:cNvPr>
            <p:cNvSpPr/>
            <p:nvPr/>
          </p:nvSpPr>
          <p:spPr>
            <a:xfrm>
              <a:off x="8291903" y="3739543"/>
              <a:ext cx="175062" cy="92369"/>
            </a:xfrm>
            <a:custGeom>
              <a:avLst/>
              <a:gdLst/>
              <a:ahLst/>
              <a:cxnLst/>
              <a:rect l="l" t="t" r="r" b="b"/>
              <a:pathLst>
                <a:path w="4469" h="2358" extrusionOk="0">
                  <a:moveTo>
                    <a:pt x="2363" y="1"/>
                  </a:moveTo>
                  <a:cubicBezTo>
                    <a:pt x="2268" y="1"/>
                    <a:pt x="2169" y="7"/>
                    <a:pt x="2068" y="21"/>
                  </a:cubicBezTo>
                  <a:cubicBezTo>
                    <a:pt x="322" y="249"/>
                    <a:pt x="0" y="1559"/>
                    <a:pt x="0" y="1559"/>
                  </a:cubicBezTo>
                  <a:cubicBezTo>
                    <a:pt x="820" y="2152"/>
                    <a:pt x="1557" y="2358"/>
                    <a:pt x="2186" y="2358"/>
                  </a:cubicBezTo>
                  <a:cubicBezTo>
                    <a:pt x="3605" y="2358"/>
                    <a:pt x="4469" y="1309"/>
                    <a:pt x="4469" y="1309"/>
                  </a:cubicBezTo>
                  <a:cubicBezTo>
                    <a:pt x="4469" y="1309"/>
                    <a:pt x="3733" y="1"/>
                    <a:pt x="236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0" name="Google Shape;2543;p69">
            <a:extLst>
              <a:ext uri="{FF2B5EF4-FFF2-40B4-BE49-F238E27FC236}">
                <a16:creationId xmlns="" xmlns:a16="http://schemas.microsoft.com/office/drawing/2014/main" id="{8294305A-FB91-92A9-36B8-A673F5B6AE91}"/>
              </a:ext>
            </a:extLst>
          </p:cNvPr>
          <p:cNvGrpSpPr/>
          <p:nvPr/>
        </p:nvGrpSpPr>
        <p:grpSpPr>
          <a:xfrm>
            <a:off x="9162090" y="5075663"/>
            <a:ext cx="1444225" cy="747108"/>
            <a:chOff x="7494056" y="4084092"/>
            <a:chExt cx="739920" cy="382766"/>
          </a:xfrm>
        </p:grpSpPr>
        <p:sp>
          <p:nvSpPr>
            <p:cNvPr id="52" name="Google Shape;2544;p69">
              <a:extLst>
                <a:ext uri="{FF2B5EF4-FFF2-40B4-BE49-F238E27FC236}">
                  <a16:creationId xmlns="" xmlns:a16="http://schemas.microsoft.com/office/drawing/2014/main" id="{F6F98019-19CD-074E-FA56-B37CA3162A96}"/>
                </a:ext>
              </a:extLst>
            </p:cNvPr>
            <p:cNvSpPr/>
            <p:nvPr/>
          </p:nvSpPr>
          <p:spPr>
            <a:xfrm rot="710135">
              <a:off x="7511518" y="4153804"/>
              <a:ext cx="704998" cy="243342"/>
            </a:xfrm>
            <a:custGeom>
              <a:avLst/>
              <a:gdLst/>
              <a:ahLst/>
              <a:cxnLst/>
              <a:rect l="l" t="t" r="r" b="b"/>
              <a:pathLst>
                <a:path w="15465" h="5338" extrusionOk="0">
                  <a:moveTo>
                    <a:pt x="2844" y="1"/>
                  </a:moveTo>
                  <a:cubicBezTo>
                    <a:pt x="2760" y="1"/>
                    <a:pt x="2674" y="3"/>
                    <a:pt x="2588" y="6"/>
                  </a:cubicBezTo>
                  <a:cubicBezTo>
                    <a:pt x="509" y="89"/>
                    <a:pt x="0" y="484"/>
                    <a:pt x="0" y="484"/>
                  </a:cubicBezTo>
                  <a:cubicBezTo>
                    <a:pt x="0" y="484"/>
                    <a:pt x="198" y="2344"/>
                    <a:pt x="956" y="3539"/>
                  </a:cubicBezTo>
                  <a:cubicBezTo>
                    <a:pt x="1705" y="4724"/>
                    <a:pt x="2858" y="5337"/>
                    <a:pt x="4147" y="5337"/>
                  </a:cubicBezTo>
                  <a:cubicBezTo>
                    <a:pt x="6485" y="5337"/>
                    <a:pt x="6714" y="4111"/>
                    <a:pt x="7732" y="4111"/>
                  </a:cubicBezTo>
                  <a:cubicBezTo>
                    <a:pt x="8740" y="4111"/>
                    <a:pt x="8979" y="5337"/>
                    <a:pt x="11318" y="5337"/>
                  </a:cubicBezTo>
                  <a:cubicBezTo>
                    <a:pt x="12596" y="5337"/>
                    <a:pt x="13760" y="4724"/>
                    <a:pt x="14508" y="3539"/>
                  </a:cubicBezTo>
                  <a:cubicBezTo>
                    <a:pt x="15256" y="2344"/>
                    <a:pt x="15464" y="484"/>
                    <a:pt x="15464" y="484"/>
                  </a:cubicBezTo>
                  <a:cubicBezTo>
                    <a:pt x="15464" y="484"/>
                    <a:pt x="14955" y="89"/>
                    <a:pt x="12876" y="6"/>
                  </a:cubicBezTo>
                  <a:cubicBezTo>
                    <a:pt x="12790" y="3"/>
                    <a:pt x="12705" y="1"/>
                    <a:pt x="12620" y="1"/>
                  </a:cubicBezTo>
                  <a:cubicBezTo>
                    <a:pt x="10670" y="1"/>
                    <a:pt x="9210" y="896"/>
                    <a:pt x="8543" y="1534"/>
                  </a:cubicBezTo>
                  <a:cubicBezTo>
                    <a:pt x="7988" y="2056"/>
                    <a:pt x="7802" y="2109"/>
                    <a:pt x="7750" y="2109"/>
                  </a:cubicBezTo>
                  <a:cubicBezTo>
                    <a:pt x="7737" y="2109"/>
                    <a:pt x="7732" y="2105"/>
                    <a:pt x="7732" y="2105"/>
                  </a:cubicBezTo>
                  <a:cubicBezTo>
                    <a:pt x="7732" y="2105"/>
                    <a:pt x="7727" y="2109"/>
                    <a:pt x="7714" y="2109"/>
                  </a:cubicBezTo>
                  <a:cubicBezTo>
                    <a:pt x="7662" y="2109"/>
                    <a:pt x="7477" y="2056"/>
                    <a:pt x="6922" y="1534"/>
                  </a:cubicBezTo>
                  <a:cubicBezTo>
                    <a:pt x="6254" y="896"/>
                    <a:pt x="4794" y="1"/>
                    <a:pt x="284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545;p69">
              <a:extLst>
                <a:ext uri="{FF2B5EF4-FFF2-40B4-BE49-F238E27FC236}">
                  <a16:creationId xmlns="" xmlns:a16="http://schemas.microsoft.com/office/drawing/2014/main" id="{9DAFCEEB-8FF3-CE0A-5BDE-F73E0FC0F3FA}"/>
                </a:ext>
              </a:extLst>
            </p:cNvPr>
            <p:cNvSpPr/>
            <p:nvPr/>
          </p:nvSpPr>
          <p:spPr>
            <a:xfrm rot="710135">
              <a:off x="7541810" y="4181520"/>
              <a:ext cx="644367" cy="188136"/>
            </a:xfrm>
            <a:custGeom>
              <a:avLst/>
              <a:gdLst/>
              <a:ahLst/>
              <a:cxnLst/>
              <a:rect l="l" t="t" r="r" b="b"/>
              <a:pathLst>
                <a:path w="14135" h="4127" extrusionOk="0">
                  <a:moveTo>
                    <a:pt x="1944" y="1"/>
                  </a:moveTo>
                  <a:cubicBezTo>
                    <a:pt x="925" y="42"/>
                    <a:pt x="333" y="157"/>
                    <a:pt x="0" y="250"/>
                  </a:cubicBezTo>
                  <a:cubicBezTo>
                    <a:pt x="135" y="1040"/>
                    <a:pt x="406" y="1986"/>
                    <a:pt x="801" y="2609"/>
                  </a:cubicBezTo>
                  <a:cubicBezTo>
                    <a:pt x="1424" y="3586"/>
                    <a:pt x="2370" y="4127"/>
                    <a:pt x="3482" y="4127"/>
                  </a:cubicBezTo>
                  <a:cubicBezTo>
                    <a:pt x="4708" y="4127"/>
                    <a:pt x="5238" y="3763"/>
                    <a:pt x="5706" y="3430"/>
                  </a:cubicBezTo>
                  <a:cubicBezTo>
                    <a:pt x="6080" y="3171"/>
                    <a:pt x="6475" y="2900"/>
                    <a:pt x="7067" y="2900"/>
                  </a:cubicBezTo>
                  <a:cubicBezTo>
                    <a:pt x="7660" y="2900"/>
                    <a:pt x="8044" y="3171"/>
                    <a:pt x="8429" y="3430"/>
                  </a:cubicBezTo>
                  <a:cubicBezTo>
                    <a:pt x="8896" y="3763"/>
                    <a:pt x="9426" y="4127"/>
                    <a:pt x="10653" y="4127"/>
                  </a:cubicBezTo>
                  <a:cubicBezTo>
                    <a:pt x="11754" y="4127"/>
                    <a:pt x="12710" y="3586"/>
                    <a:pt x="13334" y="2609"/>
                  </a:cubicBezTo>
                  <a:cubicBezTo>
                    <a:pt x="13729" y="1986"/>
                    <a:pt x="13989" y="1040"/>
                    <a:pt x="14134" y="250"/>
                  </a:cubicBezTo>
                  <a:cubicBezTo>
                    <a:pt x="13801" y="157"/>
                    <a:pt x="13199" y="42"/>
                    <a:pt x="12180" y="1"/>
                  </a:cubicBezTo>
                  <a:lnTo>
                    <a:pt x="11952" y="1"/>
                  </a:lnTo>
                  <a:cubicBezTo>
                    <a:pt x="10310" y="1"/>
                    <a:pt x="8990" y="708"/>
                    <a:pt x="8293" y="1362"/>
                  </a:cubicBezTo>
                  <a:cubicBezTo>
                    <a:pt x="7639" y="1986"/>
                    <a:pt x="7337" y="2110"/>
                    <a:pt x="7088" y="2110"/>
                  </a:cubicBezTo>
                  <a:lnTo>
                    <a:pt x="7046" y="2110"/>
                  </a:lnTo>
                  <a:cubicBezTo>
                    <a:pt x="6787" y="2110"/>
                    <a:pt x="6496" y="1986"/>
                    <a:pt x="5841" y="1362"/>
                  </a:cubicBezTo>
                  <a:cubicBezTo>
                    <a:pt x="5145" y="708"/>
                    <a:pt x="3814" y="1"/>
                    <a:pt x="218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546;p69">
              <a:extLst>
                <a:ext uri="{FF2B5EF4-FFF2-40B4-BE49-F238E27FC236}">
                  <a16:creationId xmlns="" xmlns:a16="http://schemas.microsoft.com/office/drawing/2014/main" id="{C858B151-B790-59B4-DC08-043A24289830}"/>
                </a:ext>
              </a:extLst>
            </p:cNvPr>
            <p:cNvSpPr/>
            <p:nvPr/>
          </p:nvSpPr>
          <p:spPr>
            <a:xfrm rot="710135">
              <a:off x="7624880" y="4184775"/>
              <a:ext cx="194290" cy="108998"/>
            </a:xfrm>
            <a:custGeom>
              <a:avLst/>
              <a:gdLst/>
              <a:ahLst/>
              <a:cxnLst/>
              <a:rect l="l" t="t" r="r" b="b"/>
              <a:pathLst>
                <a:path w="4262" h="2391" extrusionOk="0">
                  <a:moveTo>
                    <a:pt x="1834" y="0"/>
                  </a:moveTo>
                  <a:cubicBezTo>
                    <a:pt x="821" y="0"/>
                    <a:pt x="0" y="635"/>
                    <a:pt x="0" y="635"/>
                  </a:cubicBezTo>
                  <a:cubicBezTo>
                    <a:pt x="0" y="635"/>
                    <a:pt x="728" y="2163"/>
                    <a:pt x="1996" y="2360"/>
                  </a:cubicBezTo>
                  <a:cubicBezTo>
                    <a:pt x="2135" y="2381"/>
                    <a:pt x="2271" y="2390"/>
                    <a:pt x="2403" y="2390"/>
                  </a:cubicBezTo>
                  <a:cubicBezTo>
                    <a:pt x="3471" y="2390"/>
                    <a:pt x="4261" y="1789"/>
                    <a:pt x="4261" y="1789"/>
                  </a:cubicBezTo>
                  <a:cubicBezTo>
                    <a:pt x="4261" y="1789"/>
                    <a:pt x="3555" y="334"/>
                    <a:pt x="2328" y="53"/>
                  </a:cubicBezTo>
                  <a:cubicBezTo>
                    <a:pt x="2161" y="16"/>
                    <a:pt x="1995" y="0"/>
                    <a:pt x="1834" y="0"/>
                  </a:cubicBezTo>
                  <a:close/>
                </a:path>
              </a:pathLst>
            </a:custGeom>
            <a:solidFill>
              <a:srgbClr val="683A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547;p69">
              <a:extLst>
                <a:ext uri="{FF2B5EF4-FFF2-40B4-BE49-F238E27FC236}">
                  <a16:creationId xmlns="" xmlns:a16="http://schemas.microsoft.com/office/drawing/2014/main" id="{2A075E01-1DE0-EB43-1AC4-428BA04FEC35}"/>
                </a:ext>
              </a:extLst>
            </p:cNvPr>
            <p:cNvSpPr/>
            <p:nvPr/>
          </p:nvSpPr>
          <p:spPr>
            <a:xfrm rot="710135">
              <a:off x="7659072" y="4202853"/>
              <a:ext cx="157365" cy="88985"/>
            </a:xfrm>
            <a:custGeom>
              <a:avLst/>
              <a:gdLst/>
              <a:ahLst/>
              <a:cxnLst/>
              <a:rect l="l" t="t" r="r" b="b"/>
              <a:pathLst>
                <a:path w="3452" h="1952" extrusionOk="0">
                  <a:moveTo>
                    <a:pt x="1511" y="1"/>
                  </a:moveTo>
                  <a:cubicBezTo>
                    <a:pt x="677" y="1"/>
                    <a:pt x="1" y="521"/>
                    <a:pt x="1" y="521"/>
                  </a:cubicBezTo>
                  <a:cubicBezTo>
                    <a:pt x="1" y="521"/>
                    <a:pt x="604" y="1768"/>
                    <a:pt x="1643" y="1924"/>
                  </a:cubicBezTo>
                  <a:cubicBezTo>
                    <a:pt x="1763" y="1943"/>
                    <a:pt x="1880" y="1952"/>
                    <a:pt x="1993" y="1952"/>
                  </a:cubicBezTo>
                  <a:cubicBezTo>
                    <a:pt x="2850" y="1952"/>
                    <a:pt x="3451" y="1456"/>
                    <a:pt x="3451" y="1456"/>
                  </a:cubicBezTo>
                  <a:cubicBezTo>
                    <a:pt x="3451" y="1456"/>
                    <a:pt x="2911" y="272"/>
                    <a:pt x="1913" y="43"/>
                  </a:cubicBezTo>
                  <a:cubicBezTo>
                    <a:pt x="1777" y="13"/>
                    <a:pt x="1642" y="1"/>
                    <a:pt x="151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548;p69">
              <a:extLst>
                <a:ext uri="{FF2B5EF4-FFF2-40B4-BE49-F238E27FC236}">
                  <a16:creationId xmlns="" xmlns:a16="http://schemas.microsoft.com/office/drawing/2014/main" id="{2E3CC4F2-B4D1-AF7D-C09B-E19A7D28EB32}"/>
                </a:ext>
              </a:extLst>
            </p:cNvPr>
            <p:cNvSpPr/>
            <p:nvPr/>
          </p:nvSpPr>
          <p:spPr>
            <a:xfrm rot="710135">
              <a:off x="7911432" y="4244783"/>
              <a:ext cx="193834" cy="108998"/>
            </a:xfrm>
            <a:custGeom>
              <a:avLst/>
              <a:gdLst/>
              <a:ahLst/>
              <a:cxnLst/>
              <a:rect l="l" t="t" r="r" b="b"/>
              <a:pathLst>
                <a:path w="4252" h="2391" extrusionOk="0">
                  <a:moveTo>
                    <a:pt x="2418" y="0"/>
                  </a:moveTo>
                  <a:cubicBezTo>
                    <a:pt x="2257" y="0"/>
                    <a:pt x="2091" y="16"/>
                    <a:pt x="1924" y="53"/>
                  </a:cubicBezTo>
                  <a:cubicBezTo>
                    <a:pt x="708" y="334"/>
                    <a:pt x="1" y="1789"/>
                    <a:pt x="1" y="1789"/>
                  </a:cubicBezTo>
                  <a:cubicBezTo>
                    <a:pt x="1" y="1789"/>
                    <a:pt x="783" y="2390"/>
                    <a:pt x="1850" y="2390"/>
                  </a:cubicBezTo>
                  <a:cubicBezTo>
                    <a:pt x="1981" y="2390"/>
                    <a:pt x="2117" y="2381"/>
                    <a:pt x="2256" y="2360"/>
                  </a:cubicBezTo>
                  <a:cubicBezTo>
                    <a:pt x="3534" y="2163"/>
                    <a:pt x="4251" y="635"/>
                    <a:pt x="4251" y="635"/>
                  </a:cubicBezTo>
                  <a:cubicBezTo>
                    <a:pt x="4251" y="635"/>
                    <a:pt x="3431" y="0"/>
                    <a:pt x="2418" y="0"/>
                  </a:cubicBezTo>
                  <a:close/>
                </a:path>
              </a:pathLst>
            </a:custGeom>
            <a:solidFill>
              <a:srgbClr val="683A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549;p69">
              <a:extLst>
                <a:ext uri="{FF2B5EF4-FFF2-40B4-BE49-F238E27FC236}">
                  <a16:creationId xmlns="" xmlns:a16="http://schemas.microsoft.com/office/drawing/2014/main" id="{34468A7E-1545-DA03-4EE3-D9A37950C33D}"/>
                </a:ext>
              </a:extLst>
            </p:cNvPr>
            <p:cNvSpPr/>
            <p:nvPr/>
          </p:nvSpPr>
          <p:spPr>
            <a:xfrm rot="710135">
              <a:off x="7912294" y="4255871"/>
              <a:ext cx="156864" cy="88985"/>
            </a:xfrm>
            <a:custGeom>
              <a:avLst/>
              <a:gdLst/>
              <a:ahLst/>
              <a:cxnLst/>
              <a:rect l="l" t="t" r="r" b="b"/>
              <a:pathLst>
                <a:path w="3441" h="1952" extrusionOk="0">
                  <a:moveTo>
                    <a:pt x="1937" y="1"/>
                  </a:moveTo>
                  <a:cubicBezTo>
                    <a:pt x="1807" y="1"/>
                    <a:pt x="1673" y="13"/>
                    <a:pt x="1538" y="43"/>
                  </a:cubicBezTo>
                  <a:cubicBezTo>
                    <a:pt x="530" y="272"/>
                    <a:pt x="0" y="1456"/>
                    <a:pt x="0" y="1456"/>
                  </a:cubicBezTo>
                  <a:cubicBezTo>
                    <a:pt x="0" y="1456"/>
                    <a:pt x="601" y="1952"/>
                    <a:pt x="1459" y="1952"/>
                  </a:cubicBezTo>
                  <a:cubicBezTo>
                    <a:pt x="1571" y="1952"/>
                    <a:pt x="1688" y="1943"/>
                    <a:pt x="1808" y="1924"/>
                  </a:cubicBezTo>
                  <a:cubicBezTo>
                    <a:pt x="2848" y="1768"/>
                    <a:pt x="3440" y="521"/>
                    <a:pt x="3440" y="521"/>
                  </a:cubicBezTo>
                  <a:cubicBezTo>
                    <a:pt x="3440" y="521"/>
                    <a:pt x="2764" y="1"/>
                    <a:pt x="193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 xmlns:p14="http://schemas.microsoft.com/office/powerpoint/2010/main" val="233520165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 xmlns:a16="http://schemas.microsoft.com/office/drawing/2014/main" id="{46AE7D05-7D4D-DF49-5EFF-CD055842A66B}"/>
              </a:ext>
            </a:extLst>
          </p:cNvPr>
          <p:cNvGrpSpPr/>
          <p:nvPr/>
        </p:nvGrpSpPr>
        <p:grpSpPr>
          <a:xfrm>
            <a:off x="812767" y="747461"/>
            <a:ext cx="8069977" cy="554840"/>
            <a:chOff x="1095374" y="794342"/>
            <a:chExt cx="6045462" cy="554840"/>
          </a:xfrm>
        </p:grpSpPr>
        <p:sp>
          <p:nvSpPr>
            <p:cNvPr id="31" name="Google Shape;1244;p38">
              <a:extLst>
                <a:ext uri="{FF2B5EF4-FFF2-40B4-BE49-F238E27FC236}">
                  <a16:creationId xmlns="" xmlns:a16="http://schemas.microsoft.com/office/drawing/2014/main" id="{3E8DD768-8E2B-10A8-4AEF-773BA4E24366}"/>
                </a:ext>
              </a:extLst>
            </p:cNvPr>
            <p:cNvSpPr/>
            <p:nvPr/>
          </p:nvSpPr>
          <p:spPr>
            <a:xfrm>
              <a:off x="1095375" y="794342"/>
              <a:ext cx="6045461" cy="554840"/>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Hình chữ nhật 31">
              <a:extLst>
                <a:ext uri="{FF2B5EF4-FFF2-40B4-BE49-F238E27FC236}">
                  <a16:creationId xmlns="" xmlns:a16="http://schemas.microsoft.com/office/drawing/2014/main" id="{F5FD9B20-A98A-9E49-C13D-30F0BC72E5B0}"/>
                </a:ext>
              </a:extLst>
            </p:cNvPr>
            <p:cNvSpPr/>
            <p:nvPr/>
          </p:nvSpPr>
          <p:spPr>
            <a:xfrm>
              <a:off x="1095374" y="832208"/>
              <a:ext cx="5983188" cy="461665"/>
            </a:xfrm>
            <a:prstGeom prst="rect">
              <a:avLst/>
            </a:prstGeom>
            <a:noFill/>
          </p:spPr>
          <p:txBody>
            <a:bodyPr wrap="square" lIns="91440" tIns="45720" rIns="91440" bIns="45720">
              <a:spAutoFit/>
            </a:bodyPr>
            <a:lstStyle/>
            <a:p>
              <a:pPr algn="ctr">
                <a:spcAft>
                  <a:spcPts val="800"/>
                </a:spcAft>
                <a:buClr>
                  <a:schemeClr val="lt2"/>
                </a:buClr>
                <a:buSzPts val="3600"/>
                <a:tabLst>
                  <a:tab pos="659130" algn="l"/>
                </a:tabLst>
              </a:pPr>
              <a:r>
                <a:rPr lang="en-US" sz="2400" b="1" dirty="0">
                  <a:solidFill>
                    <a:schemeClr val="accent1">
                      <a:lumMod val="75000"/>
                    </a:schemeClr>
                  </a:solidFill>
                  <a:latin typeface="Playfair Display"/>
                </a:rPr>
                <a:t>2. Nguyên nhân dẫn đến hành động giả dại của Xúy Vân </a:t>
              </a:r>
            </a:p>
          </p:txBody>
        </p:sp>
      </p:grpSp>
      <p:sp>
        <p:nvSpPr>
          <p:cNvPr id="35" name="Hộp Văn bản 34">
            <a:extLst>
              <a:ext uri="{FF2B5EF4-FFF2-40B4-BE49-F238E27FC236}">
                <a16:creationId xmlns="" xmlns:a16="http://schemas.microsoft.com/office/drawing/2014/main" id="{34613D2C-DF39-80E7-18E3-B619D1766985}"/>
              </a:ext>
            </a:extLst>
          </p:cNvPr>
          <p:cNvSpPr txBox="1"/>
          <p:nvPr/>
        </p:nvSpPr>
        <p:spPr>
          <a:xfrm>
            <a:off x="812767" y="1708069"/>
            <a:ext cx="5078855" cy="3046988"/>
          </a:xfrm>
          <a:prstGeom prst="rect">
            <a:avLst/>
          </a:prstGeom>
          <a:noFill/>
        </p:spPr>
        <p:txBody>
          <a:bodyPr wrap="square">
            <a:spAutoFit/>
          </a:bodyPr>
          <a:lstStyle/>
          <a:p>
            <a:pPr algn="ctr"/>
            <a:r>
              <a:rPr lang="en-US" sz="2400" b="1" dirty="0">
                <a:solidFill>
                  <a:srgbClr val="C00000"/>
                </a:solidFill>
                <a:effectLst/>
                <a:latin typeface="Times New Roman" panose="02020603050405020304" pitchFamily="18" charset="0"/>
                <a:ea typeface="Times New Roman" panose="02020603050405020304" pitchFamily="18" charset="0"/>
              </a:rPr>
              <a:t>NGUYÊN NHÂN TRỰC TIẾP</a:t>
            </a:r>
          </a:p>
          <a:p>
            <a:pPr algn="just"/>
            <a:r>
              <a:rPr lang="en-US" sz="2400" dirty="0">
                <a:effectLst/>
                <a:latin typeface="Times New Roman" panose="02020603050405020304" pitchFamily="18" charset="0"/>
                <a:ea typeface="Times New Roman" panose="02020603050405020304" pitchFamily="18" charset="0"/>
              </a:rPr>
              <a:t>Lời xúi dục và hứa hẹn ngon ngọt của Trần Phương – gã người tình trăng hoa và đểu cáng (nguyên nhân này có thể được nhận biết một phần qua những chi tiết ngoài văn bản, ở đoạn tóm tắt tác phẩm và một phần qua chính đoạn xưng danh của </a:t>
            </a:r>
            <a:r>
              <a:rPr lang="en-US" sz="2400" dirty="0" err="1">
                <a:effectLst/>
                <a:latin typeface="Times New Roman" panose="02020603050405020304" pitchFamily="18" charset="0"/>
                <a:ea typeface="Times New Roman" panose="02020603050405020304" pitchFamily="18" charset="0"/>
              </a:rPr>
              <a:t>Xuý</a:t>
            </a:r>
            <a:r>
              <a:rPr lang="en-US" sz="2400" dirty="0">
                <a:effectLst/>
                <a:latin typeface="Times New Roman" panose="02020603050405020304" pitchFamily="18" charset="0"/>
                <a:ea typeface="Times New Roman" panose="02020603050405020304" pitchFamily="18" charset="0"/>
              </a:rPr>
              <a:t> Vân trong văn bản). </a:t>
            </a:r>
            <a:endParaRPr lang="en-US" sz="2400" dirty="0"/>
          </a:p>
        </p:txBody>
      </p:sp>
      <p:sp>
        <p:nvSpPr>
          <p:cNvPr id="37" name="Hộp Văn bản 36">
            <a:extLst>
              <a:ext uri="{FF2B5EF4-FFF2-40B4-BE49-F238E27FC236}">
                <a16:creationId xmlns="" xmlns:a16="http://schemas.microsoft.com/office/drawing/2014/main" id="{B1AF3DFC-8BA1-19B2-D95C-5ED9472CF3C4}"/>
              </a:ext>
            </a:extLst>
          </p:cNvPr>
          <p:cNvSpPr txBox="1"/>
          <p:nvPr/>
        </p:nvSpPr>
        <p:spPr>
          <a:xfrm>
            <a:off x="6540866" y="1708069"/>
            <a:ext cx="4838367" cy="1938992"/>
          </a:xfrm>
          <a:prstGeom prst="rect">
            <a:avLst/>
          </a:prstGeom>
          <a:noFill/>
        </p:spPr>
        <p:txBody>
          <a:bodyPr wrap="square">
            <a:spAutoFit/>
          </a:bodyPr>
          <a:lstStyle/>
          <a:p>
            <a:pPr algn="ctr"/>
            <a:r>
              <a:rPr lang="en-US" sz="2400" b="1" dirty="0">
                <a:solidFill>
                  <a:srgbClr val="C00000"/>
                </a:solidFill>
                <a:latin typeface="Times New Roman" panose="02020603050405020304" pitchFamily="18" charset="0"/>
              </a:rPr>
              <a:t>NGUYÊN NHÂN SÂU XA</a:t>
            </a:r>
          </a:p>
          <a:p>
            <a:pPr algn="just"/>
            <a:r>
              <a:rPr lang="en-US" sz="2400" dirty="0">
                <a:latin typeface="Times New Roman" panose="02020603050405020304" pitchFamily="18" charset="0"/>
              </a:rPr>
              <a:t>Nỗi buồn chán, cô đơn khi phải sống xa chồng và niềm khát khao cảnh sống êm đềm, hạnh phúc của </a:t>
            </a:r>
            <a:r>
              <a:rPr lang="en-US" sz="2400" dirty="0" err="1">
                <a:latin typeface="Times New Roman" panose="02020603050405020304" pitchFamily="18" charset="0"/>
              </a:rPr>
              <a:t>Xuý</a:t>
            </a:r>
            <a:r>
              <a:rPr lang="en-US" sz="2400" dirty="0">
                <a:latin typeface="Times New Roman" panose="02020603050405020304" pitchFamily="18" charset="0"/>
              </a:rPr>
              <a:t> Vân</a:t>
            </a:r>
          </a:p>
        </p:txBody>
      </p:sp>
      <p:cxnSp>
        <p:nvCxnSpPr>
          <p:cNvPr id="7" name="Đường nối Thẳng 6">
            <a:extLst>
              <a:ext uri="{FF2B5EF4-FFF2-40B4-BE49-F238E27FC236}">
                <a16:creationId xmlns="" xmlns:a16="http://schemas.microsoft.com/office/drawing/2014/main" id="{4D811851-0B31-D70E-E4EA-5DC3A8CCF206}"/>
              </a:ext>
            </a:extLst>
          </p:cNvPr>
          <p:cNvCxnSpPr/>
          <p:nvPr/>
        </p:nvCxnSpPr>
        <p:spPr>
          <a:xfrm>
            <a:off x="6226628" y="1823853"/>
            <a:ext cx="0" cy="3196440"/>
          </a:xfrm>
          <a:prstGeom prst="line">
            <a:avLst/>
          </a:prstGeom>
          <a:ln w="38100">
            <a:solidFill>
              <a:srgbClr val="B42021"/>
            </a:solidFill>
          </a:ln>
        </p:spPr>
        <p:style>
          <a:lnRef idx="1">
            <a:schemeClr val="accent1"/>
          </a:lnRef>
          <a:fillRef idx="0">
            <a:schemeClr val="accent1"/>
          </a:fillRef>
          <a:effectRef idx="0">
            <a:schemeClr val="accent1"/>
          </a:effectRef>
          <a:fontRef idx="minor">
            <a:schemeClr val="tx1"/>
          </a:fontRef>
        </p:style>
      </p:cxnSp>
      <p:grpSp>
        <p:nvGrpSpPr>
          <p:cNvPr id="24" name="Google Shape;1793;p50">
            <a:extLst>
              <a:ext uri="{FF2B5EF4-FFF2-40B4-BE49-F238E27FC236}">
                <a16:creationId xmlns="" xmlns:a16="http://schemas.microsoft.com/office/drawing/2014/main" id="{2F425FBA-E782-40B0-0FFA-032D99C65D3D}"/>
              </a:ext>
            </a:extLst>
          </p:cNvPr>
          <p:cNvGrpSpPr/>
          <p:nvPr/>
        </p:nvGrpSpPr>
        <p:grpSpPr>
          <a:xfrm rot="851596">
            <a:off x="10200316" y="3089787"/>
            <a:ext cx="1219714" cy="2687682"/>
            <a:chOff x="882257" y="2943102"/>
            <a:chExt cx="596470" cy="1314343"/>
          </a:xfrm>
        </p:grpSpPr>
        <p:sp>
          <p:nvSpPr>
            <p:cNvPr id="25" name="Google Shape;1794;p50">
              <a:extLst>
                <a:ext uri="{FF2B5EF4-FFF2-40B4-BE49-F238E27FC236}">
                  <a16:creationId xmlns="" xmlns:a16="http://schemas.microsoft.com/office/drawing/2014/main" id="{55717D04-7127-AFA1-6099-36CD02B53E8F}"/>
                </a:ext>
              </a:extLst>
            </p:cNvPr>
            <p:cNvSpPr/>
            <p:nvPr/>
          </p:nvSpPr>
          <p:spPr>
            <a:xfrm>
              <a:off x="893269" y="3805777"/>
              <a:ext cx="375904" cy="448679"/>
            </a:xfrm>
            <a:custGeom>
              <a:avLst/>
              <a:gdLst/>
              <a:ahLst/>
              <a:cxnLst/>
              <a:rect l="l" t="t" r="r" b="b"/>
              <a:pathLst>
                <a:path w="5031" h="6005" extrusionOk="0">
                  <a:moveTo>
                    <a:pt x="2420" y="1"/>
                  </a:moveTo>
                  <a:cubicBezTo>
                    <a:pt x="1653" y="1"/>
                    <a:pt x="160" y="450"/>
                    <a:pt x="239" y="797"/>
                  </a:cubicBezTo>
                  <a:cubicBezTo>
                    <a:pt x="287" y="969"/>
                    <a:pt x="522" y="1006"/>
                    <a:pt x="716" y="1006"/>
                  </a:cubicBezTo>
                  <a:cubicBezTo>
                    <a:pt x="864" y="1006"/>
                    <a:pt x="988" y="985"/>
                    <a:pt x="988" y="985"/>
                  </a:cubicBezTo>
                  <a:lnTo>
                    <a:pt x="1175" y="1754"/>
                  </a:lnTo>
                  <a:cubicBezTo>
                    <a:pt x="1175" y="1754"/>
                    <a:pt x="0" y="2834"/>
                    <a:pt x="146" y="4217"/>
                  </a:cubicBezTo>
                  <a:cubicBezTo>
                    <a:pt x="302" y="5609"/>
                    <a:pt x="561" y="5900"/>
                    <a:pt x="561" y="5900"/>
                  </a:cubicBezTo>
                  <a:cubicBezTo>
                    <a:pt x="561" y="5900"/>
                    <a:pt x="870" y="6004"/>
                    <a:pt x="1486" y="6004"/>
                  </a:cubicBezTo>
                  <a:cubicBezTo>
                    <a:pt x="1843" y="6004"/>
                    <a:pt x="2304" y="5969"/>
                    <a:pt x="2869" y="5859"/>
                  </a:cubicBezTo>
                  <a:cubicBezTo>
                    <a:pt x="4469" y="5536"/>
                    <a:pt x="4937" y="4830"/>
                    <a:pt x="4937" y="4830"/>
                  </a:cubicBezTo>
                  <a:cubicBezTo>
                    <a:pt x="4937" y="4830"/>
                    <a:pt x="5030" y="4456"/>
                    <a:pt x="4531" y="3146"/>
                  </a:cubicBezTo>
                  <a:cubicBezTo>
                    <a:pt x="4022" y="1847"/>
                    <a:pt x="2484" y="1442"/>
                    <a:pt x="2484" y="1442"/>
                  </a:cubicBezTo>
                  <a:lnTo>
                    <a:pt x="2297" y="662"/>
                  </a:lnTo>
                  <a:cubicBezTo>
                    <a:pt x="2297" y="662"/>
                    <a:pt x="2941" y="465"/>
                    <a:pt x="2858" y="153"/>
                  </a:cubicBezTo>
                  <a:cubicBezTo>
                    <a:pt x="2833" y="46"/>
                    <a:pt x="2663" y="1"/>
                    <a:pt x="242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795;p50">
              <a:extLst>
                <a:ext uri="{FF2B5EF4-FFF2-40B4-BE49-F238E27FC236}">
                  <a16:creationId xmlns="" xmlns:a16="http://schemas.microsoft.com/office/drawing/2014/main" id="{86B5B2C9-D095-463E-50C0-611453423AAB}"/>
                </a:ext>
              </a:extLst>
            </p:cNvPr>
            <p:cNvSpPr/>
            <p:nvPr/>
          </p:nvSpPr>
          <p:spPr>
            <a:xfrm>
              <a:off x="898724" y="3803311"/>
              <a:ext cx="365742" cy="454133"/>
            </a:xfrm>
            <a:custGeom>
              <a:avLst/>
              <a:gdLst/>
              <a:ahLst/>
              <a:cxnLst/>
              <a:rect l="l" t="t" r="r" b="b"/>
              <a:pathLst>
                <a:path w="4895" h="6078" extrusionOk="0">
                  <a:moveTo>
                    <a:pt x="2363" y="1"/>
                  </a:moveTo>
                  <a:cubicBezTo>
                    <a:pt x="2224" y="1"/>
                    <a:pt x="2086" y="16"/>
                    <a:pt x="1954" y="30"/>
                  </a:cubicBezTo>
                  <a:cubicBezTo>
                    <a:pt x="1767" y="51"/>
                    <a:pt x="1580" y="82"/>
                    <a:pt x="1393" y="134"/>
                  </a:cubicBezTo>
                  <a:cubicBezTo>
                    <a:pt x="1206" y="176"/>
                    <a:pt x="1018" y="228"/>
                    <a:pt x="831" y="290"/>
                  </a:cubicBezTo>
                  <a:cubicBezTo>
                    <a:pt x="655" y="352"/>
                    <a:pt x="478" y="425"/>
                    <a:pt x="301" y="539"/>
                  </a:cubicBezTo>
                  <a:cubicBezTo>
                    <a:pt x="270" y="560"/>
                    <a:pt x="229" y="591"/>
                    <a:pt x="187" y="633"/>
                  </a:cubicBezTo>
                  <a:cubicBezTo>
                    <a:pt x="156" y="675"/>
                    <a:pt x="114" y="727"/>
                    <a:pt x="114" y="799"/>
                  </a:cubicBezTo>
                  <a:cubicBezTo>
                    <a:pt x="114" y="934"/>
                    <a:pt x="229" y="1018"/>
                    <a:pt x="322" y="1049"/>
                  </a:cubicBezTo>
                  <a:cubicBezTo>
                    <a:pt x="432" y="1087"/>
                    <a:pt x="539" y="1099"/>
                    <a:pt x="645" y="1099"/>
                  </a:cubicBezTo>
                  <a:cubicBezTo>
                    <a:pt x="719" y="1099"/>
                    <a:pt x="793" y="1093"/>
                    <a:pt x="866" y="1086"/>
                  </a:cubicBezTo>
                  <a:lnTo>
                    <a:pt x="866" y="1086"/>
                  </a:lnTo>
                  <a:lnTo>
                    <a:pt x="1031" y="1773"/>
                  </a:lnTo>
                  <a:lnTo>
                    <a:pt x="1031" y="1773"/>
                  </a:lnTo>
                  <a:cubicBezTo>
                    <a:pt x="764" y="2036"/>
                    <a:pt x="544" y="2328"/>
                    <a:pt x="364" y="2660"/>
                  </a:cubicBezTo>
                  <a:cubicBezTo>
                    <a:pt x="187" y="2992"/>
                    <a:pt x="62" y="3356"/>
                    <a:pt x="21" y="3740"/>
                  </a:cubicBezTo>
                  <a:cubicBezTo>
                    <a:pt x="0" y="3938"/>
                    <a:pt x="0" y="4125"/>
                    <a:pt x="21" y="4322"/>
                  </a:cubicBezTo>
                  <a:cubicBezTo>
                    <a:pt x="52" y="4509"/>
                    <a:pt x="73" y="4696"/>
                    <a:pt x="104" y="4873"/>
                  </a:cubicBezTo>
                  <a:cubicBezTo>
                    <a:pt x="135" y="5060"/>
                    <a:pt x="177" y="5247"/>
                    <a:pt x="229" y="5434"/>
                  </a:cubicBezTo>
                  <a:cubicBezTo>
                    <a:pt x="260" y="5528"/>
                    <a:pt x="281" y="5611"/>
                    <a:pt x="322" y="5705"/>
                  </a:cubicBezTo>
                  <a:cubicBezTo>
                    <a:pt x="353" y="5798"/>
                    <a:pt x="385" y="5881"/>
                    <a:pt x="457" y="5964"/>
                  </a:cubicBezTo>
                  <a:lnTo>
                    <a:pt x="457" y="5975"/>
                  </a:lnTo>
                  <a:lnTo>
                    <a:pt x="478" y="5985"/>
                  </a:lnTo>
                  <a:cubicBezTo>
                    <a:pt x="758" y="6053"/>
                    <a:pt x="1044" y="6077"/>
                    <a:pt x="1331" y="6077"/>
                  </a:cubicBezTo>
                  <a:cubicBezTo>
                    <a:pt x="1438" y="6077"/>
                    <a:pt x="1545" y="6074"/>
                    <a:pt x="1652" y="6068"/>
                  </a:cubicBezTo>
                  <a:cubicBezTo>
                    <a:pt x="2047" y="6047"/>
                    <a:pt x="2432" y="5985"/>
                    <a:pt x="2816" y="5912"/>
                  </a:cubicBezTo>
                  <a:cubicBezTo>
                    <a:pt x="3191" y="5829"/>
                    <a:pt x="3575" y="5715"/>
                    <a:pt x="3928" y="5549"/>
                  </a:cubicBezTo>
                  <a:cubicBezTo>
                    <a:pt x="4282" y="5382"/>
                    <a:pt x="4625" y="5185"/>
                    <a:pt x="4874" y="4873"/>
                  </a:cubicBezTo>
                  <a:cubicBezTo>
                    <a:pt x="4895" y="4717"/>
                    <a:pt x="4864" y="4572"/>
                    <a:pt x="4843" y="4437"/>
                  </a:cubicBezTo>
                  <a:cubicBezTo>
                    <a:pt x="4812" y="4291"/>
                    <a:pt x="4781" y="4146"/>
                    <a:pt x="4739" y="4011"/>
                  </a:cubicBezTo>
                  <a:lnTo>
                    <a:pt x="4739" y="4011"/>
                  </a:lnTo>
                  <a:cubicBezTo>
                    <a:pt x="4770" y="4146"/>
                    <a:pt x="4812" y="4291"/>
                    <a:pt x="4833" y="4437"/>
                  </a:cubicBezTo>
                  <a:cubicBezTo>
                    <a:pt x="4853" y="4582"/>
                    <a:pt x="4874" y="4728"/>
                    <a:pt x="4864" y="4863"/>
                  </a:cubicBezTo>
                  <a:cubicBezTo>
                    <a:pt x="4614" y="5164"/>
                    <a:pt x="4271" y="5372"/>
                    <a:pt x="3918" y="5528"/>
                  </a:cubicBezTo>
                  <a:cubicBezTo>
                    <a:pt x="3565" y="5684"/>
                    <a:pt x="3180" y="5788"/>
                    <a:pt x="2806" y="5860"/>
                  </a:cubicBezTo>
                  <a:cubicBezTo>
                    <a:pt x="2421" y="5933"/>
                    <a:pt x="2037" y="5985"/>
                    <a:pt x="1652" y="5996"/>
                  </a:cubicBezTo>
                  <a:cubicBezTo>
                    <a:pt x="1580" y="5997"/>
                    <a:pt x="1507" y="5999"/>
                    <a:pt x="1434" y="5999"/>
                  </a:cubicBezTo>
                  <a:cubicBezTo>
                    <a:pt x="1120" y="5999"/>
                    <a:pt x="801" y="5976"/>
                    <a:pt x="508" y="5894"/>
                  </a:cubicBezTo>
                  <a:lnTo>
                    <a:pt x="508" y="5894"/>
                  </a:lnTo>
                  <a:cubicBezTo>
                    <a:pt x="470" y="5833"/>
                    <a:pt x="434" y="5749"/>
                    <a:pt x="405" y="5673"/>
                  </a:cubicBezTo>
                  <a:cubicBezTo>
                    <a:pt x="374" y="5580"/>
                    <a:pt x="353" y="5497"/>
                    <a:pt x="333" y="5403"/>
                  </a:cubicBezTo>
                  <a:cubicBezTo>
                    <a:pt x="281" y="5226"/>
                    <a:pt x="249" y="5039"/>
                    <a:pt x="218" y="4863"/>
                  </a:cubicBezTo>
                  <a:cubicBezTo>
                    <a:pt x="187" y="4676"/>
                    <a:pt x="166" y="4489"/>
                    <a:pt x="146" y="4302"/>
                  </a:cubicBezTo>
                  <a:cubicBezTo>
                    <a:pt x="114" y="4125"/>
                    <a:pt x="114" y="3938"/>
                    <a:pt x="135" y="3761"/>
                  </a:cubicBezTo>
                  <a:cubicBezTo>
                    <a:pt x="177" y="3387"/>
                    <a:pt x="301" y="3044"/>
                    <a:pt x="478" y="2712"/>
                  </a:cubicBezTo>
                  <a:cubicBezTo>
                    <a:pt x="655" y="2400"/>
                    <a:pt x="883" y="2088"/>
                    <a:pt x="1143" y="1839"/>
                  </a:cubicBezTo>
                  <a:lnTo>
                    <a:pt x="1164" y="1807"/>
                  </a:lnTo>
                  <a:lnTo>
                    <a:pt x="1164" y="1776"/>
                  </a:lnTo>
                  <a:lnTo>
                    <a:pt x="967" y="1007"/>
                  </a:lnTo>
                  <a:lnTo>
                    <a:pt x="956" y="955"/>
                  </a:lnTo>
                  <a:lnTo>
                    <a:pt x="904" y="966"/>
                  </a:lnTo>
                  <a:cubicBezTo>
                    <a:pt x="822" y="975"/>
                    <a:pt x="736" y="983"/>
                    <a:pt x="650" y="983"/>
                  </a:cubicBezTo>
                  <a:cubicBezTo>
                    <a:pt x="551" y="983"/>
                    <a:pt x="453" y="973"/>
                    <a:pt x="364" y="945"/>
                  </a:cubicBezTo>
                  <a:cubicBezTo>
                    <a:pt x="322" y="934"/>
                    <a:pt x="291" y="914"/>
                    <a:pt x="260" y="882"/>
                  </a:cubicBezTo>
                  <a:cubicBezTo>
                    <a:pt x="239" y="862"/>
                    <a:pt x="218" y="820"/>
                    <a:pt x="218" y="799"/>
                  </a:cubicBezTo>
                  <a:cubicBezTo>
                    <a:pt x="218" y="747"/>
                    <a:pt x="291" y="675"/>
                    <a:pt x="364" y="623"/>
                  </a:cubicBezTo>
                  <a:cubicBezTo>
                    <a:pt x="520" y="519"/>
                    <a:pt x="696" y="446"/>
                    <a:pt x="863" y="373"/>
                  </a:cubicBezTo>
                  <a:cubicBezTo>
                    <a:pt x="1039" y="311"/>
                    <a:pt x="1226" y="259"/>
                    <a:pt x="1403" y="207"/>
                  </a:cubicBezTo>
                  <a:cubicBezTo>
                    <a:pt x="1590" y="165"/>
                    <a:pt x="1777" y="124"/>
                    <a:pt x="1964" y="93"/>
                  </a:cubicBezTo>
                  <a:cubicBezTo>
                    <a:pt x="2096" y="78"/>
                    <a:pt x="2229" y="63"/>
                    <a:pt x="2361" y="63"/>
                  </a:cubicBezTo>
                  <a:cubicBezTo>
                    <a:pt x="2416" y="63"/>
                    <a:pt x="2471" y="66"/>
                    <a:pt x="2525" y="72"/>
                  </a:cubicBezTo>
                  <a:cubicBezTo>
                    <a:pt x="2609" y="82"/>
                    <a:pt x="2712" y="103"/>
                    <a:pt x="2754" y="176"/>
                  </a:cubicBezTo>
                  <a:cubicBezTo>
                    <a:pt x="2775" y="207"/>
                    <a:pt x="2775" y="249"/>
                    <a:pt x="2764" y="290"/>
                  </a:cubicBezTo>
                  <a:cubicBezTo>
                    <a:pt x="2754" y="332"/>
                    <a:pt x="2723" y="373"/>
                    <a:pt x="2692" y="404"/>
                  </a:cubicBezTo>
                  <a:cubicBezTo>
                    <a:pt x="2567" y="539"/>
                    <a:pt x="2390" y="612"/>
                    <a:pt x="2214" y="685"/>
                  </a:cubicBezTo>
                  <a:lnTo>
                    <a:pt x="2203" y="685"/>
                  </a:lnTo>
                  <a:lnTo>
                    <a:pt x="2203" y="706"/>
                  </a:lnTo>
                  <a:lnTo>
                    <a:pt x="2401" y="1475"/>
                  </a:lnTo>
                  <a:lnTo>
                    <a:pt x="2411" y="1485"/>
                  </a:lnTo>
                  <a:cubicBezTo>
                    <a:pt x="2629" y="1548"/>
                    <a:pt x="2837" y="1631"/>
                    <a:pt x="3045" y="1735"/>
                  </a:cubicBezTo>
                  <a:cubicBezTo>
                    <a:pt x="3242" y="1839"/>
                    <a:pt x="3440" y="1963"/>
                    <a:pt x="3627" y="2109"/>
                  </a:cubicBezTo>
                  <a:cubicBezTo>
                    <a:pt x="3980" y="2389"/>
                    <a:pt x="4282" y="2753"/>
                    <a:pt x="4458" y="3179"/>
                  </a:cubicBezTo>
                  <a:cubicBezTo>
                    <a:pt x="4292" y="2753"/>
                    <a:pt x="3991" y="2379"/>
                    <a:pt x="3627" y="2098"/>
                  </a:cubicBezTo>
                  <a:cubicBezTo>
                    <a:pt x="3450" y="1953"/>
                    <a:pt x="3253" y="1828"/>
                    <a:pt x="3045" y="1724"/>
                  </a:cubicBezTo>
                  <a:cubicBezTo>
                    <a:pt x="2850" y="1622"/>
                    <a:pt x="2635" y="1529"/>
                    <a:pt x="2420" y="1457"/>
                  </a:cubicBezTo>
                  <a:lnTo>
                    <a:pt x="2420" y="1457"/>
                  </a:lnTo>
                  <a:lnTo>
                    <a:pt x="2238" y="711"/>
                  </a:lnTo>
                  <a:lnTo>
                    <a:pt x="2238" y="711"/>
                  </a:lnTo>
                  <a:cubicBezTo>
                    <a:pt x="2420" y="650"/>
                    <a:pt x="2591" y="577"/>
                    <a:pt x="2733" y="436"/>
                  </a:cubicBezTo>
                  <a:cubicBezTo>
                    <a:pt x="2796" y="363"/>
                    <a:pt x="2848" y="249"/>
                    <a:pt x="2806" y="145"/>
                  </a:cubicBezTo>
                  <a:cubicBezTo>
                    <a:pt x="2775" y="93"/>
                    <a:pt x="2723" y="61"/>
                    <a:pt x="2681" y="51"/>
                  </a:cubicBezTo>
                  <a:cubicBezTo>
                    <a:pt x="2629" y="30"/>
                    <a:pt x="2577" y="20"/>
                    <a:pt x="2536" y="9"/>
                  </a:cubicBezTo>
                  <a:cubicBezTo>
                    <a:pt x="2478" y="3"/>
                    <a:pt x="2420" y="1"/>
                    <a:pt x="236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796;p50">
              <a:extLst>
                <a:ext uri="{FF2B5EF4-FFF2-40B4-BE49-F238E27FC236}">
                  <a16:creationId xmlns="" xmlns:a16="http://schemas.microsoft.com/office/drawing/2014/main" id="{3E3E5D14-FAFD-F651-3BC0-65528EA31279}"/>
                </a:ext>
              </a:extLst>
            </p:cNvPr>
            <p:cNvSpPr/>
            <p:nvPr/>
          </p:nvSpPr>
          <p:spPr>
            <a:xfrm>
              <a:off x="906793" y="4025375"/>
              <a:ext cx="352293" cy="218773"/>
            </a:xfrm>
            <a:custGeom>
              <a:avLst/>
              <a:gdLst/>
              <a:ahLst/>
              <a:cxnLst/>
              <a:rect l="l" t="t" r="r" b="b"/>
              <a:pathLst>
                <a:path w="4715" h="2928" extrusionOk="0">
                  <a:moveTo>
                    <a:pt x="2526" y="0"/>
                  </a:moveTo>
                  <a:cubicBezTo>
                    <a:pt x="1316" y="0"/>
                    <a:pt x="1" y="559"/>
                    <a:pt x="173" y="1797"/>
                  </a:cubicBezTo>
                  <a:cubicBezTo>
                    <a:pt x="308" y="2701"/>
                    <a:pt x="474" y="2826"/>
                    <a:pt x="474" y="2826"/>
                  </a:cubicBezTo>
                  <a:cubicBezTo>
                    <a:pt x="474" y="2826"/>
                    <a:pt x="754" y="2928"/>
                    <a:pt x="1322" y="2928"/>
                  </a:cubicBezTo>
                  <a:cubicBezTo>
                    <a:pt x="1663" y="2928"/>
                    <a:pt x="2107" y="2891"/>
                    <a:pt x="2656" y="2774"/>
                  </a:cubicBezTo>
                  <a:cubicBezTo>
                    <a:pt x="4184" y="2442"/>
                    <a:pt x="4631" y="1860"/>
                    <a:pt x="4631" y="1860"/>
                  </a:cubicBezTo>
                  <a:cubicBezTo>
                    <a:pt x="4631" y="1860"/>
                    <a:pt x="4714" y="1610"/>
                    <a:pt x="4361" y="768"/>
                  </a:cubicBezTo>
                  <a:cubicBezTo>
                    <a:pt x="4156" y="270"/>
                    <a:pt x="3367" y="0"/>
                    <a:pt x="252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797;p50">
              <a:extLst>
                <a:ext uri="{FF2B5EF4-FFF2-40B4-BE49-F238E27FC236}">
                  <a16:creationId xmlns="" xmlns:a16="http://schemas.microsoft.com/office/drawing/2014/main" id="{F5837750-D8D9-2793-D7B3-6DA8903FD8BA}"/>
                </a:ext>
              </a:extLst>
            </p:cNvPr>
            <p:cNvSpPr/>
            <p:nvPr/>
          </p:nvSpPr>
          <p:spPr>
            <a:xfrm>
              <a:off x="928162" y="3816163"/>
              <a:ext cx="160867" cy="42738"/>
            </a:xfrm>
            <a:custGeom>
              <a:avLst/>
              <a:gdLst/>
              <a:ahLst/>
              <a:cxnLst/>
              <a:rect l="l" t="t" r="r" b="b"/>
              <a:pathLst>
                <a:path w="2153" h="572" extrusionOk="0">
                  <a:moveTo>
                    <a:pt x="1863" y="0"/>
                  </a:moveTo>
                  <a:cubicBezTo>
                    <a:pt x="1657" y="0"/>
                    <a:pt x="1355" y="26"/>
                    <a:pt x="1030" y="108"/>
                  </a:cubicBezTo>
                  <a:cubicBezTo>
                    <a:pt x="448" y="253"/>
                    <a:pt x="1" y="503"/>
                    <a:pt x="22" y="555"/>
                  </a:cubicBezTo>
                  <a:cubicBezTo>
                    <a:pt x="22" y="565"/>
                    <a:pt x="75" y="572"/>
                    <a:pt x="168" y="572"/>
                  </a:cubicBezTo>
                  <a:cubicBezTo>
                    <a:pt x="360" y="572"/>
                    <a:pt x="720" y="542"/>
                    <a:pt x="1113" y="451"/>
                  </a:cubicBezTo>
                  <a:cubicBezTo>
                    <a:pt x="1695" y="305"/>
                    <a:pt x="2152" y="97"/>
                    <a:pt x="2131" y="35"/>
                  </a:cubicBezTo>
                  <a:cubicBezTo>
                    <a:pt x="2127" y="17"/>
                    <a:pt x="2025" y="0"/>
                    <a:pt x="186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798;p50">
              <a:extLst>
                <a:ext uri="{FF2B5EF4-FFF2-40B4-BE49-F238E27FC236}">
                  <a16:creationId xmlns="" xmlns:a16="http://schemas.microsoft.com/office/drawing/2014/main" id="{139B6A95-78E3-1419-F2B8-02796DF39730}"/>
                </a:ext>
              </a:extLst>
            </p:cNvPr>
            <p:cNvSpPr/>
            <p:nvPr/>
          </p:nvSpPr>
          <p:spPr>
            <a:xfrm>
              <a:off x="1048533" y="3860695"/>
              <a:ext cx="197329" cy="309181"/>
            </a:xfrm>
            <a:custGeom>
              <a:avLst/>
              <a:gdLst/>
              <a:ahLst/>
              <a:cxnLst/>
              <a:rect l="l" t="t" r="r" b="b"/>
              <a:pathLst>
                <a:path w="2641" h="4138" extrusionOk="0">
                  <a:moveTo>
                    <a:pt x="1" y="0"/>
                  </a:moveTo>
                  <a:lnTo>
                    <a:pt x="188" y="832"/>
                  </a:lnTo>
                  <a:cubicBezTo>
                    <a:pt x="188" y="832"/>
                    <a:pt x="188" y="842"/>
                    <a:pt x="198" y="842"/>
                  </a:cubicBezTo>
                  <a:cubicBezTo>
                    <a:pt x="531" y="946"/>
                    <a:pt x="832" y="1123"/>
                    <a:pt x="1102" y="1330"/>
                  </a:cubicBezTo>
                  <a:cubicBezTo>
                    <a:pt x="1237" y="1434"/>
                    <a:pt x="1373" y="1549"/>
                    <a:pt x="1487" y="1673"/>
                  </a:cubicBezTo>
                  <a:cubicBezTo>
                    <a:pt x="1601" y="1798"/>
                    <a:pt x="1705" y="1933"/>
                    <a:pt x="1799" y="2079"/>
                  </a:cubicBezTo>
                  <a:cubicBezTo>
                    <a:pt x="1986" y="2370"/>
                    <a:pt x="2131" y="2681"/>
                    <a:pt x="2214" y="3004"/>
                  </a:cubicBezTo>
                  <a:cubicBezTo>
                    <a:pt x="2318" y="3336"/>
                    <a:pt x="2360" y="3669"/>
                    <a:pt x="2370" y="4012"/>
                  </a:cubicBezTo>
                  <a:cubicBezTo>
                    <a:pt x="2370" y="4012"/>
                    <a:pt x="2370" y="4012"/>
                    <a:pt x="2370" y="4022"/>
                  </a:cubicBezTo>
                  <a:cubicBezTo>
                    <a:pt x="2380" y="4088"/>
                    <a:pt x="2433" y="4138"/>
                    <a:pt x="2497" y="4138"/>
                  </a:cubicBezTo>
                  <a:cubicBezTo>
                    <a:pt x="2503" y="4138"/>
                    <a:pt x="2510" y="4137"/>
                    <a:pt x="2516" y="4136"/>
                  </a:cubicBezTo>
                  <a:cubicBezTo>
                    <a:pt x="2588" y="4136"/>
                    <a:pt x="2640" y="4074"/>
                    <a:pt x="2630" y="4001"/>
                  </a:cubicBezTo>
                  <a:cubicBezTo>
                    <a:pt x="2599" y="3637"/>
                    <a:pt x="2537" y="3284"/>
                    <a:pt x="2412" y="2941"/>
                  </a:cubicBezTo>
                  <a:cubicBezTo>
                    <a:pt x="2298" y="2609"/>
                    <a:pt x="2131" y="2286"/>
                    <a:pt x="1923" y="1995"/>
                  </a:cubicBezTo>
                  <a:cubicBezTo>
                    <a:pt x="1819" y="1850"/>
                    <a:pt x="1705" y="1715"/>
                    <a:pt x="1580" y="1590"/>
                  </a:cubicBezTo>
                  <a:cubicBezTo>
                    <a:pt x="1445" y="1455"/>
                    <a:pt x="1310" y="1351"/>
                    <a:pt x="1165" y="1247"/>
                  </a:cubicBezTo>
                  <a:cubicBezTo>
                    <a:pt x="878" y="1053"/>
                    <a:pt x="571" y="889"/>
                    <a:pt x="225" y="804"/>
                  </a:cubicBezTo>
                  <a:lnTo>
                    <a:pt x="225" y="804"/>
                  </a:ln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799;p50">
              <a:extLst>
                <a:ext uri="{FF2B5EF4-FFF2-40B4-BE49-F238E27FC236}">
                  <a16:creationId xmlns="" xmlns:a16="http://schemas.microsoft.com/office/drawing/2014/main" id="{663AB845-42C7-95DF-10AC-C3935CF84C35}"/>
                </a:ext>
              </a:extLst>
            </p:cNvPr>
            <p:cNvSpPr/>
            <p:nvPr/>
          </p:nvSpPr>
          <p:spPr>
            <a:xfrm>
              <a:off x="882257" y="2943102"/>
              <a:ext cx="596470" cy="875988"/>
            </a:xfrm>
            <a:custGeom>
              <a:avLst/>
              <a:gdLst/>
              <a:ahLst/>
              <a:cxnLst/>
              <a:rect l="l" t="t" r="r" b="b"/>
              <a:pathLst>
                <a:path w="7983" h="11724" extrusionOk="0">
                  <a:moveTo>
                    <a:pt x="7542" y="0"/>
                  </a:moveTo>
                  <a:cubicBezTo>
                    <a:pt x="7540" y="0"/>
                    <a:pt x="7537" y="0"/>
                    <a:pt x="7535" y="1"/>
                  </a:cubicBezTo>
                  <a:cubicBezTo>
                    <a:pt x="6537" y="53"/>
                    <a:pt x="4365" y="1965"/>
                    <a:pt x="4365" y="1965"/>
                  </a:cubicBezTo>
                  <a:lnTo>
                    <a:pt x="4448" y="1601"/>
                  </a:lnTo>
                  <a:lnTo>
                    <a:pt x="4448" y="1601"/>
                  </a:lnTo>
                  <a:cubicBezTo>
                    <a:pt x="3793" y="1892"/>
                    <a:pt x="3118" y="3503"/>
                    <a:pt x="3118" y="3503"/>
                  </a:cubicBezTo>
                  <a:lnTo>
                    <a:pt x="3066" y="3129"/>
                  </a:lnTo>
                  <a:cubicBezTo>
                    <a:pt x="2255" y="3399"/>
                    <a:pt x="1507" y="5945"/>
                    <a:pt x="1455" y="6984"/>
                  </a:cubicBezTo>
                  <a:cubicBezTo>
                    <a:pt x="1449" y="7051"/>
                    <a:pt x="1470" y="7234"/>
                    <a:pt x="1435" y="7234"/>
                  </a:cubicBezTo>
                  <a:cubicBezTo>
                    <a:pt x="1404" y="7234"/>
                    <a:pt x="1329" y="7092"/>
                    <a:pt x="1154" y="6600"/>
                  </a:cubicBezTo>
                  <a:lnTo>
                    <a:pt x="1154" y="6600"/>
                  </a:lnTo>
                  <a:cubicBezTo>
                    <a:pt x="0" y="8034"/>
                    <a:pt x="1673" y="11723"/>
                    <a:pt x="1673" y="11723"/>
                  </a:cubicBezTo>
                  <a:cubicBezTo>
                    <a:pt x="1673" y="11723"/>
                    <a:pt x="3918" y="9790"/>
                    <a:pt x="4292" y="8574"/>
                  </a:cubicBezTo>
                  <a:lnTo>
                    <a:pt x="4292" y="8574"/>
                  </a:lnTo>
                  <a:cubicBezTo>
                    <a:pt x="4053" y="8730"/>
                    <a:pt x="3939" y="8761"/>
                    <a:pt x="3939" y="8761"/>
                  </a:cubicBezTo>
                  <a:cubicBezTo>
                    <a:pt x="3939" y="8761"/>
                    <a:pt x="5165" y="7317"/>
                    <a:pt x="5217" y="6600"/>
                  </a:cubicBezTo>
                  <a:lnTo>
                    <a:pt x="5217" y="6600"/>
                  </a:lnTo>
                  <a:cubicBezTo>
                    <a:pt x="5089" y="6672"/>
                    <a:pt x="4863" y="6731"/>
                    <a:pt x="4751" y="6731"/>
                  </a:cubicBezTo>
                  <a:cubicBezTo>
                    <a:pt x="4717" y="6731"/>
                    <a:pt x="4694" y="6726"/>
                    <a:pt x="4687" y="6714"/>
                  </a:cubicBezTo>
                  <a:cubicBezTo>
                    <a:pt x="5051" y="6506"/>
                    <a:pt x="5737" y="5914"/>
                    <a:pt x="6163" y="4137"/>
                  </a:cubicBezTo>
                  <a:lnTo>
                    <a:pt x="6163" y="4137"/>
                  </a:lnTo>
                  <a:cubicBezTo>
                    <a:pt x="5884" y="4222"/>
                    <a:pt x="5792" y="4239"/>
                    <a:pt x="5765" y="4239"/>
                  </a:cubicBezTo>
                  <a:cubicBezTo>
                    <a:pt x="5745" y="4239"/>
                    <a:pt x="5757" y="4230"/>
                    <a:pt x="5757" y="4230"/>
                  </a:cubicBezTo>
                  <a:cubicBezTo>
                    <a:pt x="5757" y="4230"/>
                    <a:pt x="6641" y="3679"/>
                    <a:pt x="6755" y="2630"/>
                  </a:cubicBezTo>
                  <a:lnTo>
                    <a:pt x="6755" y="2630"/>
                  </a:lnTo>
                  <a:cubicBezTo>
                    <a:pt x="6743" y="2631"/>
                    <a:pt x="6732" y="2632"/>
                    <a:pt x="6722" y="2632"/>
                  </a:cubicBezTo>
                  <a:cubicBezTo>
                    <a:pt x="6040" y="2632"/>
                    <a:pt x="7983" y="0"/>
                    <a:pt x="754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800;p50">
              <a:extLst>
                <a:ext uri="{FF2B5EF4-FFF2-40B4-BE49-F238E27FC236}">
                  <a16:creationId xmlns="" xmlns:a16="http://schemas.microsoft.com/office/drawing/2014/main" id="{D176B92F-4602-186B-94E9-FCBDE8FA7654}"/>
                </a:ext>
              </a:extLst>
            </p:cNvPr>
            <p:cNvSpPr/>
            <p:nvPr/>
          </p:nvSpPr>
          <p:spPr>
            <a:xfrm>
              <a:off x="992466" y="2980386"/>
              <a:ext cx="417073" cy="987840"/>
            </a:xfrm>
            <a:custGeom>
              <a:avLst/>
              <a:gdLst/>
              <a:ahLst/>
              <a:cxnLst/>
              <a:rect l="l" t="t" r="r" b="b"/>
              <a:pathLst>
                <a:path w="5582" h="13221" extrusionOk="0">
                  <a:moveTo>
                    <a:pt x="5581" y="0"/>
                  </a:moveTo>
                  <a:lnTo>
                    <a:pt x="5581" y="0"/>
                  </a:lnTo>
                  <a:cubicBezTo>
                    <a:pt x="4771" y="884"/>
                    <a:pt x="4033" y="1850"/>
                    <a:pt x="3358" y="2848"/>
                  </a:cubicBezTo>
                  <a:cubicBezTo>
                    <a:pt x="2692" y="3846"/>
                    <a:pt x="2090" y="4895"/>
                    <a:pt x="1570" y="5986"/>
                  </a:cubicBezTo>
                  <a:cubicBezTo>
                    <a:pt x="1310" y="6537"/>
                    <a:pt x="1082" y="7098"/>
                    <a:pt x="874" y="7660"/>
                  </a:cubicBezTo>
                  <a:cubicBezTo>
                    <a:pt x="666" y="8231"/>
                    <a:pt x="500" y="8813"/>
                    <a:pt x="354" y="9406"/>
                  </a:cubicBezTo>
                  <a:cubicBezTo>
                    <a:pt x="209" y="9998"/>
                    <a:pt x="115" y="10601"/>
                    <a:pt x="53" y="11203"/>
                  </a:cubicBezTo>
                  <a:cubicBezTo>
                    <a:pt x="1" y="11817"/>
                    <a:pt x="1" y="12430"/>
                    <a:pt x="32" y="13043"/>
                  </a:cubicBezTo>
                  <a:cubicBezTo>
                    <a:pt x="42" y="13150"/>
                    <a:pt x="124" y="13221"/>
                    <a:pt x="229" y="13221"/>
                  </a:cubicBezTo>
                  <a:cubicBezTo>
                    <a:pt x="236" y="13221"/>
                    <a:pt x="243" y="13220"/>
                    <a:pt x="250" y="13220"/>
                  </a:cubicBezTo>
                  <a:cubicBezTo>
                    <a:pt x="354" y="13209"/>
                    <a:pt x="437" y="13116"/>
                    <a:pt x="427" y="13012"/>
                  </a:cubicBezTo>
                  <a:cubicBezTo>
                    <a:pt x="375" y="12419"/>
                    <a:pt x="364" y="11827"/>
                    <a:pt x="396" y="11235"/>
                  </a:cubicBezTo>
                  <a:cubicBezTo>
                    <a:pt x="437" y="10642"/>
                    <a:pt x="520" y="10050"/>
                    <a:pt x="635" y="9468"/>
                  </a:cubicBezTo>
                  <a:cubicBezTo>
                    <a:pt x="759" y="8886"/>
                    <a:pt x="915" y="8314"/>
                    <a:pt x="1102" y="7743"/>
                  </a:cubicBezTo>
                  <a:cubicBezTo>
                    <a:pt x="1289" y="7182"/>
                    <a:pt x="1508" y="6620"/>
                    <a:pt x="1747" y="6070"/>
                  </a:cubicBezTo>
                  <a:cubicBezTo>
                    <a:pt x="2225" y="4978"/>
                    <a:pt x="2796" y="3918"/>
                    <a:pt x="3441" y="2900"/>
                  </a:cubicBezTo>
                  <a:cubicBezTo>
                    <a:pt x="4085" y="1892"/>
                    <a:pt x="4792" y="905"/>
                    <a:pt x="55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 xmlns:p14="http://schemas.microsoft.com/office/powerpoint/2010/main" val="355353235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30" name="Google Shape;1244;p38">
            <a:extLst>
              <a:ext uri="{FF2B5EF4-FFF2-40B4-BE49-F238E27FC236}">
                <a16:creationId xmlns="" xmlns:a16="http://schemas.microsoft.com/office/drawing/2014/main" id="{F518D47E-4BC2-6FFC-7703-ED2AFB05CC50}"/>
              </a:ext>
            </a:extLst>
          </p:cNvPr>
          <p:cNvSpPr/>
          <p:nvPr/>
        </p:nvSpPr>
        <p:spPr>
          <a:xfrm>
            <a:off x="403761" y="3298398"/>
            <a:ext cx="11210307" cy="1749699"/>
          </a:xfrm>
          <a:prstGeom prst="rect">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 xmlns:a16="http://schemas.microsoft.com/office/drawing/2014/main" id="{46AE7D05-7D4D-DF49-5EFF-CD055842A66B}"/>
              </a:ext>
            </a:extLst>
          </p:cNvPr>
          <p:cNvGrpSpPr/>
          <p:nvPr/>
        </p:nvGrpSpPr>
        <p:grpSpPr>
          <a:xfrm>
            <a:off x="812768" y="747461"/>
            <a:ext cx="9230067" cy="554840"/>
            <a:chOff x="1095375" y="794342"/>
            <a:chExt cx="6045461" cy="554840"/>
          </a:xfrm>
        </p:grpSpPr>
        <p:sp>
          <p:nvSpPr>
            <p:cNvPr id="31" name="Google Shape;1244;p38">
              <a:extLst>
                <a:ext uri="{FF2B5EF4-FFF2-40B4-BE49-F238E27FC236}">
                  <a16:creationId xmlns="" xmlns:a16="http://schemas.microsoft.com/office/drawing/2014/main" id="{3E8DD768-8E2B-10A8-4AEF-773BA4E24366}"/>
                </a:ext>
              </a:extLst>
            </p:cNvPr>
            <p:cNvSpPr/>
            <p:nvPr/>
          </p:nvSpPr>
          <p:spPr>
            <a:xfrm>
              <a:off x="1095375" y="794342"/>
              <a:ext cx="6045461" cy="554840"/>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 xmlns:a16="http://schemas.microsoft.com/office/drawing/2014/main" id="{F5FD9B20-A98A-9E49-C13D-30F0BC72E5B0}"/>
                </a:ext>
              </a:extLst>
            </p:cNvPr>
            <p:cNvSpPr/>
            <p:nvPr/>
          </p:nvSpPr>
          <p:spPr>
            <a:xfrm>
              <a:off x="1095375" y="832208"/>
              <a:ext cx="5949726" cy="461665"/>
            </a:xfrm>
            <a:prstGeom prst="rect">
              <a:avLst/>
            </a:prstGeom>
            <a:noFill/>
          </p:spPr>
          <p:txBody>
            <a:bodyPr wrap="square" lIns="91440" tIns="45720" rIns="91440" bIns="45720">
              <a:spAutoFit/>
            </a:bodyPr>
            <a:lstStyle/>
            <a:p>
              <a:pPr algn="ctr">
                <a:spcAft>
                  <a:spcPts val="800"/>
                </a:spcAft>
                <a:buClr>
                  <a:schemeClr val="lt2"/>
                </a:buClr>
                <a:buSzPts val="3600"/>
                <a:tabLst>
                  <a:tab pos="659130" algn="l"/>
                </a:tabLst>
              </a:pPr>
              <a:r>
                <a:rPr lang="en-US" sz="2400" b="1" dirty="0">
                  <a:solidFill>
                    <a:schemeClr val="accent1">
                      <a:lumMod val="75000"/>
                    </a:schemeClr>
                  </a:solidFill>
                  <a:latin typeface="Playfair Display"/>
                </a:rPr>
                <a:t>3. Đoạn lời thoại thể hiện rõ nhất “ngôn ngữ điên” của nhân vật </a:t>
              </a:r>
            </a:p>
          </p:txBody>
        </p:sp>
      </p:grpSp>
      <p:sp>
        <p:nvSpPr>
          <p:cNvPr id="23" name="Hộp Văn bản 22">
            <a:extLst>
              <a:ext uri="{FF2B5EF4-FFF2-40B4-BE49-F238E27FC236}">
                <a16:creationId xmlns="" xmlns:a16="http://schemas.microsoft.com/office/drawing/2014/main" id="{5AF92C84-86C1-28E2-52C3-DE59DCC3361E}"/>
              </a:ext>
            </a:extLst>
          </p:cNvPr>
          <p:cNvSpPr txBox="1"/>
          <p:nvPr/>
        </p:nvSpPr>
        <p:spPr>
          <a:xfrm>
            <a:off x="2077858" y="1463648"/>
            <a:ext cx="8114457" cy="400110"/>
          </a:xfrm>
          <a:prstGeom prst="rect">
            <a:avLst/>
          </a:prstGeom>
          <a:noFill/>
        </p:spPr>
        <p:txBody>
          <a:bodyPr wrap="square">
            <a:spAutoFit/>
          </a:bodyPr>
          <a:lstStyle/>
          <a:p>
            <a:pPr algn="just"/>
            <a:r>
              <a:rPr lang="en-US" sz="2000" b="1" dirty="0">
                <a:effectLst/>
                <a:latin typeface="Times New Roman" panose="02020603050405020304" pitchFamily="18" charset="0"/>
                <a:ea typeface="Times New Roman" panose="02020603050405020304" pitchFamily="18" charset="0"/>
              </a:rPr>
              <a:t>Đoạn lời thoại gắn liền với điệu “hát ngược” ở cuối văn bản (đoạn trích). </a:t>
            </a:r>
            <a:endParaRPr lang="en-US" sz="2000" b="1" dirty="0"/>
          </a:p>
        </p:txBody>
      </p:sp>
      <p:sp>
        <p:nvSpPr>
          <p:cNvPr id="25" name="Hộp Văn bản 24">
            <a:extLst>
              <a:ext uri="{FF2B5EF4-FFF2-40B4-BE49-F238E27FC236}">
                <a16:creationId xmlns="" xmlns:a16="http://schemas.microsoft.com/office/drawing/2014/main" id="{231C561A-1F5F-3134-65B3-B2D5E50CBBBE}"/>
              </a:ext>
            </a:extLst>
          </p:cNvPr>
          <p:cNvSpPr txBox="1"/>
          <p:nvPr/>
        </p:nvSpPr>
        <p:spPr>
          <a:xfrm>
            <a:off x="1119248" y="1985863"/>
            <a:ext cx="10031681" cy="400110"/>
          </a:xfrm>
          <a:prstGeom prst="rect">
            <a:avLst/>
          </a:prstGeom>
          <a:noFill/>
        </p:spPr>
        <p:txBody>
          <a:bodyPr wrap="square">
            <a:spAutoFit/>
          </a:bodyPr>
          <a:lstStyle/>
          <a:p>
            <a:pPr marL="285750" indent="-285750">
              <a:buSzPct val="150000"/>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N</a:t>
            </a:r>
            <a:r>
              <a:rPr lang="en-US" sz="2000" dirty="0">
                <a:effectLst/>
                <a:latin typeface="Times New Roman" panose="02020603050405020304" pitchFamily="18" charset="0"/>
                <a:ea typeface="Times New Roman" panose="02020603050405020304" pitchFamily="18" charset="0"/>
              </a:rPr>
              <a:t>hiều đối tượng, sự vật được nhắc đến nhưng giữa chúng không có mối liên hệ gì với nhau.</a:t>
            </a:r>
            <a:endParaRPr lang="en-US" sz="2000" dirty="0"/>
          </a:p>
        </p:txBody>
      </p:sp>
      <p:sp>
        <p:nvSpPr>
          <p:cNvPr id="27" name="Hộp Văn bản 26">
            <a:extLst>
              <a:ext uri="{FF2B5EF4-FFF2-40B4-BE49-F238E27FC236}">
                <a16:creationId xmlns="" xmlns:a16="http://schemas.microsoft.com/office/drawing/2014/main" id="{6E72131F-70F0-E0DD-3691-81DCF804150A}"/>
              </a:ext>
            </a:extLst>
          </p:cNvPr>
          <p:cNvSpPr txBox="1"/>
          <p:nvPr/>
        </p:nvSpPr>
        <p:spPr>
          <a:xfrm>
            <a:off x="1119247" y="2488243"/>
            <a:ext cx="10031681" cy="707886"/>
          </a:xfrm>
          <a:prstGeom prst="rect">
            <a:avLst/>
          </a:prstGeom>
          <a:noFill/>
        </p:spPr>
        <p:txBody>
          <a:bodyPr wrap="square">
            <a:spAutoFit/>
          </a:bodyPr>
          <a:lstStyle/>
          <a:p>
            <a:pPr marL="285750" indent="-285750">
              <a:buSzPct val="150000"/>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M</a:t>
            </a:r>
            <a:r>
              <a:rPr lang="en-US" sz="2000" dirty="0">
                <a:effectLst/>
                <a:latin typeface="Times New Roman" panose="02020603050405020304" pitchFamily="18" charset="0"/>
                <a:ea typeface="Times New Roman" panose="02020603050405020304" pitchFamily="18" charset="0"/>
              </a:rPr>
              <a:t>ọi sự đã được nhân vật nhìn theo một logic ngược, phải đảo lại hoàn toàn thì mới đúng với ghi nhận của tri giác thông thường: </a:t>
            </a:r>
            <a:endParaRPr lang="en-US" sz="2000" dirty="0"/>
          </a:p>
        </p:txBody>
      </p:sp>
      <p:sp>
        <p:nvSpPr>
          <p:cNvPr id="29" name="Hộp Văn bản 28">
            <a:extLst>
              <a:ext uri="{FF2B5EF4-FFF2-40B4-BE49-F238E27FC236}">
                <a16:creationId xmlns="" xmlns:a16="http://schemas.microsoft.com/office/drawing/2014/main" id="{952770F7-156B-DF7A-2A0B-EDCBC5D19979}"/>
              </a:ext>
            </a:extLst>
          </p:cNvPr>
          <p:cNvSpPr txBox="1"/>
          <p:nvPr/>
        </p:nvSpPr>
        <p:spPr>
          <a:xfrm>
            <a:off x="1119247" y="3593429"/>
            <a:ext cx="6197691" cy="1200329"/>
          </a:xfrm>
          <a:prstGeom prst="rect">
            <a:avLst/>
          </a:prstGeom>
          <a:noFill/>
        </p:spPr>
        <p:txBody>
          <a:bodyPr wrap="square">
            <a:spAutoFit/>
          </a:bodyPr>
          <a:lstStyle/>
          <a:p>
            <a:r>
              <a:rPr lang="en-US" sz="2400" i="1" dirty="0">
                <a:solidFill>
                  <a:schemeClr val="bg2"/>
                </a:solidFill>
                <a:effectLst/>
                <a:latin typeface="Times New Roman" panose="02020603050405020304" pitchFamily="18" charset="0"/>
                <a:ea typeface="Times New Roman" panose="02020603050405020304" pitchFamily="18" charset="0"/>
              </a:rPr>
              <a:t>“Chuột đậu cành rào, muỗi ấp cánh dơi,</a:t>
            </a:r>
          </a:p>
          <a:p>
            <a:r>
              <a:rPr lang="en-US" sz="2400" i="1" dirty="0">
                <a:solidFill>
                  <a:schemeClr val="bg2"/>
                </a:solidFill>
                <a:effectLst/>
                <a:latin typeface="Times New Roman" panose="02020603050405020304" pitchFamily="18" charset="0"/>
                <a:ea typeface="Times New Roman" panose="02020603050405020304" pitchFamily="18" charset="0"/>
              </a:rPr>
              <a:t> Ông Bụt kia bẻ cổ con nai,</a:t>
            </a:r>
          </a:p>
          <a:p>
            <a:r>
              <a:rPr lang="en-US" sz="2400" i="1" dirty="0">
                <a:solidFill>
                  <a:schemeClr val="bg2"/>
                </a:solidFill>
                <a:effectLst/>
                <a:latin typeface="Times New Roman" panose="02020603050405020304" pitchFamily="18" charset="0"/>
                <a:ea typeface="Times New Roman" panose="02020603050405020304" pitchFamily="18" charset="0"/>
              </a:rPr>
              <a:t>Cái trứng gà mà tha con quạ lên ngồi trên cây”</a:t>
            </a:r>
            <a:endParaRPr lang="en-US" sz="2400" dirty="0">
              <a:solidFill>
                <a:schemeClr val="bg2"/>
              </a:solidFill>
            </a:endParaRPr>
          </a:p>
        </p:txBody>
      </p:sp>
      <p:sp>
        <p:nvSpPr>
          <p:cNvPr id="33" name="Hộp Văn bản 32">
            <a:extLst>
              <a:ext uri="{FF2B5EF4-FFF2-40B4-BE49-F238E27FC236}">
                <a16:creationId xmlns="" xmlns:a16="http://schemas.microsoft.com/office/drawing/2014/main" id="{BF41EA66-2477-DE39-970F-9245883EF35A}"/>
              </a:ext>
            </a:extLst>
          </p:cNvPr>
          <p:cNvSpPr txBox="1"/>
          <p:nvPr/>
        </p:nvSpPr>
        <p:spPr>
          <a:xfrm>
            <a:off x="8128508" y="3743597"/>
            <a:ext cx="2701697" cy="830997"/>
          </a:xfrm>
          <a:prstGeom prst="rect">
            <a:avLst/>
          </a:prstGeom>
          <a:noFill/>
          <a:ln>
            <a:solidFill>
              <a:schemeClr val="bg2"/>
            </a:solidFill>
          </a:ln>
        </p:spPr>
        <p:txBody>
          <a:bodyPr wrap="square">
            <a:spAutoFit/>
          </a:bodyPr>
          <a:lstStyle/>
          <a:p>
            <a:r>
              <a:rPr lang="en-US" sz="4800" b="1" dirty="0">
                <a:solidFill>
                  <a:schemeClr val="bg2"/>
                </a:solidFill>
                <a:latin typeface="Playfair Display"/>
              </a:rPr>
              <a:t>KẺ ĐIÊN</a:t>
            </a:r>
          </a:p>
        </p:txBody>
      </p:sp>
    </p:spTree>
    <p:extLst>
      <p:ext uri="{BB962C8B-B14F-4D97-AF65-F5344CB8AC3E}">
        <p14:creationId xmlns="" xmlns:p14="http://schemas.microsoft.com/office/powerpoint/2010/main" val="3173598303"/>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ppt_y</p:attrName>
                                        </p:attrNameLst>
                                      </p:cBhvr>
                                      <p:tavLst>
                                        <p:tav tm="0">
                                          <p:val>
                                            <p:strVal val="#ppt_y+#ppt_h*1.125000"/>
                                          </p:val>
                                        </p:tav>
                                        <p:tav tm="100000">
                                          <p:val>
                                            <p:strVal val="#ppt_y"/>
                                          </p:val>
                                        </p:tav>
                                      </p:tavLst>
                                    </p:anim>
                                    <p:animEffect transition="in" filter="wipe(up)">
                                      <p:cBhvr>
                                        <p:cTn id="30" dur="500"/>
                                        <p:tgtEl>
                                          <p:spTgt spid="29"/>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p:tgtEl>
                                          <p:spTgt spid="30"/>
                                        </p:tgtEl>
                                        <p:attrNameLst>
                                          <p:attrName>ppt_y</p:attrName>
                                        </p:attrNameLst>
                                      </p:cBhvr>
                                      <p:tavLst>
                                        <p:tav tm="0">
                                          <p:val>
                                            <p:strVal val="#ppt_y+#ppt_h*1.125000"/>
                                          </p:val>
                                        </p:tav>
                                        <p:tav tm="100000">
                                          <p:val>
                                            <p:strVal val="#ppt_y"/>
                                          </p:val>
                                        </p:tav>
                                      </p:tavLst>
                                    </p:anim>
                                    <p:animEffect transition="in" filter="wipe(up)">
                                      <p:cBhvr>
                                        <p:cTn id="34" dur="500"/>
                                        <p:tgtEl>
                                          <p:spTgt spid="30"/>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p:tgtEl>
                                          <p:spTgt spid="33"/>
                                        </p:tgtEl>
                                        <p:attrNameLst>
                                          <p:attrName>ppt_y</p:attrName>
                                        </p:attrNameLst>
                                      </p:cBhvr>
                                      <p:tavLst>
                                        <p:tav tm="0">
                                          <p:val>
                                            <p:strVal val="#ppt_y+#ppt_h*1.125000"/>
                                          </p:val>
                                        </p:tav>
                                        <p:tav tm="100000">
                                          <p:val>
                                            <p:strVal val="#ppt_y"/>
                                          </p:val>
                                        </p:tav>
                                      </p:tavLst>
                                    </p:anim>
                                    <p:animEffect transition="in" filter="wipe(up)">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3" grpId="0"/>
      <p:bldP spid="25" grpId="0"/>
      <p:bldP spid="27" grpId="0"/>
      <p:bldP spid="29" grpId="0"/>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 xmlns:a16="http://schemas.microsoft.com/office/drawing/2014/main" id="{46AE7D05-7D4D-DF49-5EFF-CD055842A66B}"/>
              </a:ext>
            </a:extLst>
          </p:cNvPr>
          <p:cNvGrpSpPr/>
          <p:nvPr/>
        </p:nvGrpSpPr>
        <p:grpSpPr>
          <a:xfrm>
            <a:off x="812768" y="747461"/>
            <a:ext cx="9230067" cy="554840"/>
            <a:chOff x="1095375" y="794342"/>
            <a:chExt cx="6045461" cy="554840"/>
          </a:xfrm>
        </p:grpSpPr>
        <p:sp>
          <p:nvSpPr>
            <p:cNvPr id="31" name="Google Shape;1244;p38">
              <a:extLst>
                <a:ext uri="{FF2B5EF4-FFF2-40B4-BE49-F238E27FC236}">
                  <a16:creationId xmlns="" xmlns:a16="http://schemas.microsoft.com/office/drawing/2014/main" id="{3E8DD768-8E2B-10A8-4AEF-773BA4E24366}"/>
                </a:ext>
              </a:extLst>
            </p:cNvPr>
            <p:cNvSpPr/>
            <p:nvPr/>
          </p:nvSpPr>
          <p:spPr>
            <a:xfrm>
              <a:off x="1095375" y="794342"/>
              <a:ext cx="6045461" cy="554840"/>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 xmlns:a16="http://schemas.microsoft.com/office/drawing/2014/main" id="{F5FD9B20-A98A-9E49-C13D-30F0BC72E5B0}"/>
                </a:ext>
              </a:extLst>
            </p:cNvPr>
            <p:cNvSpPr/>
            <p:nvPr/>
          </p:nvSpPr>
          <p:spPr>
            <a:xfrm>
              <a:off x="1095375" y="832208"/>
              <a:ext cx="5949726" cy="461665"/>
            </a:xfrm>
            <a:prstGeom prst="rect">
              <a:avLst/>
            </a:prstGeom>
            <a:noFill/>
          </p:spPr>
          <p:txBody>
            <a:bodyPr wrap="square" lIns="91440" tIns="45720" rIns="91440" bIns="45720">
              <a:spAutoFit/>
            </a:bodyPr>
            <a:lstStyle/>
            <a:p>
              <a:pPr algn="ctr">
                <a:spcAft>
                  <a:spcPts val="800"/>
                </a:spcAft>
                <a:buClr>
                  <a:schemeClr val="lt2"/>
                </a:buClr>
                <a:buSzPts val="3600"/>
                <a:tabLst>
                  <a:tab pos="659130" algn="l"/>
                </a:tabLst>
              </a:pPr>
              <a:r>
                <a:rPr lang="en-US" sz="2400" b="1" dirty="0">
                  <a:solidFill>
                    <a:schemeClr val="accent1">
                      <a:lumMod val="75000"/>
                    </a:schemeClr>
                  </a:solidFill>
                  <a:latin typeface="Playfair Display"/>
                </a:rPr>
                <a:t>3. Đoạn lời thoại thể hiện rõ nhất “ngôn ngữ điên” của nhân vật </a:t>
              </a:r>
            </a:p>
          </p:txBody>
        </p:sp>
      </p:grpSp>
      <p:sp>
        <p:nvSpPr>
          <p:cNvPr id="23" name="Hộp Văn bản 22">
            <a:extLst>
              <a:ext uri="{FF2B5EF4-FFF2-40B4-BE49-F238E27FC236}">
                <a16:creationId xmlns="" xmlns:a16="http://schemas.microsoft.com/office/drawing/2014/main" id="{5AF92C84-86C1-28E2-52C3-DE59DCC3361E}"/>
              </a:ext>
            </a:extLst>
          </p:cNvPr>
          <p:cNvSpPr txBox="1"/>
          <p:nvPr/>
        </p:nvSpPr>
        <p:spPr>
          <a:xfrm>
            <a:off x="1056904" y="1463648"/>
            <a:ext cx="9877463" cy="830997"/>
          </a:xfrm>
          <a:prstGeom prst="rect">
            <a:avLst/>
          </a:prstGeom>
          <a:noFill/>
        </p:spPr>
        <p:txBody>
          <a:bodyPr wrap="square">
            <a:spAutoFit/>
          </a:bodyPr>
          <a:lstStyle/>
          <a:p>
            <a:pPr indent="285750" algn="just"/>
            <a:r>
              <a:rPr lang="en-US" sz="2400" dirty="0">
                <a:latin typeface="Times New Roman" panose="02020603050405020304" pitchFamily="18" charset="0"/>
                <a:ea typeface="Times New Roman" panose="02020603050405020304" pitchFamily="18" charset="0"/>
              </a:rPr>
              <a:t>T</a:t>
            </a:r>
            <a:r>
              <a:rPr lang="en-US" sz="2400" dirty="0">
                <a:effectLst/>
                <a:latin typeface="Times New Roman" panose="02020603050405020304" pitchFamily="18" charset="0"/>
                <a:ea typeface="Times New Roman" panose="02020603050405020304" pitchFamily="18" charset="0"/>
              </a:rPr>
              <a:t>ác giả dân gian đã khéo vận dụng những bài ca dao nói ngược đầy tính hài hước vốn khá phổ biến trong kho tàng ca dao:</a:t>
            </a:r>
            <a:endParaRPr lang="en-US" sz="2800" b="1" dirty="0"/>
          </a:p>
        </p:txBody>
      </p:sp>
      <p:grpSp>
        <p:nvGrpSpPr>
          <p:cNvPr id="5" name="Nhóm 4">
            <a:extLst>
              <a:ext uri="{FF2B5EF4-FFF2-40B4-BE49-F238E27FC236}">
                <a16:creationId xmlns="" xmlns:a16="http://schemas.microsoft.com/office/drawing/2014/main" id="{1A0A7F63-292C-9E65-8DA3-8450863B016F}"/>
              </a:ext>
            </a:extLst>
          </p:cNvPr>
          <p:cNvGrpSpPr/>
          <p:nvPr/>
        </p:nvGrpSpPr>
        <p:grpSpPr>
          <a:xfrm>
            <a:off x="1257633" y="2733104"/>
            <a:ext cx="4513775" cy="2052720"/>
            <a:chOff x="1257633" y="2733036"/>
            <a:chExt cx="4513775" cy="2052720"/>
          </a:xfrm>
        </p:grpSpPr>
        <p:sp>
          <p:nvSpPr>
            <p:cNvPr id="34" name="Google Shape;1244;p38">
              <a:extLst>
                <a:ext uri="{FF2B5EF4-FFF2-40B4-BE49-F238E27FC236}">
                  <a16:creationId xmlns="" xmlns:a16="http://schemas.microsoft.com/office/drawing/2014/main" id="{96FA2F5B-FC18-498F-9F2D-CC80C411A69B}"/>
                </a:ext>
              </a:extLst>
            </p:cNvPr>
            <p:cNvSpPr/>
            <p:nvPr/>
          </p:nvSpPr>
          <p:spPr>
            <a:xfrm>
              <a:off x="1257633" y="2733036"/>
              <a:ext cx="4513775" cy="2052720"/>
            </a:xfrm>
            <a:prstGeom prst="roundRect">
              <a:avLst>
                <a:gd name="adj" fmla="val 12878"/>
              </a:avLst>
            </a:prstGeom>
            <a:solidFill>
              <a:srgbClr val="FFD799"/>
            </a:solidFill>
            <a:ln w="57150">
              <a:solidFill>
                <a:srgbClr val="B42021"/>
              </a:solid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26" name="Hộp Văn bản 25">
              <a:extLst>
                <a:ext uri="{FF2B5EF4-FFF2-40B4-BE49-F238E27FC236}">
                  <a16:creationId xmlns="" xmlns:a16="http://schemas.microsoft.com/office/drawing/2014/main" id="{034517DD-5E35-3DAC-73CE-B09F1F06DBE3}"/>
                </a:ext>
              </a:extLst>
            </p:cNvPr>
            <p:cNvSpPr txBox="1"/>
            <p:nvPr/>
          </p:nvSpPr>
          <p:spPr>
            <a:xfrm>
              <a:off x="1404113" y="2758109"/>
              <a:ext cx="4220814" cy="1883336"/>
            </a:xfrm>
            <a:prstGeom prst="rect">
              <a:avLst/>
            </a:prstGeom>
            <a:noFill/>
          </p:spPr>
          <p:txBody>
            <a:bodyPr wrap="square">
              <a:spAutoFit/>
            </a:bodyPr>
            <a:lstStyle/>
            <a:p>
              <a:pPr>
                <a:lnSpc>
                  <a:spcPct val="150000"/>
                </a:lnSpc>
              </a:pPr>
              <a:r>
                <a:rPr lang="en-US" sz="2000" dirty="0">
                  <a:effectLst/>
                  <a:latin typeface="Times New Roman" panose="02020603050405020304" pitchFamily="18" charset="0"/>
                  <a:ea typeface="Times New Roman" panose="02020603050405020304" pitchFamily="18" charset="0"/>
                </a:rPr>
                <a:t>“</a:t>
              </a:r>
              <a:r>
                <a:rPr lang="en-US" sz="2000" i="1" dirty="0">
                  <a:effectLst/>
                  <a:latin typeface="Times New Roman" panose="02020603050405020304" pitchFamily="18" charset="0"/>
                  <a:ea typeface="Times New Roman" panose="02020603050405020304" pitchFamily="18" charset="0"/>
                </a:rPr>
                <a:t>Bước sang tháng Sáu giá chân</a:t>
              </a:r>
              <a:endParaRPr lang="en-US" sz="2000" i="1" dirty="0">
                <a:latin typeface="Times New Roman" panose="02020603050405020304" pitchFamily="18" charset="0"/>
                <a:ea typeface="Times New Roman" panose="02020603050405020304" pitchFamily="18" charset="0"/>
              </a:endParaRPr>
            </a:p>
            <a:p>
              <a:pPr>
                <a:lnSpc>
                  <a:spcPct val="150000"/>
                </a:lnSpc>
              </a:pPr>
              <a:r>
                <a:rPr lang="en-US" sz="2000" i="1" dirty="0">
                  <a:effectLst/>
                  <a:latin typeface="Times New Roman" panose="02020603050405020304" pitchFamily="18" charset="0"/>
                  <a:ea typeface="Times New Roman" panose="02020603050405020304" pitchFamily="18" charset="0"/>
                </a:rPr>
                <a:t>Tháng Chạp nằm trần bức đổ mồ hôi</a:t>
              </a:r>
              <a:endParaRPr lang="en-US" sz="2000" i="1" dirty="0">
                <a:latin typeface="Times New Roman" panose="02020603050405020304" pitchFamily="18" charset="0"/>
                <a:ea typeface="Times New Roman" panose="02020603050405020304" pitchFamily="18" charset="0"/>
              </a:endParaRPr>
            </a:p>
            <a:p>
              <a:pPr>
                <a:lnSpc>
                  <a:spcPct val="150000"/>
                </a:lnSpc>
              </a:pPr>
              <a:r>
                <a:rPr lang="en-US" sz="2000" i="1" dirty="0">
                  <a:effectLst/>
                  <a:latin typeface="Times New Roman" panose="02020603050405020304" pitchFamily="18" charset="0"/>
                  <a:ea typeface="Times New Roman" panose="02020603050405020304" pitchFamily="18" charset="0"/>
                </a:rPr>
                <a:t>Con chuột kéo cày lồi </a:t>
              </a:r>
              <a:r>
                <a:rPr lang="en-US" sz="2000" i="1" dirty="0" err="1">
                  <a:effectLst/>
                  <a:latin typeface="Times New Roman" panose="02020603050405020304" pitchFamily="18" charset="0"/>
                  <a:ea typeface="Times New Roman" panose="02020603050405020304" pitchFamily="18" charset="0"/>
                </a:rPr>
                <a:t>lồi</a:t>
              </a:r>
              <a:endParaRPr lang="en-US" sz="2000" i="1" dirty="0">
                <a:effectLst/>
                <a:latin typeface="Times New Roman" panose="02020603050405020304" pitchFamily="18" charset="0"/>
                <a:ea typeface="Times New Roman" panose="02020603050405020304" pitchFamily="18" charset="0"/>
              </a:endParaRPr>
            </a:p>
            <a:p>
              <a:pPr>
                <a:lnSpc>
                  <a:spcPct val="150000"/>
                </a:lnSpc>
              </a:pPr>
              <a:r>
                <a:rPr lang="en-US" sz="2000" i="1" dirty="0">
                  <a:effectLst/>
                  <a:latin typeface="Times New Roman" panose="02020603050405020304" pitchFamily="18" charset="0"/>
                  <a:ea typeface="Times New Roman" panose="02020603050405020304" pitchFamily="18" charset="0"/>
                </a:rPr>
                <a:t>Con trâu bốc gạo vào ngồi trong cong</a:t>
              </a:r>
              <a:r>
                <a:rPr lang="en-US" sz="2000" dirty="0">
                  <a:effectLst/>
                  <a:latin typeface="Times New Roman" panose="02020603050405020304" pitchFamily="18" charset="0"/>
                  <a:ea typeface="Times New Roman" panose="02020603050405020304" pitchFamily="18" charset="0"/>
                </a:rPr>
                <a:t>”</a:t>
              </a:r>
              <a:endParaRPr lang="en-US" sz="2000" dirty="0"/>
            </a:p>
          </p:txBody>
        </p:sp>
      </p:grpSp>
      <p:grpSp>
        <p:nvGrpSpPr>
          <p:cNvPr id="6" name="Nhóm 5">
            <a:extLst>
              <a:ext uri="{FF2B5EF4-FFF2-40B4-BE49-F238E27FC236}">
                <a16:creationId xmlns="" xmlns:a16="http://schemas.microsoft.com/office/drawing/2014/main" id="{F462F076-AB42-CD1B-E82D-3B455153A7F9}"/>
              </a:ext>
            </a:extLst>
          </p:cNvPr>
          <p:cNvGrpSpPr/>
          <p:nvPr/>
        </p:nvGrpSpPr>
        <p:grpSpPr>
          <a:xfrm>
            <a:off x="6725801" y="2716792"/>
            <a:ext cx="4208566" cy="2085343"/>
            <a:chOff x="6725801" y="2700413"/>
            <a:chExt cx="4208566" cy="2085343"/>
          </a:xfrm>
        </p:grpSpPr>
        <p:sp>
          <p:nvSpPr>
            <p:cNvPr id="36" name="Google Shape;1244;p38">
              <a:extLst>
                <a:ext uri="{FF2B5EF4-FFF2-40B4-BE49-F238E27FC236}">
                  <a16:creationId xmlns="" xmlns:a16="http://schemas.microsoft.com/office/drawing/2014/main" id="{4D2DF81E-AD41-52BB-F895-0F7238F81982}"/>
                </a:ext>
              </a:extLst>
            </p:cNvPr>
            <p:cNvSpPr/>
            <p:nvPr/>
          </p:nvSpPr>
          <p:spPr>
            <a:xfrm>
              <a:off x="6725801" y="2700413"/>
              <a:ext cx="4208566" cy="2085343"/>
            </a:xfrm>
            <a:prstGeom prst="roundRect">
              <a:avLst>
                <a:gd name="adj" fmla="val 12878"/>
              </a:avLst>
            </a:prstGeom>
            <a:solidFill>
              <a:srgbClr val="FFD799"/>
            </a:solidFill>
            <a:ln w="57150">
              <a:solidFill>
                <a:srgbClr val="B42021"/>
              </a:solid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28" name="Hộp Văn bản 27">
              <a:extLst>
                <a:ext uri="{FF2B5EF4-FFF2-40B4-BE49-F238E27FC236}">
                  <a16:creationId xmlns="" xmlns:a16="http://schemas.microsoft.com/office/drawing/2014/main" id="{A116AC68-6B09-38DD-824E-102BC9524E4A}"/>
                </a:ext>
              </a:extLst>
            </p:cNvPr>
            <p:cNvSpPr txBox="1"/>
            <p:nvPr/>
          </p:nvSpPr>
          <p:spPr>
            <a:xfrm>
              <a:off x="6871980" y="2749438"/>
              <a:ext cx="4062387" cy="1883657"/>
            </a:xfrm>
            <a:prstGeom prst="rect">
              <a:avLst/>
            </a:prstGeom>
            <a:noFill/>
          </p:spPr>
          <p:txBody>
            <a:bodyPr wrap="square">
              <a:spAutoFit/>
            </a:bodyPr>
            <a:lstStyle/>
            <a:p>
              <a:pPr>
                <a:lnSpc>
                  <a:spcPct val="150000"/>
                </a:lnSpc>
              </a:pPr>
              <a:r>
                <a:rPr lang="en-US" sz="2000" i="1" dirty="0">
                  <a:latin typeface="Times New Roman" panose="02020603050405020304" pitchFamily="18" charset="0"/>
                </a:rPr>
                <a:t>“Trời mưa cho mối bắt gà</a:t>
              </a:r>
            </a:p>
            <a:p>
              <a:pPr>
                <a:lnSpc>
                  <a:spcPct val="150000"/>
                </a:lnSpc>
              </a:pPr>
              <a:r>
                <a:rPr lang="en-US" sz="2000" i="1" dirty="0">
                  <a:latin typeface="Times New Roman" panose="02020603050405020304" pitchFamily="18" charset="0"/>
                </a:rPr>
                <a:t>Thòng đong cân cấn đuổi cò lao xao</a:t>
              </a:r>
            </a:p>
            <a:p>
              <a:pPr>
                <a:lnSpc>
                  <a:spcPct val="150000"/>
                </a:lnSpc>
              </a:pPr>
              <a:r>
                <a:rPr lang="en-US" sz="2000" i="1" dirty="0">
                  <a:latin typeface="Times New Roman" panose="02020603050405020304" pitchFamily="18" charset="0"/>
                </a:rPr>
                <a:t>Lươn nằm cho trúm bò vào</a:t>
              </a:r>
            </a:p>
            <a:p>
              <a:pPr>
                <a:lnSpc>
                  <a:spcPct val="150000"/>
                </a:lnSpc>
              </a:pPr>
              <a:r>
                <a:rPr lang="en-US" sz="2000" i="1" dirty="0">
                  <a:latin typeface="Times New Roman" panose="02020603050405020304" pitchFamily="18" charset="0"/>
                </a:rPr>
                <a:t>Một đàn cào </a:t>
              </a:r>
              <a:r>
                <a:rPr lang="en-US" sz="2000" i="1" dirty="0" err="1">
                  <a:latin typeface="Times New Roman" panose="02020603050405020304" pitchFamily="18" charset="0"/>
                </a:rPr>
                <a:t>cào</a:t>
              </a:r>
              <a:r>
                <a:rPr lang="en-US" sz="2000" i="1" dirty="0">
                  <a:latin typeface="Times New Roman" panose="02020603050405020304" pitchFamily="18" charset="0"/>
                </a:rPr>
                <a:t> đuổi bắt cá rô”</a:t>
              </a:r>
            </a:p>
          </p:txBody>
        </p:sp>
      </p:grpSp>
      <p:grpSp>
        <p:nvGrpSpPr>
          <p:cNvPr id="27" name="Google Shape;1750;p49">
            <a:extLst>
              <a:ext uri="{FF2B5EF4-FFF2-40B4-BE49-F238E27FC236}">
                <a16:creationId xmlns="" xmlns:a16="http://schemas.microsoft.com/office/drawing/2014/main" id="{B7DEFF1C-7846-D0BE-2EDC-9D83936C9A4F}"/>
              </a:ext>
            </a:extLst>
          </p:cNvPr>
          <p:cNvGrpSpPr/>
          <p:nvPr/>
        </p:nvGrpSpPr>
        <p:grpSpPr>
          <a:xfrm>
            <a:off x="5366113" y="3371603"/>
            <a:ext cx="1544613" cy="1294983"/>
            <a:chOff x="3943322" y="2036900"/>
            <a:chExt cx="1267779" cy="1062889"/>
          </a:xfrm>
        </p:grpSpPr>
        <p:sp>
          <p:nvSpPr>
            <p:cNvPr id="29" name="Google Shape;1751;p49">
              <a:extLst>
                <a:ext uri="{FF2B5EF4-FFF2-40B4-BE49-F238E27FC236}">
                  <a16:creationId xmlns="" xmlns:a16="http://schemas.microsoft.com/office/drawing/2014/main" id="{A89C7054-6D7F-1EE5-75B5-0E62182B5BEF}"/>
                </a:ext>
              </a:extLst>
            </p:cNvPr>
            <p:cNvSpPr/>
            <p:nvPr/>
          </p:nvSpPr>
          <p:spPr>
            <a:xfrm>
              <a:off x="4600024" y="2192476"/>
              <a:ext cx="130425" cy="63767"/>
            </a:xfrm>
            <a:custGeom>
              <a:avLst/>
              <a:gdLst/>
              <a:ahLst/>
              <a:cxnLst/>
              <a:rect l="l" t="t" r="r" b="b"/>
              <a:pathLst>
                <a:path w="2256" h="1103" fill="none" extrusionOk="0">
                  <a:moveTo>
                    <a:pt x="2255" y="1102"/>
                  </a:moveTo>
                  <a:cubicBezTo>
                    <a:pt x="1237" y="1"/>
                    <a:pt x="333" y="157"/>
                    <a:pt x="0" y="656"/>
                  </a:cubicBezTo>
                </a:path>
              </a:pathLst>
            </a:custGeom>
            <a:noFill/>
            <a:ln w="6225" cap="rnd" cmpd="sng">
              <a:solidFill>
                <a:srgbClr val="FDBF08"/>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752;p49">
              <a:extLst>
                <a:ext uri="{FF2B5EF4-FFF2-40B4-BE49-F238E27FC236}">
                  <a16:creationId xmlns="" xmlns:a16="http://schemas.microsoft.com/office/drawing/2014/main" id="{7058D9E5-9952-1B35-B0CD-7D5750473103}"/>
                </a:ext>
              </a:extLst>
            </p:cNvPr>
            <p:cNvSpPr/>
            <p:nvPr/>
          </p:nvSpPr>
          <p:spPr>
            <a:xfrm>
              <a:off x="3943322" y="2036900"/>
              <a:ext cx="740231" cy="743238"/>
            </a:xfrm>
            <a:custGeom>
              <a:avLst/>
              <a:gdLst/>
              <a:ahLst/>
              <a:cxnLst/>
              <a:rect l="l" t="t" r="r" b="b"/>
              <a:pathLst>
                <a:path w="12804" h="12856" extrusionOk="0">
                  <a:moveTo>
                    <a:pt x="7628" y="12856"/>
                  </a:moveTo>
                  <a:cubicBezTo>
                    <a:pt x="4064" y="12554"/>
                    <a:pt x="946" y="9655"/>
                    <a:pt x="229" y="5654"/>
                  </a:cubicBezTo>
                  <a:cubicBezTo>
                    <a:pt x="0" y="4334"/>
                    <a:pt x="52" y="3035"/>
                    <a:pt x="343" y="1829"/>
                  </a:cubicBezTo>
                  <a:cubicBezTo>
                    <a:pt x="2006" y="2100"/>
                    <a:pt x="3804" y="2100"/>
                    <a:pt x="5654" y="1767"/>
                  </a:cubicBezTo>
                  <a:cubicBezTo>
                    <a:pt x="7504" y="1434"/>
                    <a:pt x="9208" y="821"/>
                    <a:pt x="10663" y="0"/>
                  </a:cubicBezTo>
                  <a:cubicBezTo>
                    <a:pt x="11359" y="1019"/>
                    <a:pt x="11858" y="2224"/>
                    <a:pt x="12087" y="3544"/>
                  </a:cubicBezTo>
                  <a:cubicBezTo>
                    <a:pt x="12804" y="7545"/>
                    <a:pt x="10871" y="11338"/>
                    <a:pt x="7628" y="12856"/>
                  </a:cubicBezTo>
                  <a:close/>
                  <a:moveTo>
                    <a:pt x="8585" y="3544"/>
                  </a:moveTo>
                  <a:cubicBezTo>
                    <a:pt x="7930" y="3451"/>
                    <a:pt x="7327" y="3679"/>
                    <a:pt x="7067" y="4095"/>
                  </a:cubicBezTo>
                  <a:cubicBezTo>
                    <a:pt x="7192" y="4563"/>
                    <a:pt x="7701" y="4968"/>
                    <a:pt x="8356" y="5061"/>
                  </a:cubicBezTo>
                  <a:cubicBezTo>
                    <a:pt x="9011" y="5155"/>
                    <a:pt x="9613" y="4926"/>
                    <a:pt x="9873" y="4511"/>
                  </a:cubicBezTo>
                  <a:cubicBezTo>
                    <a:pt x="9748" y="4043"/>
                    <a:pt x="9239" y="3638"/>
                    <a:pt x="8585" y="3544"/>
                  </a:cubicBezTo>
                  <a:close/>
                  <a:moveTo>
                    <a:pt x="3523" y="4438"/>
                  </a:moveTo>
                  <a:cubicBezTo>
                    <a:pt x="2941" y="4760"/>
                    <a:pt x="2609" y="5311"/>
                    <a:pt x="2640" y="5799"/>
                  </a:cubicBezTo>
                  <a:cubicBezTo>
                    <a:pt x="3035" y="6090"/>
                    <a:pt x="3679" y="6111"/>
                    <a:pt x="4261" y="5789"/>
                  </a:cubicBezTo>
                  <a:cubicBezTo>
                    <a:pt x="4843" y="5477"/>
                    <a:pt x="5186" y="4926"/>
                    <a:pt x="5145" y="4438"/>
                  </a:cubicBezTo>
                  <a:cubicBezTo>
                    <a:pt x="4760" y="4136"/>
                    <a:pt x="4105" y="4126"/>
                    <a:pt x="3523" y="4438"/>
                  </a:cubicBezTo>
                  <a:close/>
                  <a:moveTo>
                    <a:pt x="3669" y="9468"/>
                  </a:moveTo>
                  <a:cubicBezTo>
                    <a:pt x="5061" y="9021"/>
                    <a:pt x="8553" y="8304"/>
                    <a:pt x="10175" y="8304"/>
                  </a:cubicBezTo>
                  <a:cubicBezTo>
                    <a:pt x="8200" y="5778"/>
                    <a:pt x="4708" y="6537"/>
                    <a:pt x="3669" y="9468"/>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753;p49">
              <a:extLst>
                <a:ext uri="{FF2B5EF4-FFF2-40B4-BE49-F238E27FC236}">
                  <a16:creationId xmlns="" xmlns:a16="http://schemas.microsoft.com/office/drawing/2014/main" id="{36E04261-CF7B-31CC-2BDE-8EFE15AD0AEC}"/>
                </a:ext>
              </a:extLst>
            </p:cNvPr>
            <p:cNvSpPr/>
            <p:nvPr/>
          </p:nvSpPr>
          <p:spPr>
            <a:xfrm>
              <a:off x="4619219" y="2056094"/>
              <a:ext cx="186908" cy="222347"/>
            </a:xfrm>
            <a:custGeom>
              <a:avLst/>
              <a:gdLst/>
              <a:ahLst/>
              <a:cxnLst/>
              <a:rect l="l" t="t" r="r" b="b"/>
              <a:pathLst>
                <a:path w="3233" h="3846" fill="none" extrusionOk="0">
                  <a:moveTo>
                    <a:pt x="1" y="3482"/>
                  </a:moveTo>
                  <a:cubicBezTo>
                    <a:pt x="385" y="3846"/>
                    <a:pt x="3233" y="1435"/>
                    <a:pt x="250" y="1"/>
                  </a:cubicBezTo>
                </a:path>
              </a:pathLst>
            </a:custGeom>
            <a:noFill/>
            <a:ln w="62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754;p49">
              <a:extLst>
                <a:ext uri="{FF2B5EF4-FFF2-40B4-BE49-F238E27FC236}">
                  <a16:creationId xmlns="" xmlns:a16="http://schemas.microsoft.com/office/drawing/2014/main" id="{045CA70D-5BF6-44A2-FE87-8F151911D608}"/>
                </a:ext>
              </a:extLst>
            </p:cNvPr>
            <p:cNvSpPr/>
            <p:nvPr/>
          </p:nvSpPr>
          <p:spPr>
            <a:xfrm>
              <a:off x="4047848" y="2148653"/>
              <a:ext cx="336527" cy="631486"/>
            </a:xfrm>
            <a:custGeom>
              <a:avLst/>
              <a:gdLst/>
              <a:ahLst/>
              <a:cxnLst/>
              <a:rect l="l" t="t" r="r" b="b"/>
              <a:pathLst>
                <a:path w="5821" h="10923" extrusionOk="0">
                  <a:moveTo>
                    <a:pt x="136" y="73"/>
                  </a:moveTo>
                  <a:cubicBezTo>
                    <a:pt x="967" y="115"/>
                    <a:pt x="1840" y="94"/>
                    <a:pt x="2723" y="0"/>
                  </a:cubicBezTo>
                  <a:cubicBezTo>
                    <a:pt x="2557" y="769"/>
                    <a:pt x="2474" y="1528"/>
                    <a:pt x="2464" y="2276"/>
                  </a:cubicBezTo>
                  <a:cubicBezTo>
                    <a:pt x="2225" y="2297"/>
                    <a:pt x="1965" y="2380"/>
                    <a:pt x="1715" y="2505"/>
                  </a:cubicBezTo>
                  <a:cubicBezTo>
                    <a:pt x="1133" y="2827"/>
                    <a:pt x="801" y="3378"/>
                    <a:pt x="832" y="3866"/>
                  </a:cubicBezTo>
                  <a:cubicBezTo>
                    <a:pt x="1227" y="4157"/>
                    <a:pt x="1871" y="4178"/>
                    <a:pt x="2453" y="3856"/>
                  </a:cubicBezTo>
                  <a:cubicBezTo>
                    <a:pt x="2484" y="3845"/>
                    <a:pt x="2516" y="3825"/>
                    <a:pt x="2547" y="3804"/>
                  </a:cubicBezTo>
                  <a:cubicBezTo>
                    <a:pt x="2620" y="4521"/>
                    <a:pt x="2755" y="5207"/>
                    <a:pt x="2942" y="5851"/>
                  </a:cubicBezTo>
                  <a:cubicBezTo>
                    <a:pt x="2578" y="6194"/>
                    <a:pt x="2266" y="6620"/>
                    <a:pt x="2038" y="7119"/>
                  </a:cubicBezTo>
                  <a:cubicBezTo>
                    <a:pt x="863" y="5196"/>
                    <a:pt x="1" y="2744"/>
                    <a:pt x="136" y="73"/>
                  </a:cubicBezTo>
                  <a:close/>
                  <a:moveTo>
                    <a:pt x="2225" y="7420"/>
                  </a:moveTo>
                  <a:cubicBezTo>
                    <a:pt x="3368" y="9177"/>
                    <a:pt x="4760" y="10434"/>
                    <a:pt x="5820" y="10923"/>
                  </a:cubicBezTo>
                  <a:cubicBezTo>
                    <a:pt x="4979" y="10247"/>
                    <a:pt x="4033" y="8875"/>
                    <a:pt x="3357" y="7129"/>
                  </a:cubicBezTo>
                  <a:cubicBezTo>
                    <a:pt x="2931" y="7233"/>
                    <a:pt x="2547" y="7327"/>
                    <a:pt x="2225" y="742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755;p49">
              <a:extLst>
                <a:ext uri="{FF2B5EF4-FFF2-40B4-BE49-F238E27FC236}">
                  <a16:creationId xmlns="" xmlns:a16="http://schemas.microsoft.com/office/drawing/2014/main" id="{F0E27749-72D7-F9DF-16EF-16BD6AA90953}"/>
                </a:ext>
              </a:extLst>
            </p:cNvPr>
            <p:cNvSpPr/>
            <p:nvPr/>
          </p:nvSpPr>
          <p:spPr>
            <a:xfrm>
              <a:off x="4431787" y="2485706"/>
              <a:ext cx="116608" cy="84753"/>
            </a:xfrm>
            <a:custGeom>
              <a:avLst/>
              <a:gdLst/>
              <a:ahLst/>
              <a:cxnLst/>
              <a:rect l="l" t="t" r="r" b="b"/>
              <a:pathLst>
                <a:path w="2017" h="1466" fill="none" extrusionOk="0">
                  <a:moveTo>
                    <a:pt x="0" y="1466"/>
                  </a:moveTo>
                  <a:cubicBezTo>
                    <a:pt x="645" y="115"/>
                    <a:pt x="1559" y="0"/>
                    <a:pt x="2017" y="375"/>
                  </a:cubicBezTo>
                </a:path>
              </a:pathLst>
            </a:custGeom>
            <a:noFill/>
            <a:ln w="6225" cap="rnd" cmpd="sng">
              <a:solidFill>
                <a:srgbClr val="FDBF08"/>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756;p49">
              <a:extLst>
                <a:ext uri="{FF2B5EF4-FFF2-40B4-BE49-F238E27FC236}">
                  <a16:creationId xmlns="" xmlns:a16="http://schemas.microsoft.com/office/drawing/2014/main" id="{0B0686AE-525D-D411-71AE-E18735B440B6}"/>
                </a:ext>
              </a:extLst>
            </p:cNvPr>
            <p:cNvSpPr/>
            <p:nvPr/>
          </p:nvSpPr>
          <p:spPr>
            <a:xfrm>
              <a:off x="4466649" y="2351694"/>
              <a:ext cx="744452" cy="748094"/>
            </a:xfrm>
            <a:custGeom>
              <a:avLst/>
              <a:gdLst/>
              <a:ahLst/>
              <a:cxnLst/>
              <a:rect l="l" t="t" r="r" b="b"/>
              <a:pathLst>
                <a:path w="12877" h="12940" extrusionOk="0">
                  <a:moveTo>
                    <a:pt x="5020" y="12939"/>
                  </a:moveTo>
                  <a:cubicBezTo>
                    <a:pt x="1819" y="11339"/>
                    <a:pt x="0" y="7494"/>
                    <a:pt x="811" y="3514"/>
                  </a:cubicBezTo>
                  <a:cubicBezTo>
                    <a:pt x="1081" y="2204"/>
                    <a:pt x="1611" y="1009"/>
                    <a:pt x="2328" y="1"/>
                  </a:cubicBezTo>
                  <a:cubicBezTo>
                    <a:pt x="3773" y="863"/>
                    <a:pt x="5446" y="1529"/>
                    <a:pt x="7296" y="1913"/>
                  </a:cubicBezTo>
                  <a:cubicBezTo>
                    <a:pt x="9135" y="2287"/>
                    <a:pt x="10933" y="2339"/>
                    <a:pt x="12596" y="2121"/>
                  </a:cubicBezTo>
                  <a:cubicBezTo>
                    <a:pt x="12856" y="3326"/>
                    <a:pt x="12876" y="4626"/>
                    <a:pt x="12606" y="5945"/>
                  </a:cubicBezTo>
                  <a:cubicBezTo>
                    <a:pt x="11785" y="9915"/>
                    <a:pt x="8595" y="12732"/>
                    <a:pt x="5020" y="12939"/>
                  </a:cubicBezTo>
                  <a:close/>
                  <a:moveTo>
                    <a:pt x="4562" y="3659"/>
                  </a:moveTo>
                  <a:cubicBezTo>
                    <a:pt x="3991" y="3326"/>
                    <a:pt x="3347" y="3316"/>
                    <a:pt x="2952" y="3607"/>
                  </a:cubicBezTo>
                  <a:cubicBezTo>
                    <a:pt x="2900" y="4095"/>
                    <a:pt x="3222" y="4657"/>
                    <a:pt x="3793" y="4989"/>
                  </a:cubicBezTo>
                  <a:cubicBezTo>
                    <a:pt x="4365" y="5322"/>
                    <a:pt x="5020" y="5322"/>
                    <a:pt x="5415" y="5031"/>
                  </a:cubicBezTo>
                  <a:cubicBezTo>
                    <a:pt x="5467" y="4542"/>
                    <a:pt x="5134" y="3992"/>
                    <a:pt x="4562" y="3659"/>
                  </a:cubicBezTo>
                  <a:close/>
                  <a:moveTo>
                    <a:pt x="9104" y="4594"/>
                  </a:moveTo>
                  <a:cubicBezTo>
                    <a:pt x="8449" y="4667"/>
                    <a:pt x="7930" y="5052"/>
                    <a:pt x="7784" y="5519"/>
                  </a:cubicBezTo>
                  <a:cubicBezTo>
                    <a:pt x="8034" y="5945"/>
                    <a:pt x="8626" y="6195"/>
                    <a:pt x="9291" y="6112"/>
                  </a:cubicBezTo>
                  <a:cubicBezTo>
                    <a:pt x="9946" y="6039"/>
                    <a:pt x="10465" y="5654"/>
                    <a:pt x="10611" y="5187"/>
                  </a:cubicBezTo>
                  <a:cubicBezTo>
                    <a:pt x="10361" y="4761"/>
                    <a:pt x="9769" y="4511"/>
                    <a:pt x="9104" y="4594"/>
                  </a:cubicBezTo>
                  <a:close/>
                  <a:moveTo>
                    <a:pt x="2868" y="6995"/>
                  </a:moveTo>
                  <a:cubicBezTo>
                    <a:pt x="3710" y="10539"/>
                    <a:pt x="7171" y="11422"/>
                    <a:pt x="9343" y="8325"/>
                  </a:cubicBezTo>
                  <a:cubicBezTo>
                    <a:pt x="7607" y="8855"/>
                    <a:pt x="4136" y="8034"/>
                    <a:pt x="2868" y="6995"/>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757;p49">
              <a:extLst>
                <a:ext uri="{FF2B5EF4-FFF2-40B4-BE49-F238E27FC236}">
                  <a16:creationId xmlns="" xmlns:a16="http://schemas.microsoft.com/office/drawing/2014/main" id="{1D3D30EB-7293-7F3D-7EFB-1081C1D7271E}"/>
                </a:ext>
              </a:extLst>
            </p:cNvPr>
            <p:cNvSpPr/>
            <p:nvPr/>
          </p:nvSpPr>
          <p:spPr>
            <a:xfrm>
              <a:off x="4407737" y="2396153"/>
              <a:ext cx="130425" cy="169506"/>
            </a:xfrm>
            <a:custGeom>
              <a:avLst/>
              <a:gdLst/>
              <a:ahLst/>
              <a:cxnLst/>
              <a:rect l="l" t="t" r="r" b="b"/>
              <a:pathLst>
                <a:path w="2256" h="2932" fill="none" extrusionOk="0">
                  <a:moveTo>
                    <a:pt x="2256" y="2464"/>
                  </a:moveTo>
                  <a:cubicBezTo>
                    <a:pt x="1996" y="2932"/>
                    <a:pt x="1" y="1549"/>
                    <a:pt x="2142" y="1"/>
                  </a:cubicBezTo>
                </a:path>
              </a:pathLst>
            </a:custGeom>
            <a:noFill/>
            <a:ln w="62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758;p49">
              <a:extLst>
                <a:ext uri="{FF2B5EF4-FFF2-40B4-BE49-F238E27FC236}">
                  <a16:creationId xmlns="" xmlns:a16="http://schemas.microsoft.com/office/drawing/2014/main" id="{66E74CAA-0DC2-1652-F41D-619189E2F350}"/>
                </a:ext>
              </a:extLst>
            </p:cNvPr>
            <p:cNvSpPr/>
            <p:nvPr/>
          </p:nvSpPr>
          <p:spPr>
            <a:xfrm>
              <a:off x="4551924" y="2393782"/>
              <a:ext cx="268019" cy="706006"/>
            </a:xfrm>
            <a:custGeom>
              <a:avLst/>
              <a:gdLst/>
              <a:ahLst/>
              <a:cxnLst/>
              <a:rect l="l" t="t" r="r" b="b"/>
              <a:pathLst>
                <a:path w="4636" h="12212" extrusionOk="0">
                  <a:moveTo>
                    <a:pt x="2214" y="0"/>
                  </a:moveTo>
                  <a:cubicBezTo>
                    <a:pt x="2973" y="354"/>
                    <a:pt x="3784" y="655"/>
                    <a:pt x="4636" y="894"/>
                  </a:cubicBezTo>
                  <a:cubicBezTo>
                    <a:pt x="4147" y="1632"/>
                    <a:pt x="3763" y="2411"/>
                    <a:pt x="3462" y="3201"/>
                  </a:cubicBezTo>
                  <a:cubicBezTo>
                    <a:pt x="3358" y="3097"/>
                    <a:pt x="3233" y="3004"/>
                    <a:pt x="3087" y="2931"/>
                  </a:cubicBezTo>
                  <a:cubicBezTo>
                    <a:pt x="2516" y="2598"/>
                    <a:pt x="1872" y="2588"/>
                    <a:pt x="1477" y="2879"/>
                  </a:cubicBezTo>
                  <a:cubicBezTo>
                    <a:pt x="1425" y="3367"/>
                    <a:pt x="1747" y="3929"/>
                    <a:pt x="2318" y="4261"/>
                  </a:cubicBezTo>
                  <a:cubicBezTo>
                    <a:pt x="2557" y="4396"/>
                    <a:pt x="2807" y="4479"/>
                    <a:pt x="3046" y="4500"/>
                  </a:cubicBezTo>
                  <a:cubicBezTo>
                    <a:pt x="2838" y="5342"/>
                    <a:pt x="2713" y="6173"/>
                    <a:pt x="2661" y="6974"/>
                  </a:cubicBezTo>
                  <a:cubicBezTo>
                    <a:pt x="2142" y="6766"/>
                    <a:pt x="1705" y="6516"/>
                    <a:pt x="1393" y="6267"/>
                  </a:cubicBezTo>
                  <a:cubicBezTo>
                    <a:pt x="1633" y="7275"/>
                    <a:pt x="2079" y="8065"/>
                    <a:pt x="2651" y="8616"/>
                  </a:cubicBezTo>
                  <a:cubicBezTo>
                    <a:pt x="2744" y="10133"/>
                    <a:pt x="3087" y="11411"/>
                    <a:pt x="3545" y="12211"/>
                  </a:cubicBezTo>
                  <a:cubicBezTo>
                    <a:pt x="1820" y="10434"/>
                    <a:pt x="1" y="4895"/>
                    <a:pt x="221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 xmlns:p14="http://schemas.microsoft.com/office/powerpoint/2010/main" val="2112969741"/>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out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800" decel="100000"/>
                                        <p:tgtEl>
                                          <p:spTgt spid="5"/>
                                        </p:tgtEl>
                                      </p:cBhvr>
                                    </p:animEffect>
                                    <p:anim calcmode="lin" valueType="num">
                                      <p:cBhvr>
                                        <p:cTn id="18" dur="800" decel="100000" fill="hold"/>
                                        <p:tgtEl>
                                          <p:spTgt spid="5"/>
                                        </p:tgtEl>
                                        <p:attrNameLst>
                                          <p:attrName>style.rotation</p:attrName>
                                        </p:attrNameLst>
                                      </p:cBhvr>
                                      <p:tavLst>
                                        <p:tav tm="0">
                                          <p:val>
                                            <p:fltVal val="-90"/>
                                          </p:val>
                                        </p:tav>
                                        <p:tav tm="100000">
                                          <p:val>
                                            <p:fltVal val="0"/>
                                          </p:val>
                                        </p:tav>
                                      </p:tavLst>
                                    </p:anim>
                                    <p:anim calcmode="lin" valueType="num">
                                      <p:cBhvr>
                                        <p:cTn id="19" dur="800" decel="100000" fill="hold"/>
                                        <p:tgtEl>
                                          <p:spTgt spid="5"/>
                                        </p:tgtEl>
                                        <p:attrNameLst>
                                          <p:attrName>ppt_x</p:attrName>
                                        </p:attrNameLst>
                                      </p:cBhvr>
                                      <p:tavLst>
                                        <p:tav tm="0">
                                          <p:val>
                                            <p:strVal val="#ppt_x+0.4"/>
                                          </p:val>
                                        </p:tav>
                                        <p:tav tm="100000">
                                          <p:val>
                                            <p:strVal val="#ppt_x-0.05"/>
                                          </p:val>
                                        </p:tav>
                                      </p:tavLst>
                                    </p:anim>
                                    <p:anim calcmode="lin" valueType="num">
                                      <p:cBhvr>
                                        <p:cTn id="20" dur="800" decel="100000" fill="hold"/>
                                        <p:tgtEl>
                                          <p:spTgt spid="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3" presetID="3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800" decel="100000"/>
                                        <p:tgtEl>
                                          <p:spTgt spid="27"/>
                                        </p:tgtEl>
                                      </p:cBhvr>
                                    </p:animEffect>
                                    <p:anim calcmode="lin" valueType="num">
                                      <p:cBhvr>
                                        <p:cTn id="26" dur="800" decel="100000" fill="hold"/>
                                        <p:tgtEl>
                                          <p:spTgt spid="27"/>
                                        </p:tgtEl>
                                        <p:attrNameLst>
                                          <p:attrName>style.rotation</p:attrName>
                                        </p:attrNameLst>
                                      </p:cBhvr>
                                      <p:tavLst>
                                        <p:tav tm="0">
                                          <p:val>
                                            <p:fltVal val="-90"/>
                                          </p:val>
                                        </p:tav>
                                        <p:tav tm="100000">
                                          <p:val>
                                            <p:fltVal val="0"/>
                                          </p:val>
                                        </p:tav>
                                      </p:tavLst>
                                    </p:anim>
                                    <p:anim calcmode="lin" valueType="num">
                                      <p:cBhvr>
                                        <p:cTn id="27" dur="800" decel="100000" fill="hold"/>
                                        <p:tgtEl>
                                          <p:spTgt spid="27"/>
                                        </p:tgtEl>
                                        <p:attrNameLst>
                                          <p:attrName>ppt_x</p:attrName>
                                        </p:attrNameLst>
                                      </p:cBhvr>
                                      <p:tavLst>
                                        <p:tav tm="0">
                                          <p:val>
                                            <p:strVal val="#ppt_x+0.4"/>
                                          </p:val>
                                        </p:tav>
                                        <p:tav tm="100000">
                                          <p:val>
                                            <p:strVal val="#ppt_x-0.05"/>
                                          </p:val>
                                        </p:tav>
                                      </p:tavLst>
                                    </p:anim>
                                    <p:anim calcmode="lin" valueType="num">
                                      <p:cBhvr>
                                        <p:cTn id="28" dur="800" decel="100000" fill="hold"/>
                                        <p:tgtEl>
                                          <p:spTgt spid="2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800" decel="100000"/>
                                        <p:tgtEl>
                                          <p:spTgt spid="6"/>
                                        </p:tgtEl>
                                      </p:cBhvr>
                                    </p:animEffect>
                                    <p:anim calcmode="lin" valueType="num">
                                      <p:cBhvr>
                                        <p:cTn id="34" dur="800" decel="100000" fill="hold"/>
                                        <p:tgtEl>
                                          <p:spTgt spid="6"/>
                                        </p:tgtEl>
                                        <p:attrNameLst>
                                          <p:attrName>style.rotation</p:attrName>
                                        </p:attrNameLst>
                                      </p:cBhvr>
                                      <p:tavLst>
                                        <p:tav tm="0">
                                          <p:val>
                                            <p:fltVal val="-90"/>
                                          </p:val>
                                        </p:tav>
                                        <p:tav tm="100000">
                                          <p:val>
                                            <p:fltVal val="0"/>
                                          </p:val>
                                        </p:tav>
                                      </p:tavLst>
                                    </p:anim>
                                    <p:anim calcmode="lin" valueType="num">
                                      <p:cBhvr>
                                        <p:cTn id="35" dur="800" decel="100000" fill="hold"/>
                                        <p:tgtEl>
                                          <p:spTgt spid="6"/>
                                        </p:tgtEl>
                                        <p:attrNameLst>
                                          <p:attrName>ppt_x</p:attrName>
                                        </p:attrNameLst>
                                      </p:cBhvr>
                                      <p:tavLst>
                                        <p:tav tm="0">
                                          <p:val>
                                            <p:strVal val="#ppt_x+0.4"/>
                                          </p:val>
                                        </p:tav>
                                        <p:tav tm="100000">
                                          <p:val>
                                            <p:strVal val="#ppt_x-0.05"/>
                                          </p:val>
                                        </p:tav>
                                      </p:tavLst>
                                    </p:anim>
                                    <p:anim calcmode="lin" valueType="num">
                                      <p:cBhvr>
                                        <p:cTn id="36" dur="800" decel="100000" fill="hold"/>
                                        <p:tgtEl>
                                          <p:spTgt spid="6"/>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 xmlns:a16="http://schemas.microsoft.com/office/drawing/2014/main" id="{46AE7D05-7D4D-DF49-5EFF-CD055842A66B}"/>
              </a:ext>
            </a:extLst>
          </p:cNvPr>
          <p:cNvGrpSpPr/>
          <p:nvPr/>
        </p:nvGrpSpPr>
        <p:grpSpPr>
          <a:xfrm>
            <a:off x="812768" y="747461"/>
            <a:ext cx="9877463" cy="554840"/>
            <a:chOff x="1095375" y="794342"/>
            <a:chExt cx="6469489" cy="554840"/>
          </a:xfrm>
        </p:grpSpPr>
        <p:sp>
          <p:nvSpPr>
            <p:cNvPr id="31" name="Google Shape;1244;p38">
              <a:extLst>
                <a:ext uri="{FF2B5EF4-FFF2-40B4-BE49-F238E27FC236}">
                  <a16:creationId xmlns="" xmlns:a16="http://schemas.microsoft.com/office/drawing/2014/main" id="{3E8DD768-8E2B-10A8-4AEF-773BA4E24366}"/>
                </a:ext>
              </a:extLst>
            </p:cNvPr>
            <p:cNvSpPr/>
            <p:nvPr/>
          </p:nvSpPr>
          <p:spPr>
            <a:xfrm>
              <a:off x="1095375" y="794342"/>
              <a:ext cx="6469489" cy="554840"/>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 xmlns:a16="http://schemas.microsoft.com/office/drawing/2014/main" id="{F5FD9B20-A98A-9E49-C13D-30F0BC72E5B0}"/>
                </a:ext>
              </a:extLst>
            </p:cNvPr>
            <p:cNvSpPr/>
            <p:nvPr/>
          </p:nvSpPr>
          <p:spPr>
            <a:xfrm>
              <a:off x="1095375" y="832208"/>
              <a:ext cx="6397889" cy="400110"/>
            </a:xfrm>
            <a:prstGeom prst="rect">
              <a:avLst/>
            </a:prstGeom>
            <a:noFill/>
          </p:spPr>
          <p:txBody>
            <a:bodyPr wrap="square" lIns="91440" tIns="45720" rIns="91440" bIns="45720">
              <a:spAutoFit/>
            </a:bodyPr>
            <a:lstStyle/>
            <a:p>
              <a:pPr algn="ctr">
                <a:spcAft>
                  <a:spcPts val="800"/>
                </a:spcAft>
                <a:buClr>
                  <a:schemeClr val="lt2"/>
                </a:buClr>
                <a:buSzPts val="3600"/>
                <a:tabLst>
                  <a:tab pos="659130" algn="l"/>
                </a:tabLst>
              </a:pPr>
              <a:r>
                <a:rPr lang="en-US" sz="2000" b="1" dirty="0">
                  <a:solidFill>
                    <a:schemeClr val="accent1">
                      <a:lumMod val="75000"/>
                    </a:schemeClr>
                  </a:solidFill>
                  <a:latin typeface="Playfair Display"/>
                </a:rPr>
                <a:t>4. Đoạn lời thoại thể hiện rõ những mâu thuẫn giằng xé trong nội tâm của Xúy Vân </a:t>
              </a:r>
            </a:p>
          </p:txBody>
        </p:sp>
      </p:grpSp>
      <p:sp>
        <p:nvSpPr>
          <p:cNvPr id="27" name="Hộp Văn bản 26">
            <a:extLst>
              <a:ext uri="{FF2B5EF4-FFF2-40B4-BE49-F238E27FC236}">
                <a16:creationId xmlns="" xmlns:a16="http://schemas.microsoft.com/office/drawing/2014/main" id="{BEB2A76B-D714-8BEE-3F22-924872584E70}"/>
              </a:ext>
            </a:extLst>
          </p:cNvPr>
          <p:cNvSpPr txBox="1"/>
          <p:nvPr/>
        </p:nvSpPr>
        <p:spPr>
          <a:xfrm>
            <a:off x="941120" y="1406538"/>
            <a:ext cx="5858014" cy="400110"/>
          </a:xfrm>
          <a:prstGeom prst="rect">
            <a:avLst/>
          </a:prstGeom>
          <a:noFill/>
        </p:spPr>
        <p:txBody>
          <a:bodyPr wrap="square">
            <a:spAutoFit/>
          </a:bodyPr>
          <a:lstStyle/>
          <a:p>
            <a:r>
              <a:rPr lang="en-US" sz="2000" dirty="0">
                <a:effectLst/>
                <a:latin typeface="Times New Roman" panose="02020603050405020304" pitchFamily="18" charset="0"/>
                <a:ea typeface="Times New Roman" panose="02020603050405020304" pitchFamily="18" charset="0"/>
              </a:rPr>
              <a:t>Đoạn lời thoại được thể hiện bằng điệu “quá giang”. </a:t>
            </a:r>
            <a:endParaRPr lang="en-US" sz="2000" dirty="0"/>
          </a:p>
        </p:txBody>
      </p:sp>
      <p:sp>
        <p:nvSpPr>
          <p:cNvPr id="7" name="Mũi tên: Trái-Phải 6">
            <a:extLst>
              <a:ext uri="{FF2B5EF4-FFF2-40B4-BE49-F238E27FC236}">
                <a16:creationId xmlns="" xmlns:a16="http://schemas.microsoft.com/office/drawing/2014/main" id="{F9EF86CC-3409-F087-36F3-EDF42685A61B}"/>
              </a:ext>
            </a:extLst>
          </p:cNvPr>
          <p:cNvSpPr/>
          <p:nvPr/>
        </p:nvSpPr>
        <p:spPr>
          <a:xfrm>
            <a:off x="5621852" y="2519123"/>
            <a:ext cx="951311" cy="656112"/>
          </a:xfrm>
          <a:prstGeom prst="leftRightArrow">
            <a:avLst/>
          </a:prstGeom>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Nhóm 36">
            <a:extLst>
              <a:ext uri="{FF2B5EF4-FFF2-40B4-BE49-F238E27FC236}">
                <a16:creationId xmlns="" xmlns:a16="http://schemas.microsoft.com/office/drawing/2014/main" id="{E5C28F11-34A1-FB08-F486-14D5F67DD77A}"/>
              </a:ext>
            </a:extLst>
          </p:cNvPr>
          <p:cNvGrpSpPr/>
          <p:nvPr/>
        </p:nvGrpSpPr>
        <p:grpSpPr>
          <a:xfrm>
            <a:off x="712964" y="2030922"/>
            <a:ext cx="4573568" cy="1637496"/>
            <a:chOff x="1820989" y="1587633"/>
            <a:chExt cx="3839200" cy="1637496"/>
          </a:xfrm>
        </p:grpSpPr>
        <p:sp>
          <p:nvSpPr>
            <p:cNvPr id="38" name="Google Shape;1243;p38">
              <a:extLst>
                <a:ext uri="{FF2B5EF4-FFF2-40B4-BE49-F238E27FC236}">
                  <a16:creationId xmlns="" xmlns:a16="http://schemas.microsoft.com/office/drawing/2014/main" id="{A4ACD798-29BA-E4DC-AFE2-C98D50C8711A}"/>
                </a:ext>
              </a:extLst>
            </p:cNvPr>
            <p:cNvSpPr/>
            <p:nvPr/>
          </p:nvSpPr>
          <p:spPr>
            <a:xfrm>
              <a:off x="1820989" y="1587633"/>
              <a:ext cx="3839200" cy="1637496"/>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44;p38">
              <a:extLst>
                <a:ext uri="{FF2B5EF4-FFF2-40B4-BE49-F238E27FC236}">
                  <a16:creationId xmlns="" xmlns:a16="http://schemas.microsoft.com/office/drawing/2014/main" id="{30FE4174-FE80-5EFB-C716-727C3CAB601A}"/>
                </a:ext>
              </a:extLst>
            </p:cNvPr>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Hình chữ nhật 39">
              <a:extLst>
                <a:ext uri="{FF2B5EF4-FFF2-40B4-BE49-F238E27FC236}">
                  <a16:creationId xmlns="" xmlns:a16="http://schemas.microsoft.com/office/drawing/2014/main" id="{CD0C3CD9-3A66-7721-2836-22B29D58006B}"/>
                </a:ext>
              </a:extLst>
            </p:cNvPr>
            <p:cNvSpPr/>
            <p:nvPr/>
          </p:nvSpPr>
          <p:spPr>
            <a:xfrm>
              <a:off x="1926387" y="1763306"/>
              <a:ext cx="3629763" cy="830997"/>
            </a:xfrm>
            <a:prstGeom prst="rect">
              <a:avLst/>
            </a:prstGeom>
            <a:noFill/>
          </p:spPr>
          <p:txBody>
            <a:bodyPr wrap="square" lIns="91440" tIns="45720" rIns="91440" bIns="45720">
              <a:spAutoFit/>
            </a:bodyPr>
            <a:lstStyle/>
            <a:p>
              <a:pPr algn="ctr"/>
              <a:r>
                <a:rPr lang="en-US" sz="2400" b="1" dirty="0" err="1">
                  <a:solidFill>
                    <a:schemeClr val="bg2"/>
                  </a:solidFill>
                  <a:latin typeface="Times New Roman" panose="02020603050405020304" pitchFamily="18" charset="0"/>
                </a:rPr>
                <a:t>Xuý</a:t>
              </a:r>
              <a:r>
                <a:rPr lang="en-US" sz="2400" b="1" dirty="0">
                  <a:solidFill>
                    <a:schemeClr val="bg2"/>
                  </a:solidFill>
                  <a:latin typeface="Times New Roman" panose="02020603050405020304" pitchFamily="18" charset="0"/>
                </a:rPr>
                <a:t> Vân buông xuôi, thuận theo sự chi phối của hoàn cảnh </a:t>
              </a:r>
            </a:p>
          </p:txBody>
        </p:sp>
        <p:sp>
          <p:nvSpPr>
            <p:cNvPr id="41" name="Hình chữ nhật 40">
              <a:extLst>
                <a:ext uri="{FF2B5EF4-FFF2-40B4-BE49-F238E27FC236}">
                  <a16:creationId xmlns="" xmlns:a16="http://schemas.microsoft.com/office/drawing/2014/main" id="{F68A18CA-1CFE-B79C-52DC-FE86E7E22171}"/>
                </a:ext>
              </a:extLst>
            </p:cNvPr>
            <p:cNvSpPr/>
            <p:nvPr/>
          </p:nvSpPr>
          <p:spPr>
            <a:xfrm>
              <a:off x="2074462" y="2765185"/>
              <a:ext cx="3331780" cy="400110"/>
            </a:xfrm>
            <a:prstGeom prst="rect">
              <a:avLst/>
            </a:prstGeom>
            <a:noFill/>
          </p:spPr>
          <p:txBody>
            <a:bodyPr wrap="square" lIns="91440" tIns="45720" rIns="91440" bIns="45720">
              <a:spAutoFit/>
            </a:bodyPr>
            <a:lstStyle/>
            <a:p>
              <a:pPr algn="ctr"/>
              <a:r>
                <a:rPr lang="en-US" sz="2000" dirty="0">
                  <a:effectLst/>
                  <a:latin typeface="Times New Roman" panose="02020603050405020304" pitchFamily="18" charset="0"/>
                  <a:ea typeface="Times New Roman" panose="02020603050405020304" pitchFamily="18" charset="0"/>
                </a:rPr>
                <a:t>“</a:t>
              </a:r>
              <a:r>
                <a:rPr lang="en-US" sz="2000" i="1" dirty="0">
                  <a:effectLst/>
                  <a:latin typeface="Times New Roman" panose="02020603050405020304" pitchFamily="18" charset="0"/>
                  <a:ea typeface="Times New Roman" panose="02020603050405020304" pitchFamily="18" charset="0"/>
                </a:rPr>
                <a:t>Cách con sông nên tôi phải luỵ đò</a:t>
              </a:r>
              <a:r>
                <a:rPr lang="en-US" sz="2000" dirty="0">
                  <a:effectLst/>
                  <a:latin typeface="Times New Roman" panose="02020603050405020304" pitchFamily="18" charset="0"/>
                  <a:ea typeface="Times New Roman" panose="02020603050405020304" pitchFamily="18" charset="0"/>
                </a:rPr>
                <a:t>”</a:t>
              </a:r>
              <a:endParaRPr lang="en-US" sz="2000" dirty="0"/>
            </a:p>
          </p:txBody>
        </p:sp>
      </p:grpSp>
      <p:grpSp>
        <p:nvGrpSpPr>
          <p:cNvPr id="42" name="Nhóm 41">
            <a:extLst>
              <a:ext uri="{FF2B5EF4-FFF2-40B4-BE49-F238E27FC236}">
                <a16:creationId xmlns="" xmlns:a16="http://schemas.microsoft.com/office/drawing/2014/main" id="{762BEDF6-42FF-6933-2E2C-2C4B94B1B3A6}"/>
              </a:ext>
            </a:extLst>
          </p:cNvPr>
          <p:cNvGrpSpPr/>
          <p:nvPr/>
        </p:nvGrpSpPr>
        <p:grpSpPr>
          <a:xfrm>
            <a:off x="6908484" y="2028431"/>
            <a:ext cx="4573568" cy="1691309"/>
            <a:chOff x="1820989" y="1587633"/>
            <a:chExt cx="3839200" cy="1691309"/>
          </a:xfrm>
        </p:grpSpPr>
        <p:sp>
          <p:nvSpPr>
            <p:cNvPr id="43" name="Google Shape;1243;p38">
              <a:extLst>
                <a:ext uri="{FF2B5EF4-FFF2-40B4-BE49-F238E27FC236}">
                  <a16:creationId xmlns="" xmlns:a16="http://schemas.microsoft.com/office/drawing/2014/main" id="{56E63166-BBD8-DB23-1A7B-23520AFA4807}"/>
                </a:ext>
              </a:extLst>
            </p:cNvPr>
            <p:cNvSpPr/>
            <p:nvPr/>
          </p:nvSpPr>
          <p:spPr>
            <a:xfrm>
              <a:off x="1820989" y="1587633"/>
              <a:ext cx="3839200" cy="1637496"/>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44;p38">
              <a:extLst>
                <a:ext uri="{FF2B5EF4-FFF2-40B4-BE49-F238E27FC236}">
                  <a16:creationId xmlns="" xmlns:a16="http://schemas.microsoft.com/office/drawing/2014/main" id="{E0AE8D7D-4AE5-9E6D-04AC-08E278E2C84B}"/>
                </a:ext>
              </a:extLst>
            </p:cNvPr>
            <p:cNvSpPr/>
            <p:nvPr/>
          </p:nvSpPr>
          <p:spPr>
            <a:xfrm>
              <a:off x="1924552" y="1682609"/>
              <a:ext cx="3631600" cy="595425"/>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Hình chữ nhật 44">
              <a:extLst>
                <a:ext uri="{FF2B5EF4-FFF2-40B4-BE49-F238E27FC236}">
                  <a16:creationId xmlns="" xmlns:a16="http://schemas.microsoft.com/office/drawing/2014/main" id="{78EC982A-03B1-A5C3-C35C-B7E21B689718}"/>
                </a:ext>
              </a:extLst>
            </p:cNvPr>
            <p:cNvSpPr/>
            <p:nvPr/>
          </p:nvSpPr>
          <p:spPr>
            <a:xfrm>
              <a:off x="1926389" y="1756404"/>
              <a:ext cx="3629763" cy="461665"/>
            </a:xfrm>
            <a:prstGeom prst="rect">
              <a:avLst/>
            </a:prstGeom>
            <a:noFill/>
          </p:spPr>
          <p:txBody>
            <a:bodyPr wrap="square" lIns="91440" tIns="45720" rIns="91440" bIns="45720">
              <a:spAutoFit/>
            </a:bodyPr>
            <a:lstStyle/>
            <a:p>
              <a:pPr algn="ctr"/>
              <a:r>
                <a:rPr lang="en-US" sz="2400" b="1" dirty="0" err="1">
                  <a:solidFill>
                    <a:schemeClr val="bg2"/>
                  </a:solidFill>
                  <a:latin typeface="Times New Roman" panose="02020603050405020304" pitchFamily="18" charset="0"/>
                </a:rPr>
                <a:t>Xuý</a:t>
              </a:r>
              <a:r>
                <a:rPr lang="en-US" sz="2400" b="1" dirty="0">
                  <a:solidFill>
                    <a:schemeClr val="bg2"/>
                  </a:solidFill>
                  <a:latin typeface="Times New Roman" panose="02020603050405020304" pitchFamily="18" charset="0"/>
                </a:rPr>
                <a:t> Vân muốn phản kháng</a:t>
              </a:r>
            </a:p>
          </p:txBody>
        </p:sp>
        <p:sp>
          <p:nvSpPr>
            <p:cNvPr id="46" name="Hình chữ nhật 45">
              <a:extLst>
                <a:ext uri="{FF2B5EF4-FFF2-40B4-BE49-F238E27FC236}">
                  <a16:creationId xmlns="" xmlns:a16="http://schemas.microsoft.com/office/drawing/2014/main" id="{8FD0540C-B204-0CB5-06A6-20DBBFF77499}"/>
                </a:ext>
              </a:extLst>
            </p:cNvPr>
            <p:cNvSpPr/>
            <p:nvPr/>
          </p:nvSpPr>
          <p:spPr>
            <a:xfrm>
              <a:off x="1924552" y="2263279"/>
              <a:ext cx="3631599" cy="1015663"/>
            </a:xfrm>
            <a:prstGeom prst="rect">
              <a:avLst/>
            </a:prstGeom>
            <a:noFill/>
          </p:spPr>
          <p:txBody>
            <a:bodyPr wrap="square" lIns="91440" tIns="45720" rIns="91440" bIns="45720">
              <a:spAutoFit/>
            </a:bodyPr>
            <a:lstStyle/>
            <a:p>
              <a:pPr algn="just"/>
              <a:r>
                <a:rPr lang="en-US" sz="2000" dirty="0">
                  <a:effectLst/>
                  <a:latin typeface="Times New Roman" panose="02020603050405020304" pitchFamily="18" charset="0"/>
                  <a:ea typeface="Times New Roman" panose="02020603050405020304" pitchFamily="18" charset="0"/>
                </a:rPr>
                <a:t>“</a:t>
              </a:r>
              <a:r>
                <a:rPr lang="en-US" sz="2000" i="1" dirty="0">
                  <a:effectLst/>
                  <a:latin typeface="Times New Roman" panose="02020603050405020304" pitchFamily="18" charset="0"/>
                  <a:ea typeface="Times New Roman" panose="02020603050405020304" pitchFamily="18" charset="0"/>
                </a:rPr>
                <a:t>Chả nên gia thất thì về,</a:t>
              </a:r>
            </a:p>
            <a:p>
              <a:pPr algn="just"/>
              <a:r>
                <a:rPr lang="en-US" sz="2000" i="1" dirty="0">
                  <a:effectLst/>
                  <a:latin typeface="Times New Roman" panose="02020603050405020304" pitchFamily="18" charset="0"/>
                  <a:ea typeface="Times New Roman" panose="02020603050405020304" pitchFamily="18" charset="0"/>
                </a:rPr>
                <a:t> Ở làm chi mãi cho chúng chê, bạn cười.</a:t>
              </a:r>
              <a:r>
                <a:rPr lang="en-US" sz="2000" dirty="0">
                  <a:effectLst/>
                  <a:latin typeface="Times New Roman" panose="02020603050405020304" pitchFamily="18" charset="0"/>
                  <a:ea typeface="Times New Roman" panose="02020603050405020304" pitchFamily="18" charset="0"/>
                </a:rPr>
                <a:t>”</a:t>
              </a:r>
              <a:endParaRPr lang="en-US" sz="2400" dirty="0"/>
            </a:p>
          </p:txBody>
        </p:sp>
      </p:grpSp>
      <p:grpSp>
        <p:nvGrpSpPr>
          <p:cNvPr id="47" name="Nhóm 46">
            <a:extLst>
              <a:ext uri="{FF2B5EF4-FFF2-40B4-BE49-F238E27FC236}">
                <a16:creationId xmlns="" xmlns:a16="http://schemas.microsoft.com/office/drawing/2014/main" id="{08765E19-C120-9DA2-2BE4-751EF89642B5}"/>
              </a:ext>
            </a:extLst>
          </p:cNvPr>
          <p:cNvGrpSpPr/>
          <p:nvPr/>
        </p:nvGrpSpPr>
        <p:grpSpPr>
          <a:xfrm>
            <a:off x="749372" y="3995337"/>
            <a:ext cx="4573569" cy="1358153"/>
            <a:chOff x="1820989" y="1587633"/>
            <a:chExt cx="3839200" cy="1177545"/>
          </a:xfrm>
        </p:grpSpPr>
        <p:sp>
          <p:nvSpPr>
            <p:cNvPr id="48" name="Google Shape;1243;p38">
              <a:extLst>
                <a:ext uri="{FF2B5EF4-FFF2-40B4-BE49-F238E27FC236}">
                  <a16:creationId xmlns="" xmlns:a16="http://schemas.microsoft.com/office/drawing/2014/main" id="{C31F4141-E10E-B942-E42E-D3924A2E7101}"/>
                </a:ext>
              </a:extLst>
            </p:cNvPr>
            <p:cNvSpPr/>
            <p:nvPr/>
          </p:nvSpPr>
          <p:spPr>
            <a:xfrm>
              <a:off x="1820989" y="1587633"/>
              <a:ext cx="3839200" cy="1177545"/>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49" name="Google Shape;1244;p38">
              <a:extLst>
                <a:ext uri="{FF2B5EF4-FFF2-40B4-BE49-F238E27FC236}">
                  <a16:creationId xmlns="" xmlns:a16="http://schemas.microsoft.com/office/drawing/2014/main" id="{0CD14905-220A-DF66-E71A-3B338BF551A8}"/>
                </a:ext>
              </a:extLst>
            </p:cNvPr>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Hình chữ nhật 49">
              <a:extLst>
                <a:ext uri="{FF2B5EF4-FFF2-40B4-BE49-F238E27FC236}">
                  <a16:creationId xmlns="" xmlns:a16="http://schemas.microsoft.com/office/drawing/2014/main" id="{F99FA7FB-009C-BFE4-14BF-A2ECDEAE0152}"/>
                </a:ext>
              </a:extLst>
            </p:cNvPr>
            <p:cNvSpPr/>
            <p:nvPr/>
          </p:nvSpPr>
          <p:spPr>
            <a:xfrm>
              <a:off x="1926387" y="1763306"/>
              <a:ext cx="3629763" cy="830997"/>
            </a:xfrm>
            <a:prstGeom prst="rect">
              <a:avLst/>
            </a:prstGeom>
            <a:noFill/>
          </p:spPr>
          <p:txBody>
            <a:bodyPr wrap="square" lIns="91440" tIns="45720" rIns="91440" bIns="45720">
              <a:spAutoFit/>
            </a:bodyPr>
            <a:lstStyle/>
            <a:p>
              <a:pPr algn="ctr"/>
              <a:r>
                <a:rPr lang="en-US" sz="2400" b="1" dirty="0" err="1">
                  <a:solidFill>
                    <a:schemeClr val="bg2"/>
                  </a:solidFill>
                  <a:latin typeface="Times New Roman" panose="02020603050405020304" pitchFamily="18" charset="0"/>
                </a:rPr>
                <a:t>Xuý</a:t>
              </a:r>
              <a:r>
                <a:rPr lang="en-US" sz="2400" b="1" dirty="0">
                  <a:solidFill>
                    <a:schemeClr val="bg2"/>
                  </a:solidFill>
                  <a:latin typeface="Times New Roman" panose="02020603050405020304" pitchFamily="18" charset="0"/>
                </a:rPr>
                <a:t> Vân buông thả theo chuyện “gió trăng”</a:t>
              </a:r>
            </a:p>
          </p:txBody>
        </p:sp>
      </p:grpSp>
      <p:grpSp>
        <p:nvGrpSpPr>
          <p:cNvPr id="52" name="Nhóm 51">
            <a:extLst>
              <a:ext uri="{FF2B5EF4-FFF2-40B4-BE49-F238E27FC236}">
                <a16:creationId xmlns="" xmlns:a16="http://schemas.microsoft.com/office/drawing/2014/main" id="{3F477F31-AE86-1079-3461-5B7ED5607918}"/>
              </a:ext>
            </a:extLst>
          </p:cNvPr>
          <p:cNvGrpSpPr/>
          <p:nvPr/>
        </p:nvGrpSpPr>
        <p:grpSpPr>
          <a:xfrm>
            <a:off x="6944893" y="3947580"/>
            <a:ext cx="4573568" cy="1453122"/>
            <a:chOff x="1820989" y="1587633"/>
            <a:chExt cx="3839200" cy="1191336"/>
          </a:xfrm>
        </p:grpSpPr>
        <p:sp>
          <p:nvSpPr>
            <p:cNvPr id="53" name="Google Shape;1243;p38">
              <a:extLst>
                <a:ext uri="{FF2B5EF4-FFF2-40B4-BE49-F238E27FC236}">
                  <a16:creationId xmlns="" xmlns:a16="http://schemas.microsoft.com/office/drawing/2014/main" id="{5150E26D-F9A6-4E92-A7C5-4D3A992CED30}"/>
                </a:ext>
              </a:extLst>
            </p:cNvPr>
            <p:cNvSpPr/>
            <p:nvPr/>
          </p:nvSpPr>
          <p:spPr>
            <a:xfrm>
              <a:off x="1820989" y="1587633"/>
              <a:ext cx="3839200" cy="1177545"/>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4" name="Google Shape;1244;p38">
              <a:extLst>
                <a:ext uri="{FF2B5EF4-FFF2-40B4-BE49-F238E27FC236}">
                  <a16:creationId xmlns="" xmlns:a16="http://schemas.microsoft.com/office/drawing/2014/main" id="{28898E1B-2870-69A6-EB5C-CE7C38C42862}"/>
                </a:ext>
              </a:extLst>
            </p:cNvPr>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Hình chữ nhật 54">
              <a:extLst>
                <a:ext uri="{FF2B5EF4-FFF2-40B4-BE49-F238E27FC236}">
                  <a16:creationId xmlns="" xmlns:a16="http://schemas.microsoft.com/office/drawing/2014/main" id="{72D3E0A6-B1D7-5A66-F2CF-FA823CA2C079}"/>
                </a:ext>
              </a:extLst>
            </p:cNvPr>
            <p:cNvSpPr/>
            <p:nvPr/>
          </p:nvSpPr>
          <p:spPr>
            <a:xfrm>
              <a:off x="1926387" y="1763306"/>
              <a:ext cx="3629763" cy="1015663"/>
            </a:xfrm>
            <a:prstGeom prst="rect">
              <a:avLst/>
            </a:prstGeom>
            <a:noFill/>
          </p:spPr>
          <p:txBody>
            <a:bodyPr wrap="square" lIns="91440" tIns="45720" rIns="91440" bIns="45720">
              <a:spAutoFit/>
            </a:bodyPr>
            <a:lstStyle/>
            <a:p>
              <a:pPr algn="ctr"/>
              <a:r>
                <a:rPr lang="en-US" sz="2000" b="1" dirty="0" err="1">
                  <a:solidFill>
                    <a:schemeClr val="bg2"/>
                  </a:solidFill>
                  <a:effectLst/>
                  <a:latin typeface="Times New Roman" panose="02020603050405020304" pitchFamily="18" charset="0"/>
                  <a:ea typeface="Times New Roman" panose="02020603050405020304" pitchFamily="18" charset="0"/>
                </a:rPr>
                <a:t>Xuý</a:t>
              </a:r>
              <a:r>
                <a:rPr lang="en-US" sz="2000" b="1" dirty="0">
                  <a:solidFill>
                    <a:schemeClr val="bg2"/>
                  </a:solidFill>
                  <a:effectLst/>
                  <a:latin typeface="Times New Roman" panose="02020603050405020304" pitchFamily="18" charset="0"/>
                  <a:ea typeface="Times New Roman" panose="02020603050405020304" pitchFamily="18" charset="0"/>
                </a:rPr>
                <a:t> Vân luôn có nỗi hổ thẹn ngấm ngầm, muốn thanh minh, phân bua và cũng biết tự dặn lòng cần giữ tiết </a:t>
              </a:r>
              <a:endParaRPr lang="en-US" sz="2800" b="1" dirty="0">
                <a:solidFill>
                  <a:schemeClr val="bg2"/>
                </a:solidFill>
                <a:latin typeface="Times New Roman" panose="02020603050405020304" pitchFamily="18" charset="0"/>
              </a:endParaRPr>
            </a:p>
          </p:txBody>
        </p:sp>
      </p:grpSp>
      <p:sp>
        <p:nvSpPr>
          <p:cNvPr id="56" name="Mũi tên: Trái-Phải 55">
            <a:extLst>
              <a:ext uri="{FF2B5EF4-FFF2-40B4-BE49-F238E27FC236}">
                <a16:creationId xmlns="" xmlns:a16="http://schemas.microsoft.com/office/drawing/2014/main" id="{D99D3CE7-4A5B-7529-626B-360CC478B9A2}"/>
              </a:ext>
            </a:extLst>
          </p:cNvPr>
          <p:cNvSpPr/>
          <p:nvPr/>
        </p:nvSpPr>
        <p:spPr>
          <a:xfrm>
            <a:off x="5620344" y="4346357"/>
            <a:ext cx="951311" cy="656112"/>
          </a:xfrm>
          <a:prstGeom prst="leftRightArrow">
            <a:avLst/>
          </a:prstGeom>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2267265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wipe(left)">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childTnLst>
                                </p:cTn>
                              </p:par>
                              <p:par>
                                <p:cTn id="42" presetID="53" presetClass="entr" presetSubtype="16"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 xmlns:a16="http://schemas.microsoft.com/office/drawing/2014/main" id="{46AE7D05-7D4D-DF49-5EFF-CD055842A66B}"/>
              </a:ext>
            </a:extLst>
          </p:cNvPr>
          <p:cNvGrpSpPr/>
          <p:nvPr/>
        </p:nvGrpSpPr>
        <p:grpSpPr>
          <a:xfrm>
            <a:off x="812768" y="747461"/>
            <a:ext cx="10696745" cy="554840"/>
            <a:chOff x="1095375" y="794342"/>
            <a:chExt cx="6469489" cy="554840"/>
          </a:xfrm>
        </p:grpSpPr>
        <p:sp>
          <p:nvSpPr>
            <p:cNvPr id="31" name="Google Shape;1244;p38">
              <a:extLst>
                <a:ext uri="{FF2B5EF4-FFF2-40B4-BE49-F238E27FC236}">
                  <a16:creationId xmlns="" xmlns:a16="http://schemas.microsoft.com/office/drawing/2014/main" id="{3E8DD768-8E2B-10A8-4AEF-773BA4E24366}"/>
                </a:ext>
              </a:extLst>
            </p:cNvPr>
            <p:cNvSpPr/>
            <p:nvPr/>
          </p:nvSpPr>
          <p:spPr>
            <a:xfrm>
              <a:off x="1095375" y="794342"/>
              <a:ext cx="6469489" cy="554840"/>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 xmlns:a16="http://schemas.microsoft.com/office/drawing/2014/main" id="{F5FD9B20-A98A-9E49-C13D-30F0BC72E5B0}"/>
                </a:ext>
              </a:extLst>
            </p:cNvPr>
            <p:cNvSpPr/>
            <p:nvPr/>
          </p:nvSpPr>
          <p:spPr>
            <a:xfrm>
              <a:off x="1095375" y="832208"/>
              <a:ext cx="6397889" cy="400110"/>
            </a:xfrm>
            <a:prstGeom prst="rect">
              <a:avLst/>
            </a:prstGeom>
            <a:noFill/>
          </p:spPr>
          <p:txBody>
            <a:bodyPr wrap="square" lIns="91440" tIns="45720" rIns="91440" bIns="45720">
              <a:spAutoFit/>
            </a:bodyPr>
            <a:lstStyle/>
            <a:p>
              <a:pPr algn="ctr">
                <a:spcAft>
                  <a:spcPts val="800"/>
                </a:spcAft>
                <a:buClr>
                  <a:schemeClr val="lt2"/>
                </a:buClr>
                <a:buSzPts val="3600"/>
                <a:tabLst>
                  <a:tab pos="659130" algn="l"/>
                </a:tabLst>
              </a:pPr>
              <a:r>
                <a:rPr lang="en-US" sz="2000" b="1" dirty="0">
                  <a:solidFill>
                    <a:schemeClr val="accent1">
                      <a:lumMod val="75000"/>
                    </a:schemeClr>
                  </a:solidFill>
                  <a:latin typeface="Playfair Display"/>
                </a:rPr>
                <a:t>4. Đoạn lời thoại thể hiện rõ những mâu thuẫn giằng xé trong nội tâm của Xúy Vân </a:t>
              </a:r>
            </a:p>
          </p:txBody>
        </p:sp>
      </p:grpSp>
      <p:sp>
        <p:nvSpPr>
          <p:cNvPr id="51" name="Hộp Văn bản 50">
            <a:extLst>
              <a:ext uri="{FF2B5EF4-FFF2-40B4-BE49-F238E27FC236}">
                <a16:creationId xmlns="" xmlns:a16="http://schemas.microsoft.com/office/drawing/2014/main" id="{BCB39CBF-9221-3C23-3FE2-05DBD645D973}"/>
              </a:ext>
            </a:extLst>
          </p:cNvPr>
          <p:cNvSpPr txBox="1"/>
          <p:nvPr/>
        </p:nvSpPr>
        <p:spPr>
          <a:xfrm>
            <a:off x="4591665" y="2662397"/>
            <a:ext cx="6646607" cy="2554545"/>
          </a:xfrm>
          <a:prstGeom prst="rect">
            <a:avLst/>
          </a:prstGeom>
          <a:noFill/>
        </p:spPr>
        <p:txBody>
          <a:bodyPr wrap="square">
            <a:spAutoFit/>
          </a:bodyPr>
          <a:lstStyle/>
          <a:p>
            <a:pPr indent="225425" algn="just">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Nàng tự xưng tên họ, nói bản thân có “tài cao vô giá”, “hát hay đã lạ”, được gọi là “cô ả Xúy Vân”. Thế nhưng lại rơi vào nỗi đau khổ khi trót bỏ chồng để đi theo một người đàn ông phụ bạc,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phụ Kim Nham, say đắm Trần Phương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Một bên là người con gái đang tuổi xuân thì, với một bên là nỗi đau đớn tủi nhục vì bị ruồng bỏ, sự đối lập này đã cho thấy rõ tâm trạng ân hận của Xúy Vân, chính bi kịch ấy đã đẩy nàng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đến nỗi điên cuồng, rồ dại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p:txBody>
      </p:sp>
      <p:grpSp>
        <p:nvGrpSpPr>
          <p:cNvPr id="5" name="Nhóm 4">
            <a:extLst>
              <a:ext uri="{FF2B5EF4-FFF2-40B4-BE49-F238E27FC236}">
                <a16:creationId xmlns="" xmlns:a16="http://schemas.microsoft.com/office/drawing/2014/main" id="{DEADA6A7-1853-5A46-2FC8-C7D54176CA75}"/>
              </a:ext>
            </a:extLst>
          </p:cNvPr>
          <p:cNvGrpSpPr/>
          <p:nvPr/>
        </p:nvGrpSpPr>
        <p:grpSpPr>
          <a:xfrm>
            <a:off x="5510488" y="1360372"/>
            <a:ext cx="4808959" cy="1243954"/>
            <a:chOff x="3684908" y="1360372"/>
            <a:chExt cx="4808959" cy="1243954"/>
          </a:xfrm>
        </p:grpSpPr>
        <p:sp>
          <p:nvSpPr>
            <p:cNvPr id="27" name="Hộp Văn bản 26">
              <a:extLst>
                <a:ext uri="{FF2B5EF4-FFF2-40B4-BE49-F238E27FC236}">
                  <a16:creationId xmlns="" xmlns:a16="http://schemas.microsoft.com/office/drawing/2014/main" id="{BEB2A76B-D714-8BEE-3F22-924872584E70}"/>
                </a:ext>
              </a:extLst>
            </p:cNvPr>
            <p:cNvSpPr txBox="1"/>
            <p:nvPr/>
          </p:nvSpPr>
          <p:spPr>
            <a:xfrm>
              <a:off x="3684908" y="1360372"/>
              <a:ext cx="4758787" cy="461665"/>
            </a:xfrm>
            <a:prstGeom prst="rect">
              <a:avLst/>
            </a:prstGeom>
            <a:noFill/>
          </p:spPr>
          <p:txBody>
            <a:bodyPr wrap="square">
              <a:spAutoFit/>
            </a:bodyPr>
            <a:lstStyle/>
            <a:p>
              <a:r>
                <a:rPr lang="en-US" sz="2400" b="1" dirty="0">
                  <a:solidFill>
                    <a:srgbClr val="B42021"/>
                  </a:solidFill>
                  <a:effectLst/>
                  <a:latin typeface="Times New Roman" panose="02020603050405020304" pitchFamily="18" charset="0"/>
                  <a:ea typeface="Times New Roman" panose="02020603050405020304" pitchFamily="18" charset="0"/>
                </a:rPr>
                <a:t>“Bước chân vào tôi thưa rằng vậy” </a:t>
              </a:r>
              <a:endParaRPr lang="en-US" sz="2400" b="1" dirty="0">
                <a:solidFill>
                  <a:srgbClr val="B42021"/>
                </a:solidFill>
              </a:endParaRPr>
            </a:p>
          </p:txBody>
        </p:sp>
        <p:sp>
          <p:nvSpPr>
            <p:cNvPr id="4" name="Mũi tên: Xuống 3">
              <a:extLst>
                <a:ext uri="{FF2B5EF4-FFF2-40B4-BE49-F238E27FC236}">
                  <a16:creationId xmlns="" xmlns:a16="http://schemas.microsoft.com/office/drawing/2014/main" id="{F7A4004A-CDBA-44DD-C5A9-A592E0643899}"/>
                </a:ext>
              </a:extLst>
            </p:cNvPr>
            <p:cNvSpPr/>
            <p:nvPr/>
          </p:nvSpPr>
          <p:spPr>
            <a:xfrm>
              <a:off x="5890763" y="1850716"/>
              <a:ext cx="447420" cy="336014"/>
            </a:xfrm>
            <a:prstGeom prst="downArrow">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ộp Văn bản 56">
              <a:extLst>
                <a:ext uri="{FF2B5EF4-FFF2-40B4-BE49-F238E27FC236}">
                  <a16:creationId xmlns="" xmlns:a16="http://schemas.microsoft.com/office/drawing/2014/main" id="{659200A0-C14A-B590-AB97-CE66B3184F18}"/>
                </a:ext>
              </a:extLst>
            </p:cNvPr>
            <p:cNvSpPr txBox="1"/>
            <p:nvPr/>
          </p:nvSpPr>
          <p:spPr>
            <a:xfrm>
              <a:off x="3735080" y="2142661"/>
              <a:ext cx="4758787" cy="461665"/>
            </a:xfrm>
            <a:prstGeom prst="rect">
              <a:avLst/>
            </a:prstGeom>
            <a:noFill/>
          </p:spPr>
          <p:txBody>
            <a:bodyPr wrap="square">
              <a:spAutoFit/>
            </a:bodyPr>
            <a:lstStyle/>
            <a:p>
              <a:r>
                <a:rPr lang="en-US" sz="2400" b="1" dirty="0">
                  <a:solidFill>
                    <a:srgbClr val="B42021"/>
                  </a:solidFill>
                  <a:latin typeface="Times New Roman" panose="02020603050405020304" pitchFamily="18" charset="0"/>
                </a:rPr>
                <a:t>“Nên đến nỗi điên cuồng rồ dại”. </a:t>
              </a:r>
            </a:p>
          </p:txBody>
        </p:sp>
      </p:grpSp>
      <p:pic>
        <p:nvPicPr>
          <p:cNvPr id="24" name="Hình ảnh 23" descr="Ảnh có chứa văn bản, cuốn sách&#10;&#10;Mô tả được tạo tự động">
            <a:extLst>
              <a:ext uri="{FF2B5EF4-FFF2-40B4-BE49-F238E27FC236}">
                <a16:creationId xmlns="" xmlns:a16="http://schemas.microsoft.com/office/drawing/2014/main" id="{6A73B087-EBDC-2251-268E-861AD78EDFC7}"/>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977732" y="1453413"/>
            <a:ext cx="3079832" cy="3847545"/>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695122644"/>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up)">
                                      <p:cBhvr>
                                        <p:cTn id="2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37" name="Google Shape;1337;p41">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338" name="Google Shape;1338;p41">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39" name="Google Shape;1339;p41">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0" name="Google Shape;1340;p41">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1" name="Google Shape;1341;p41">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2" name="Google Shape;1342;p41">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343" name="Google Shape;1343;p41">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344" name="Google Shape;1344;p41">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345" name="Google Shape;1345;p41">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6" name="Google Shape;1346;p41">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7" name="Google Shape;1347;p41">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8" name="Google Shape;1348;p41">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9" name="Google Shape;1349;p41">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350" name="Google Shape;1350;p41">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4" name="Hình chữ nhật 3">
            <a:extLst>
              <a:ext uri="{FF2B5EF4-FFF2-40B4-BE49-F238E27FC236}">
                <a16:creationId xmlns="" xmlns:a16="http://schemas.microsoft.com/office/drawing/2014/main" id="{6255C048-E0BC-670B-7BAE-304C65E24F72}"/>
              </a:ext>
            </a:extLst>
          </p:cNvPr>
          <p:cNvSpPr/>
          <p:nvPr/>
        </p:nvSpPr>
        <p:spPr>
          <a:xfrm>
            <a:off x="4972936" y="464767"/>
            <a:ext cx="2246128" cy="707886"/>
          </a:xfrm>
          <a:prstGeom prst="rect">
            <a:avLst/>
          </a:prstGeom>
          <a:noFill/>
        </p:spPr>
        <p:txBody>
          <a:bodyPr wrap="none" lIns="91440" tIns="45720" rIns="91440" bIns="45720">
            <a:spAutoFit/>
          </a:bodyPr>
          <a:lstStyle/>
          <a:p>
            <a:pPr algn="ctr">
              <a:buClr>
                <a:schemeClr val="lt2"/>
              </a:buClr>
              <a:buSzPts val="2800"/>
            </a:pPr>
            <a:r>
              <a:rPr lang="en-US" sz="4000" b="1" dirty="0">
                <a:solidFill>
                  <a:schemeClr val="lt2"/>
                </a:solidFill>
                <a:latin typeface="Playfair Display"/>
                <a:sym typeface="Playfair Display"/>
              </a:rPr>
              <a:t>Mục tiêu</a:t>
            </a:r>
            <a:endParaRPr lang="vi-VN" sz="4000" b="1" dirty="0">
              <a:solidFill>
                <a:schemeClr val="lt2"/>
              </a:solidFill>
              <a:latin typeface="Playfair Display"/>
              <a:sym typeface="Playfair Display"/>
            </a:endParaRPr>
          </a:p>
        </p:txBody>
      </p:sp>
      <p:grpSp>
        <p:nvGrpSpPr>
          <p:cNvPr id="8" name="Nhóm 7">
            <a:extLst>
              <a:ext uri="{FF2B5EF4-FFF2-40B4-BE49-F238E27FC236}">
                <a16:creationId xmlns="" xmlns:a16="http://schemas.microsoft.com/office/drawing/2014/main" id="{52A1C661-1CE4-AD1B-2E33-1F0258062B23}"/>
              </a:ext>
            </a:extLst>
          </p:cNvPr>
          <p:cNvGrpSpPr/>
          <p:nvPr/>
        </p:nvGrpSpPr>
        <p:grpSpPr>
          <a:xfrm>
            <a:off x="749373" y="1154622"/>
            <a:ext cx="10686503" cy="4432342"/>
            <a:chOff x="756124" y="1010919"/>
            <a:chExt cx="10686503" cy="4432342"/>
          </a:xfrm>
        </p:grpSpPr>
        <p:sp>
          <p:nvSpPr>
            <p:cNvPr id="43" name="Google Shape;1272;p39">
              <a:extLst>
                <a:ext uri="{FF2B5EF4-FFF2-40B4-BE49-F238E27FC236}">
                  <a16:creationId xmlns="" xmlns:a16="http://schemas.microsoft.com/office/drawing/2014/main" id="{FDC05F96-356F-647C-A1B0-25BDE76D71A2}"/>
                </a:ext>
              </a:extLst>
            </p:cNvPr>
            <p:cNvSpPr/>
            <p:nvPr/>
          </p:nvSpPr>
          <p:spPr>
            <a:xfrm>
              <a:off x="756124" y="1010919"/>
              <a:ext cx="504548" cy="561419"/>
            </a:xfrm>
            <a:custGeom>
              <a:avLst/>
              <a:gdLst/>
              <a:ahLst/>
              <a:cxnLst/>
              <a:rect l="l" t="t" r="r" b="b"/>
              <a:pathLst>
                <a:path w="29738" h="33090" extrusionOk="0">
                  <a:moveTo>
                    <a:pt x="21885" y="7813"/>
                  </a:moveTo>
                  <a:cubicBezTo>
                    <a:pt x="23988" y="7813"/>
                    <a:pt x="26512" y="10036"/>
                    <a:pt x="26289" y="11507"/>
                  </a:cubicBezTo>
                  <a:cubicBezTo>
                    <a:pt x="26135" y="12526"/>
                    <a:pt x="25562" y="12841"/>
                    <a:pt x="25019" y="12841"/>
                  </a:cubicBezTo>
                  <a:cubicBezTo>
                    <a:pt x="24680" y="12841"/>
                    <a:pt x="24352" y="12718"/>
                    <a:pt x="24146" y="12567"/>
                  </a:cubicBezTo>
                  <a:cubicBezTo>
                    <a:pt x="23876" y="12363"/>
                    <a:pt x="23343" y="12171"/>
                    <a:pt x="22838" y="12171"/>
                  </a:cubicBezTo>
                  <a:cubicBezTo>
                    <a:pt x="22341" y="12171"/>
                    <a:pt x="21871" y="12357"/>
                    <a:pt x="21705" y="12900"/>
                  </a:cubicBezTo>
                  <a:cubicBezTo>
                    <a:pt x="21521" y="13528"/>
                    <a:pt x="20903" y="14433"/>
                    <a:pt x="20247" y="14433"/>
                  </a:cubicBezTo>
                  <a:cubicBezTo>
                    <a:pt x="19759" y="14433"/>
                    <a:pt x="19250" y="13931"/>
                    <a:pt x="18884" y="12436"/>
                  </a:cubicBezTo>
                  <a:cubicBezTo>
                    <a:pt x="18015" y="8924"/>
                    <a:pt x="21122" y="7924"/>
                    <a:pt x="21122" y="7924"/>
                  </a:cubicBezTo>
                  <a:cubicBezTo>
                    <a:pt x="21366" y="7848"/>
                    <a:pt x="21622" y="7813"/>
                    <a:pt x="21885" y="7813"/>
                  </a:cubicBezTo>
                  <a:close/>
                  <a:moveTo>
                    <a:pt x="10759" y="13171"/>
                  </a:moveTo>
                  <a:cubicBezTo>
                    <a:pt x="11738" y="13171"/>
                    <a:pt x="12905" y="13553"/>
                    <a:pt x="13990" y="14889"/>
                  </a:cubicBezTo>
                  <a:cubicBezTo>
                    <a:pt x="15885" y="17239"/>
                    <a:pt x="14767" y="17906"/>
                    <a:pt x="13589" y="17906"/>
                  </a:cubicBezTo>
                  <a:cubicBezTo>
                    <a:pt x="13197" y="17906"/>
                    <a:pt x="12799" y="17832"/>
                    <a:pt x="12502" y="17722"/>
                  </a:cubicBezTo>
                  <a:cubicBezTo>
                    <a:pt x="12362" y="17669"/>
                    <a:pt x="12227" y="17645"/>
                    <a:pt x="12100" y="17645"/>
                  </a:cubicBezTo>
                  <a:cubicBezTo>
                    <a:pt x="11145" y="17645"/>
                    <a:pt x="10561" y="19000"/>
                    <a:pt x="10561" y="19651"/>
                  </a:cubicBezTo>
                  <a:cubicBezTo>
                    <a:pt x="10561" y="20225"/>
                    <a:pt x="10130" y="21139"/>
                    <a:pt x="9193" y="21139"/>
                  </a:cubicBezTo>
                  <a:cubicBezTo>
                    <a:pt x="8904" y="21139"/>
                    <a:pt x="8567" y="21052"/>
                    <a:pt x="8180" y="20842"/>
                  </a:cubicBezTo>
                  <a:cubicBezTo>
                    <a:pt x="6549" y="19949"/>
                    <a:pt x="6394" y="15341"/>
                    <a:pt x="8478" y="13853"/>
                  </a:cubicBezTo>
                  <a:cubicBezTo>
                    <a:pt x="8478" y="13853"/>
                    <a:pt x="9451" y="13171"/>
                    <a:pt x="10759" y="13171"/>
                  </a:cubicBezTo>
                  <a:close/>
                  <a:moveTo>
                    <a:pt x="23706" y="17579"/>
                  </a:moveTo>
                  <a:cubicBezTo>
                    <a:pt x="23941" y="17579"/>
                    <a:pt x="24174" y="17710"/>
                    <a:pt x="24384" y="18044"/>
                  </a:cubicBezTo>
                  <a:cubicBezTo>
                    <a:pt x="25242" y="19389"/>
                    <a:pt x="24849" y="21961"/>
                    <a:pt x="24277" y="23354"/>
                  </a:cubicBezTo>
                  <a:cubicBezTo>
                    <a:pt x="23587" y="25045"/>
                    <a:pt x="21741" y="25914"/>
                    <a:pt x="20086" y="26354"/>
                  </a:cubicBezTo>
                  <a:cubicBezTo>
                    <a:pt x="19381" y="26540"/>
                    <a:pt x="18734" y="26621"/>
                    <a:pt x="18144" y="26621"/>
                  </a:cubicBezTo>
                  <a:cubicBezTo>
                    <a:pt x="14003" y="26621"/>
                    <a:pt x="12687" y="22610"/>
                    <a:pt x="13990" y="22485"/>
                  </a:cubicBezTo>
                  <a:cubicBezTo>
                    <a:pt x="15478" y="22330"/>
                    <a:pt x="17264" y="22485"/>
                    <a:pt x="19193" y="21592"/>
                  </a:cubicBezTo>
                  <a:cubicBezTo>
                    <a:pt x="20396" y="21032"/>
                    <a:pt x="21467" y="20151"/>
                    <a:pt x="22146" y="19008"/>
                  </a:cubicBezTo>
                  <a:cubicBezTo>
                    <a:pt x="22432" y="18514"/>
                    <a:pt x="23077" y="17579"/>
                    <a:pt x="23706" y="17579"/>
                  </a:cubicBezTo>
                  <a:close/>
                  <a:moveTo>
                    <a:pt x="21625" y="0"/>
                  </a:moveTo>
                  <a:cubicBezTo>
                    <a:pt x="11030" y="0"/>
                    <a:pt x="0" y="11472"/>
                    <a:pt x="0" y="11472"/>
                  </a:cubicBezTo>
                  <a:cubicBezTo>
                    <a:pt x="4906" y="25902"/>
                    <a:pt x="15478" y="32605"/>
                    <a:pt x="20384" y="33046"/>
                  </a:cubicBezTo>
                  <a:cubicBezTo>
                    <a:pt x="20696" y="33074"/>
                    <a:pt x="21006" y="33089"/>
                    <a:pt x="21313" y="33089"/>
                  </a:cubicBezTo>
                  <a:cubicBezTo>
                    <a:pt x="25848" y="33089"/>
                    <a:pt x="29737" y="29842"/>
                    <a:pt x="29314" y="19806"/>
                  </a:cubicBezTo>
                  <a:cubicBezTo>
                    <a:pt x="28873" y="9090"/>
                    <a:pt x="22027" y="6"/>
                    <a:pt x="22027" y="6"/>
                  </a:cubicBezTo>
                  <a:cubicBezTo>
                    <a:pt x="21893" y="2"/>
                    <a:pt x="21759" y="0"/>
                    <a:pt x="216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Hộp Văn bản 44">
              <a:extLst>
                <a:ext uri="{FF2B5EF4-FFF2-40B4-BE49-F238E27FC236}">
                  <a16:creationId xmlns="" xmlns:a16="http://schemas.microsoft.com/office/drawing/2014/main" id="{A7532BE5-5A0B-CADA-49B2-1B83F8B45107}"/>
                </a:ext>
              </a:extLst>
            </p:cNvPr>
            <p:cNvSpPr txBox="1"/>
            <p:nvPr/>
          </p:nvSpPr>
          <p:spPr>
            <a:xfrm>
              <a:off x="914400" y="1042056"/>
              <a:ext cx="10528227" cy="4401205"/>
            </a:xfrm>
            <a:prstGeom prst="rect">
              <a:avLst/>
            </a:prstGeom>
            <a:noFill/>
          </p:spPr>
          <p:txBody>
            <a:bodyPr wrap="square">
              <a:spAutoFit/>
            </a:bodyPr>
            <a:lstStyle/>
            <a:p>
              <a:pPr algn="just"/>
              <a:r>
                <a:rPr lang="en-US" sz="2800" b="1" dirty="0">
                  <a:latin typeface="Times New Roman" panose="02020603050405020304" pitchFamily="18" charset="0"/>
                  <a:ea typeface="Yu Mincho" panose="02020400000000000000" pitchFamily="18" charset="-128"/>
                  <a:cs typeface="Times New Roman" panose="02020603050405020304" pitchFamily="18" charset="0"/>
                </a:rPr>
                <a:t>     Học sinh vận dụng tri thức ngữ văn để: </a:t>
              </a:r>
            </a:p>
            <a:p>
              <a:pPr marL="342900" lvl="0" indent="-342900" algn="just">
                <a:buFont typeface="Courier New" panose="02070309020205020404" pitchFamily="49" charset="0"/>
                <a:buChar char="o"/>
              </a:pPr>
              <a:r>
                <a:rPr lang="en-US" sz="2800" b="1" dirty="0">
                  <a:effectLst/>
                  <a:latin typeface="Times New Roman" panose="02020603050405020304" pitchFamily="18" charset="0"/>
                  <a:ea typeface="Yu Mincho" panose="02020400000000000000" pitchFamily="18" charset="-128"/>
                  <a:cs typeface="Times New Roman" panose="02020603050405020304" pitchFamily="18" charset="0"/>
                </a:rPr>
                <a:t>Xác định</a:t>
              </a:r>
              <a:r>
                <a:rPr lang="en-US" sz="2800" dirty="0">
                  <a:effectLst/>
                  <a:latin typeface="Times New Roman" panose="02020603050405020304" pitchFamily="18" charset="0"/>
                  <a:ea typeface="Yu Mincho" panose="02020400000000000000" pitchFamily="18" charset="-128"/>
                  <a:cs typeface="Times New Roman" panose="02020603050405020304" pitchFamily="18" charset="0"/>
                </a:rPr>
                <a:t> bố cục của đoạn trích chèo </a:t>
              </a:r>
              <a:endParaRPr lang="en-US" sz="2000" dirty="0">
                <a:effectLst/>
                <a:latin typeface="Times New Roman" panose="02020603050405020304" pitchFamily="18" charset="0"/>
                <a:ea typeface="Yu Mincho" panose="02020400000000000000" pitchFamily="18" charset="-128"/>
                <a:cs typeface="Times New Roman" panose="02020603050405020304" pitchFamily="18" charset="0"/>
              </a:endParaRPr>
            </a:p>
            <a:p>
              <a:pPr marL="342900" lvl="0" indent="-342900" algn="just">
                <a:buFont typeface="Courier New" panose="02070309020205020404" pitchFamily="49" charset="0"/>
                <a:buChar char="o"/>
              </a:pPr>
              <a:r>
                <a:rPr lang="en-US" sz="2800" b="1" dirty="0">
                  <a:effectLst/>
                  <a:latin typeface="Times New Roman" panose="02020603050405020304" pitchFamily="18" charset="0"/>
                  <a:ea typeface="Yu Mincho" panose="02020400000000000000" pitchFamily="18" charset="-128"/>
                  <a:cs typeface="Times New Roman" panose="02020603050405020304" pitchFamily="18" charset="0"/>
                </a:rPr>
                <a:t>Nêu</a:t>
              </a:r>
              <a:r>
                <a:rPr lang="en-US" sz="2800" dirty="0">
                  <a:effectLst/>
                  <a:latin typeface="Times New Roman" panose="02020603050405020304" pitchFamily="18" charset="0"/>
                  <a:ea typeface="Yu Mincho" panose="02020400000000000000" pitchFamily="18" charset="-128"/>
                  <a:cs typeface="Times New Roman" panose="02020603050405020304" pitchFamily="18" charset="0"/>
                </a:rPr>
                <a:t> được nguyên nhân dẫn đến hành động giả dại của Xúy Vân </a:t>
              </a:r>
              <a:endParaRPr lang="en-US" sz="2000" dirty="0">
                <a:effectLst/>
                <a:latin typeface="Times New Roman" panose="02020603050405020304" pitchFamily="18" charset="0"/>
                <a:ea typeface="Yu Mincho" panose="02020400000000000000" pitchFamily="18" charset="-128"/>
                <a:cs typeface="Times New Roman" panose="02020603050405020304" pitchFamily="18" charset="0"/>
              </a:endParaRPr>
            </a:p>
            <a:p>
              <a:pPr marL="342900" lvl="0" indent="-342900" algn="just">
                <a:buFont typeface="Courier New" panose="02070309020205020404" pitchFamily="49" charset="0"/>
                <a:buChar char="o"/>
              </a:pPr>
              <a:r>
                <a:rPr lang="en-US" sz="2800" b="1" dirty="0">
                  <a:effectLst/>
                  <a:latin typeface="Times New Roman" panose="02020603050405020304" pitchFamily="18" charset="0"/>
                  <a:ea typeface="Yu Mincho" panose="02020400000000000000" pitchFamily="18" charset="-128"/>
                  <a:cs typeface="Times New Roman" panose="02020603050405020304" pitchFamily="18" charset="0"/>
                </a:rPr>
                <a:t>Xác định</a:t>
              </a:r>
              <a:r>
                <a:rPr lang="en-US" sz="2800" dirty="0">
                  <a:effectLst/>
                  <a:latin typeface="Times New Roman" panose="02020603050405020304" pitchFamily="18" charset="0"/>
                  <a:ea typeface="Yu Mincho" panose="02020400000000000000" pitchFamily="18" charset="-128"/>
                  <a:cs typeface="Times New Roman" panose="02020603050405020304" pitchFamily="18" charset="0"/>
                </a:rPr>
                <a:t> đoạn lời thoại thể hiện rõ nhất “ngôn ngữ điên” của nhân vật </a:t>
              </a:r>
              <a:endParaRPr lang="en-US" sz="2000" dirty="0">
                <a:effectLst/>
                <a:latin typeface="Times New Roman" panose="02020603050405020304" pitchFamily="18" charset="0"/>
                <a:ea typeface="Yu Mincho" panose="02020400000000000000" pitchFamily="18" charset="-128"/>
                <a:cs typeface="Times New Roman" panose="02020603050405020304" pitchFamily="18" charset="0"/>
              </a:endParaRPr>
            </a:p>
            <a:p>
              <a:pPr marL="342900" lvl="0" indent="-342900" algn="just">
                <a:buFont typeface="Courier New" panose="02070309020205020404" pitchFamily="49" charset="0"/>
                <a:buChar char="o"/>
              </a:pPr>
              <a:r>
                <a:rPr lang="en-US" sz="2800" b="1" dirty="0">
                  <a:effectLst/>
                  <a:latin typeface="Times New Roman" panose="02020603050405020304" pitchFamily="18" charset="0"/>
                  <a:ea typeface="Yu Mincho" panose="02020400000000000000" pitchFamily="18" charset="-128"/>
                  <a:cs typeface="Times New Roman" panose="02020603050405020304" pitchFamily="18" charset="0"/>
                </a:rPr>
                <a:t>Phân tích</a:t>
              </a:r>
              <a:r>
                <a:rPr lang="en-US" sz="2800" dirty="0">
                  <a:effectLst/>
                  <a:latin typeface="Times New Roman" panose="02020603050405020304" pitchFamily="18" charset="0"/>
                  <a:ea typeface="Yu Mincho" panose="02020400000000000000" pitchFamily="18" charset="-128"/>
                  <a:cs typeface="Times New Roman" panose="02020603050405020304" pitchFamily="18" charset="0"/>
                </a:rPr>
                <a:t> được một đoạn lời thoại để thấy được mâu thuẫn giằng xé trong nội tâm nhân vật Xúy Vân </a:t>
              </a:r>
              <a:endParaRPr lang="en-US" sz="2000" dirty="0">
                <a:effectLst/>
                <a:latin typeface="Times New Roman" panose="02020603050405020304" pitchFamily="18" charset="0"/>
                <a:ea typeface="Yu Mincho" panose="02020400000000000000" pitchFamily="18" charset="-128"/>
                <a:cs typeface="Times New Roman" panose="02020603050405020304" pitchFamily="18" charset="0"/>
              </a:endParaRPr>
            </a:p>
            <a:p>
              <a:pPr marL="342900" lvl="0" indent="-342900" algn="just">
                <a:buFont typeface="Courier New" panose="02070309020205020404" pitchFamily="49" charset="0"/>
                <a:buChar char="o"/>
              </a:pPr>
              <a:r>
                <a:rPr lang="en-US" sz="2800" b="1" dirty="0">
                  <a:effectLst/>
                  <a:latin typeface="Times New Roman" panose="02020603050405020304" pitchFamily="18" charset="0"/>
                  <a:ea typeface="Yu Mincho" panose="02020400000000000000" pitchFamily="18" charset="-128"/>
                  <a:cs typeface="Times New Roman" panose="02020603050405020304" pitchFamily="18" charset="0"/>
                </a:rPr>
                <a:t>Xác định</a:t>
              </a:r>
              <a:r>
                <a:rPr lang="en-US" sz="2800" dirty="0">
                  <a:effectLst/>
                  <a:latin typeface="Times New Roman" panose="02020603050405020304" pitchFamily="18" charset="0"/>
                  <a:ea typeface="Yu Mincho" panose="02020400000000000000" pitchFamily="18" charset="-128"/>
                  <a:cs typeface="Times New Roman" panose="02020603050405020304" pitchFamily="18" charset="0"/>
                </a:rPr>
                <a:t> được các đặc điểm của sân khấu chèo qua đoạn xưng danh của Xúy Vân (cách xưng danh, sự tương tác giữa người xem và người diễn…) </a:t>
              </a:r>
              <a:endParaRPr lang="en-US" sz="2000" dirty="0">
                <a:effectLst/>
                <a:latin typeface="Times New Roman" panose="02020603050405020304" pitchFamily="18" charset="0"/>
                <a:ea typeface="Yu Mincho" panose="02020400000000000000" pitchFamily="18" charset="-128"/>
                <a:cs typeface="Times New Roman" panose="02020603050405020304" pitchFamily="18"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 xmlns:a16="http://schemas.microsoft.com/office/drawing/2014/main" id="{46AE7D05-7D4D-DF49-5EFF-CD055842A66B}"/>
              </a:ext>
            </a:extLst>
          </p:cNvPr>
          <p:cNvGrpSpPr/>
          <p:nvPr/>
        </p:nvGrpSpPr>
        <p:grpSpPr>
          <a:xfrm>
            <a:off x="812767" y="747461"/>
            <a:ext cx="10255035" cy="745752"/>
            <a:chOff x="1095374" y="794342"/>
            <a:chExt cx="6716789" cy="745752"/>
          </a:xfrm>
        </p:grpSpPr>
        <p:sp>
          <p:nvSpPr>
            <p:cNvPr id="31" name="Google Shape;1244;p38">
              <a:extLst>
                <a:ext uri="{FF2B5EF4-FFF2-40B4-BE49-F238E27FC236}">
                  <a16:creationId xmlns="" xmlns:a16="http://schemas.microsoft.com/office/drawing/2014/main" id="{3E8DD768-8E2B-10A8-4AEF-773BA4E24366}"/>
                </a:ext>
              </a:extLst>
            </p:cNvPr>
            <p:cNvSpPr/>
            <p:nvPr/>
          </p:nvSpPr>
          <p:spPr>
            <a:xfrm>
              <a:off x="1095375" y="794342"/>
              <a:ext cx="6716788" cy="745752"/>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 xmlns:a16="http://schemas.microsoft.com/office/drawing/2014/main" id="{F5FD9B20-A98A-9E49-C13D-30F0BC72E5B0}"/>
                </a:ext>
              </a:extLst>
            </p:cNvPr>
            <p:cNvSpPr/>
            <p:nvPr/>
          </p:nvSpPr>
          <p:spPr>
            <a:xfrm>
              <a:off x="1095374" y="832208"/>
              <a:ext cx="6629392" cy="707886"/>
            </a:xfrm>
            <a:prstGeom prst="rect">
              <a:avLst/>
            </a:prstGeom>
            <a:noFill/>
          </p:spPr>
          <p:txBody>
            <a:bodyPr wrap="square" lIns="91440" tIns="45720" rIns="91440" bIns="45720">
              <a:spAutoFit/>
            </a:bodyPr>
            <a:lstStyle/>
            <a:p>
              <a:pPr algn="just">
                <a:spcAft>
                  <a:spcPts val="800"/>
                </a:spcAft>
                <a:buClr>
                  <a:schemeClr val="lt2"/>
                </a:buClr>
                <a:buSzPts val="3600"/>
                <a:tabLst>
                  <a:tab pos="659130" algn="l"/>
                </a:tabLst>
              </a:pPr>
              <a:r>
                <a:rPr lang="en-US" sz="2000" b="1" dirty="0">
                  <a:solidFill>
                    <a:schemeClr val="accent1">
                      <a:lumMod val="75000"/>
                    </a:schemeClr>
                  </a:solidFill>
                  <a:latin typeface="Playfair Display"/>
                </a:rPr>
                <a:t>5. Cảnh ngộ đời sống cũng như niềm mong ước của Xúy Vân qua lời thoại theo điệu “con gà rừng” </a:t>
              </a:r>
            </a:p>
          </p:txBody>
        </p:sp>
      </p:grpSp>
      <p:sp>
        <p:nvSpPr>
          <p:cNvPr id="20" name="Hộp Văn bản 19">
            <a:extLst>
              <a:ext uri="{FF2B5EF4-FFF2-40B4-BE49-F238E27FC236}">
                <a16:creationId xmlns="" xmlns:a16="http://schemas.microsoft.com/office/drawing/2014/main" id="{B65CD762-D97C-9E4E-9D47-DBFD08B8D8EE}"/>
              </a:ext>
            </a:extLst>
          </p:cNvPr>
          <p:cNvSpPr txBox="1"/>
          <p:nvPr/>
        </p:nvSpPr>
        <p:spPr>
          <a:xfrm>
            <a:off x="812767" y="1635535"/>
            <a:ext cx="6679414" cy="707886"/>
          </a:xfrm>
          <a:prstGeom prst="rect">
            <a:avLst/>
          </a:prstGeom>
          <a:noFill/>
        </p:spPr>
        <p:txBody>
          <a:bodyPr wrap="square">
            <a:spAutoFit/>
          </a:bodyPr>
          <a:lstStyle/>
          <a:p>
            <a:pPr marL="342900" indent="-342900" algn="jus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N</a:t>
            </a:r>
            <a:r>
              <a:rPr lang="en-US" sz="2000" dirty="0">
                <a:effectLst/>
                <a:latin typeface="Times New Roman" panose="02020603050405020304" pitchFamily="18" charset="0"/>
                <a:ea typeface="Times New Roman" panose="02020603050405020304" pitchFamily="18" charset="0"/>
              </a:rPr>
              <a:t>ỗi đắng cay, tấm tức của </a:t>
            </a:r>
            <a:r>
              <a:rPr lang="en-US" sz="2000" dirty="0" err="1">
                <a:effectLst/>
                <a:latin typeface="Times New Roman" panose="02020603050405020304" pitchFamily="18" charset="0"/>
                <a:ea typeface="Times New Roman" panose="02020603050405020304" pitchFamily="18" charset="0"/>
              </a:rPr>
              <a:t>Xuý</a:t>
            </a:r>
            <a:r>
              <a:rPr lang="en-US" sz="2000" dirty="0">
                <a:effectLst/>
                <a:latin typeface="Times New Roman" panose="02020603050405020304" pitchFamily="18" charset="0"/>
                <a:ea typeface="Times New Roman" panose="02020603050405020304" pitchFamily="18" charset="0"/>
              </a:rPr>
              <a:t> Vân khi bị đặt vào một hoàn cảnh không được như ý</a:t>
            </a:r>
            <a:endParaRPr lang="en-US" sz="2000" dirty="0"/>
          </a:p>
        </p:txBody>
      </p:sp>
      <p:sp>
        <p:nvSpPr>
          <p:cNvPr id="22" name="Hộp Văn bản 21">
            <a:extLst>
              <a:ext uri="{FF2B5EF4-FFF2-40B4-BE49-F238E27FC236}">
                <a16:creationId xmlns="" xmlns:a16="http://schemas.microsoft.com/office/drawing/2014/main" id="{CA3ACD59-CE35-5329-B704-B45761DFF27D}"/>
              </a:ext>
            </a:extLst>
          </p:cNvPr>
          <p:cNvSpPr txBox="1"/>
          <p:nvPr/>
        </p:nvSpPr>
        <p:spPr>
          <a:xfrm>
            <a:off x="833962" y="2422816"/>
            <a:ext cx="6658219" cy="400110"/>
          </a:xfrm>
          <a:prstGeom prst="rect">
            <a:avLst/>
          </a:prstGeom>
          <a:noFill/>
        </p:spPr>
        <p:txBody>
          <a:bodyPr wrap="square">
            <a:spAutoFit/>
          </a:bodyPr>
          <a:lstStyle/>
          <a:p>
            <a:pPr marL="342900" indent="-342900" algn="jus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T</a:t>
            </a:r>
            <a:r>
              <a:rPr lang="en-US" sz="2000" dirty="0">
                <a:effectLst/>
                <a:latin typeface="Times New Roman" panose="02020603050405020304" pitchFamily="18" charset="0"/>
                <a:ea typeface="Times New Roman" panose="02020603050405020304" pitchFamily="18" charset="0"/>
              </a:rPr>
              <a:t>ình trạng “</a:t>
            </a:r>
            <a:r>
              <a:rPr lang="en-US" sz="2000" i="1" dirty="0">
                <a:effectLst/>
                <a:latin typeface="Times New Roman" panose="02020603050405020304" pitchFamily="18" charset="0"/>
                <a:ea typeface="Times New Roman" panose="02020603050405020304" pitchFamily="18" charset="0"/>
              </a:rPr>
              <a:t>Con gà rừng ăn lẫn với công”</a:t>
            </a:r>
            <a:endParaRPr lang="en-US" sz="2000" dirty="0"/>
          </a:p>
        </p:txBody>
      </p:sp>
      <p:sp>
        <p:nvSpPr>
          <p:cNvPr id="24" name="Hộp Văn bản 23">
            <a:extLst>
              <a:ext uri="{FF2B5EF4-FFF2-40B4-BE49-F238E27FC236}">
                <a16:creationId xmlns="" xmlns:a16="http://schemas.microsoft.com/office/drawing/2014/main" id="{BBF7FD8F-9343-1FAC-00F9-AAE1469DEF1F}"/>
              </a:ext>
            </a:extLst>
          </p:cNvPr>
          <p:cNvSpPr txBox="1"/>
          <p:nvPr/>
        </p:nvSpPr>
        <p:spPr>
          <a:xfrm>
            <a:off x="812767" y="2902320"/>
            <a:ext cx="6679414" cy="1015663"/>
          </a:xfrm>
          <a:prstGeom prst="rect">
            <a:avLst/>
          </a:prstGeom>
          <a:noFill/>
        </p:spPr>
        <p:txBody>
          <a:bodyPr wrap="square">
            <a:spAutoFit/>
          </a:bodyPr>
          <a:lstStyle/>
          <a:p>
            <a:pPr marL="342900" indent="-342900" algn="jus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N</a:t>
            </a:r>
            <a:r>
              <a:rPr lang="en-US" sz="2000" dirty="0">
                <a:effectLst/>
                <a:latin typeface="Times New Roman" panose="02020603050405020304" pitchFamily="18" charset="0"/>
                <a:ea typeface="Times New Roman" panose="02020603050405020304" pitchFamily="18" charset="0"/>
              </a:rPr>
              <a:t>àng chỉ ao ước được sống trong cảnh vợ chồng sum họp, hoà thuận: “</a:t>
            </a:r>
            <a:r>
              <a:rPr lang="en-US" sz="2000" i="1" dirty="0">
                <a:effectLst/>
                <a:latin typeface="Times New Roman" panose="02020603050405020304" pitchFamily="18" charset="0"/>
                <a:ea typeface="Times New Roman" panose="02020603050405020304" pitchFamily="18" charset="0"/>
              </a:rPr>
              <a:t>Chờ cho bông lúa chín vàng,/ Để anh đi gặt, để nàng mang cơm</a:t>
            </a:r>
            <a:r>
              <a:rPr lang="en-US" sz="2000" dirty="0">
                <a:effectLst/>
                <a:latin typeface="Times New Roman" panose="02020603050405020304" pitchFamily="18" charset="0"/>
                <a:ea typeface="Times New Roman" panose="02020603050405020304" pitchFamily="18" charset="0"/>
              </a:rPr>
              <a:t>”</a:t>
            </a:r>
            <a:endParaRPr lang="en-US" sz="2000" dirty="0"/>
          </a:p>
        </p:txBody>
      </p:sp>
      <p:sp>
        <p:nvSpPr>
          <p:cNvPr id="26" name="Hộp Văn bản 25">
            <a:extLst>
              <a:ext uri="{FF2B5EF4-FFF2-40B4-BE49-F238E27FC236}">
                <a16:creationId xmlns="" xmlns:a16="http://schemas.microsoft.com/office/drawing/2014/main" id="{78105FB7-E78F-5DFA-544D-7C43DA5DB414}"/>
              </a:ext>
            </a:extLst>
          </p:cNvPr>
          <p:cNvSpPr txBox="1"/>
          <p:nvPr/>
        </p:nvSpPr>
        <p:spPr>
          <a:xfrm>
            <a:off x="833962" y="4103442"/>
            <a:ext cx="5224416" cy="1323439"/>
          </a:xfrm>
          <a:prstGeom prst="rect">
            <a:avLst/>
          </a:prstGeom>
          <a:solidFill>
            <a:srgbClr val="FFD799"/>
          </a:solidFill>
        </p:spPr>
        <p:txBody>
          <a:bodyPr wrap="square">
            <a:spAutoFit/>
          </a:bodyPr>
          <a:lstStyle/>
          <a:p>
            <a:pPr indent="461963" algn="just"/>
            <a:r>
              <a:rPr lang="en-US" sz="2000" dirty="0">
                <a:effectLst/>
                <a:latin typeface="Times New Roman" panose="02020603050405020304" pitchFamily="18" charset="0"/>
                <a:ea typeface="Times New Roman" panose="02020603050405020304" pitchFamily="18" charset="0"/>
              </a:rPr>
              <a:t>“</a:t>
            </a:r>
            <a:r>
              <a:rPr lang="en-US" sz="2000" i="1" dirty="0">
                <a:effectLst/>
                <a:latin typeface="Times New Roman" panose="02020603050405020304" pitchFamily="18" charset="0"/>
                <a:ea typeface="Times New Roman" panose="02020603050405020304" pitchFamily="18" charset="0"/>
              </a:rPr>
              <a:t>Bông </a:t>
            </a:r>
            <a:r>
              <a:rPr lang="en-US" sz="2000" i="1" dirty="0" err="1">
                <a:effectLst/>
                <a:latin typeface="Times New Roman" panose="02020603050405020304" pitchFamily="18" charset="0"/>
                <a:ea typeface="Times New Roman" panose="02020603050405020304" pitchFamily="18" charset="0"/>
              </a:rPr>
              <a:t>bông</a:t>
            </a:r>
            <a:r>
              <a:rPr lang="en-US" sz="2000" i="1" dirty="0">
                <a:effectLst/>
                <a:latin typeface="Times New Roman" panose="02020603050405020304" pitchFamily="18" charset="0"/>
                <a:ea typeface="Times New Roman" panose="02020603050405020304" pitchFamily="18" charset="0"/>
              </a:rPr>
              <a:t> dắt, bông </a:t>
            </a:r>
            <a:r>
              <a:rPr lang="en-US" sz="2000" i="1" dirty="0" err="1">
                <a:effectLst/>
                <a:latin typeface="Times New Roman" panose="02020603050405020304" pitchFamily="18" charset="0"/>
                <a:ea typeface="Times New Roman" panose="02020603050405020304" pitchFamily="18" charset="0"/>
              </a:rPr>
              <a:t>bông</a:t>
            </a:r>
            <a:r>
              <a:rPr lang="en-US" sz="2000" i="1" dirty="0">
                <a:effectLst/>
                <a:latin typeface="Times New Roman" panose="02020603050405020304" pitchFamily="18" charset="0"/>
                <a:ea typeface="Times New Roman" panose="02020603050405020304" pitchFamily="18" charset="0"/>
              </a:rPr>
              <a:t> díu,</a:t>
            </a:r>
          </a:p>
          <a:p>
            <a:pPr indent="461963" algn="just"/>
            <a:r>
              <a:rPr lang="en-US" sz="2000" i="1" dirty="0">
                <a:effectLst/>
                <a:latin typeface="Times New Roman" panose="02020603050405020304" pitchFamily="18" charset="0"/>
                <a:ea typeface="Times New Roman" panose="02020603050405020304" pitchFamily="18" charset="0"/>
              </a:rPr>
              <a:t>Xa xa lắc, xa </a:t>
            </a:r>
            <a:r>
              <a:rPr lang="en-US" sz="2000" i="1" dirty="0" err="1">
                <a:effectLst/>
                <a:latin typeface="Times New Roman" panose="02020603050405020304" pitchFamily="18" charset="0"/>
                <a:ea typeface="Times New Roman" panose="02020603050405020304" pitchFamily="18" charset="0"/>
              </a:rPr>
              <a:t>xa</a:t>
            </a:r>
            <a:r>
              <a:rPr lang="en-US" sz="2000" i="1" dirty="0">
                <a:effectLst/>
                <a:latin typeface="Times New Roman" panose="02020603050405020304" pitchFamily="18" charset="0"/>
                <a:ea typeface="Times New Roman" panose="02020603050405020304" pitchFamily="18" charset="0"/>
              </a:rPr>
              <a:t> líu</a:t>
            </a:r>
            <a:r>
              <a:rPr lang="en-US" sz="2000" dirty="0">
                <a:effectLst/>
                <a:latin typeface="Times New Roman" panose="02020603050405020304" pitchFamily="18" charset="0"/>
                <a:ea typeface="Times New Roman" panose="02020603050405020304" pitchFamily="18" charset="0"/>
              </a:rPr>
              <a:t>”</a:t>
            </a:r>
          </a:p>
          <a:p>
            <a:pPr algn="just"/>
            <a:r>
              <a:rPr lang="en-US" sz="2000" dirty="0">
                <a:latin typeface="Times New Roman" panose="02020603050405020304" pitchFamily="18" charset="0"/>
                <a:ea typeface="Times New Roman" panose="02020603050405020304" pitchFamily="18" charset="0"/>
              </a:rPr>
              <a:t>D</a:t>
            </a:r>
            <a:r>
              <a:rPr lang="en-US" sz="2000" dirty="0">
                <a:effectLst/>
                <a:latin typeface="Times New Roman" panose="02020603050405020304" pitchFamily="18" charset="0"/>
                <a:ea typeface="Times New Roman" panose="02020603050405020304" pitchFamily="18" charset="0"/>
              </a:rPr>
              <a:t>iễn tả cảm giác vui vầy, ríu rít của đôi vợ chồng được cùng làm lụng bên nhau, giúp đỡ nhau </a:t>
            </a:r>
            <a:endParaRPr lang="en-US" sz="2000" dirty="0"/>
          </a:p>
        </p:txBody>
      </p:sp>
      <p:sp>
        <p:nvSpPr>
          <p:cNvPr id="28" name="Hộp Văn bản 27">
            <a:extLst>
              <a:ext uri="{FF2B5EF4-FFF2-40B4-BE49-F238E27FC236}">
                <a16:creationId xmlns="" xmlns:a16="http://schemas.microsoft.com/office/drawing/2014/main" id="{75D42633-F26B-7110-E764-0B3266391520}"/>
              </a:ext>
            </a:extLst>
          </p:cNvPr>
          <p:cNvSpPr txBox="1"/>
          <p:nvPr/>
        </p:nvSpPr>
        <p:spPr>
          <a:xfrm>
            <a:off x="6944893" y="4103442"/>
            <a:ext cx="4360770" cy="1323439"/>
          </a:xfrm>
          <a:prstGeom prst="rect">
            <a:avLst/>
          </a:prstGeom>
          <a:solidFill>
            <a:srgbClr val="FFD799"/>
          </a:solidFill>
        </p:spPr>
        <p:txBody>
          <a:bodyPr wrap="square">
            <a:spAutoFit/>
          </a:bodyPr>
          <a:lstStyle/>
          <a:p>
            <a:pPr algn="just"/>
            <a:r>
              <a:rPr lang="en-US" sz="2000" i="1" dirty="0">
                <a:latin typeface="Times New Roman" panose="02020603050405020304" pitchFamily="18" charset="0"/>
              </a:rPr>
              <a:t>“Láng giềng ai hay, ức bởi xuân huyên”</a:t>
            </a:r>
          </a:p>
          <a:p>
            <a:pPr algn="just"/>
            <a:r>
              <a:rPr lang="en-US" sz="2000" dirty="0">
                <a:latin typeface="Times New Roman" panose="02020603050405020304" pitchFamily="18" charset="0"/>
              </a:rPr>
              <a:t>Biểu đạt nỗi ấm ức, bất bình trước thực tại, cố nén xuống bao nhiêu lại dội lên bấy nhiêu</a:t>
            </a:r>
          </a:p>
        </p:txBody>
      </p:sp>
      <p:sp>
        <p:nvSpPr>
          <p:cNvPr id="29" name="Mũi tên: Trái-Phải 28">
            <a:extLst>
              <a:ext uri="{FF2B5EF4-FFF2-40B4-BE49-F238E27FC236}">
                <a16:creationId xmlns="" xmlns:a16="http://schemas.microsoft.com/office/drawing/2014/main" id="{5A3F83BD-5BF3-C90F-F9BA-A081F47ACE8F}"/>
              </a:ext>
            </a:extLst>
          </p:cNvPr>
          <p:cNvSpPr/>
          <p:nvPr/>
        </p:nvSpPr>
        <p:spPr>
          <a:xfrm>
            <a:off x="6145737" y="4519700"/>
            <a:ext cx="711797" cy="490921"/>
          </a:xfrm>
          <a:prstGeom prst="leftRightArrow">
            <a:avLst/>
          </a:prstGeom>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Hình ảnh 29">
            <a:extLst>
              <a:ext uri="{FF2B5EF4-FFF2-40B4-BE49-F238E27FC236}">
                <a16:creationId xmlns="" xmlns:a16="http://schemas.microsoft.com/office/drawing/2014/main" id="{EEE2D446-60F4-851C-1586-49C8047E242C}"/>
              </a:ext>
            </a:extLst>
          </p:cNvPr>
          <p:cNvPicPr>
            <a:picLocks noChangeAspect="1"/>
          </p:cNvPicPr>
          <p:nvPr/>
        </p:nvPicPr>
        <p:blipFill rotWithShape="1">
          <a:blip r:embed="rId7" cstate="print"/>
          <a:srcRect l="-38" r="10698"/>
          <a:stretch/>
        </p:blipFill>
        <p:spPr>
          <a:xfrm>
            <a:off x="7715191" y="1531079"/>
            <a:ext cx="3249262" cy="2516643"/>
          </a:xfrm>
          <a:prstGeom prst="flowChartConnector">
            <a:avLst/>
          </a:prstGeom>
          <a:ln>
            <a:solidFill>
              <a:schemeClr val="bg2"/>
            </a:solidFill>
          </a:ln>
          <a:effectLst>
            <a:softEdge rad="127000"/>
          </a:effectLst>
        </p:spPr>
      </p:pic>
    </p:spTree>
    <p:extLst>
      <p:ext uri="{BB962C8B-B14F-4D97-AF65-F5344CB8AC3E}">
        <p14:creationId xmlns="" xmlns:p14="http://schemas.microsoft.com/office/powerpoint/2010/main" val="4030475167"/>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800" decel="100000"/>
                                        <p:tgtEl>
                                          <p:spTgt spid="20"/>
                                        </p:tgtEl>
                                      </p:cBhvr>
                                    </p:animEffect>
                                    <p:anim calcmode="lin" valueType="num">
                                      <p:cBhvr>
                                        <p:cTn id="13" dur="800" decel="100000" fill="hold"/>
                                        <p:tgtEl>
                                          <p:spTgt spid="20"/>
                                        </p:tgtEl>
                                        <p:attrNameLst>
                                          <p:attrName>style.rotation</p:attrName>
                                        </p:attrNameLst>
                                      </p:cBhvr>
                                      <p:tavLst>
                                        <p:tav tm="0">
                                          <p:val>
                                            <p:fltVal val="-90"/>
                                          </p:val>
                                        </p:tav>
                                        <p:tav tm="100000">
                                          <p:val>
                                            <p:fltVal val="0"/>
                                          </p:val>
                                        </p:tav>
                                      </p:tavLst>
                                    </p:anim>
                                    <p:anim calcmode="lin" valueType="num">
                                      <p:cBhvr>
                                        <p:cTn id="14" dur="800" decel="100000" fill="hold"/>
                                        <p:tgtEl>
                                          <p:spTgt spid="20"/>
                                        </p:tgtEl>
                                        <p:attrNameLst>
                                          <p:attrName>ppt_x</p:attrName>
                                        </p:attrNameLst>
                                      </p:cBhvr>
                                      <p:tavLst>
                                        <p:tav tm="0">
                                          <p:val>
                                            <p:strVal val="#ppt_x+0.4"/>
                                          </p:val>
                                        </p:tav>
                                        <p:tav tm="100000">
                                          <p:val>
                                            <p:strVal val="#ppt_x-0.05"/>
                                          </p:val>
                                        </p:tav>
                                      </p:tavLst>
                                    </p:anim>
                                    <p:anim calcmode="lin" valueType="num">
                                      <p:cBhvr>
                                        <p:cTn id="15" dur="800" decel="100000" fill="hold"/>
                                        <p:tgtEl>
                                          <p:spTgt spid="20"/>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18" presetID="3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800" decel="100000"/>
                                        <p:tgtEl>
                                          <p:spTgt spid="22"/>
                                        </p:tgtEl>
                                      </p:cBhvr>
                                    </p:animEffect>
                                    <p:anim calcmode="lin" valueType="num">
                                      <p:cBhvr>
                                        <p:cTn id="21" dur="800" decel="100000" fill="hold"/>
                                        <p:tgtEl>
                                          <p:spTgt spid="22"/>
                                        </p:tgtEl>
                                        <p:attrNameLst>
                                          <p:attrName>style.rotation</p:attrName>
                                        </p:attrNameLst>
                                      </p:cBhvr>
                                      <p:tavLst>
                                        <p:tav tm="0">
                                          <p:val>
                                            <p:fltVal val="-90"/>
                                          </p:val>
                                        </p:tav>
                                        <p:tav tm="100000">
                                          <p:val>
                                            <p:fltVal val="0"/>
                                          </p:val>
                                        </p:tav>
                                      </p:tavLst>
                                    </p:anim>
                                    <p:anim calcmode="lin" valueType="num">
                                      <p:cBhvr>
                                        <p:cTn id="22" dur="800" decel="100000" fill="hold"/>
                                        <p:tgtEl>
                                          <p:spTgt spid="22"/>
                                        </p:tgtEl>
                                        <p:attrNameLst>
                                          <p:attrName>ppt_x</p:attrName>
                                        </p:attrNameLst>
                                      </p:cBhvr>
                                      <p:tavLst>
                                        <p:tav tm="0">
                                          <p:val>
                                            <p:strVal val="#ppt_x+0.4"/>
                                          </p:val>
                                        </p:tav>
                                        <p:tav tm="100000">
                                          <p:val>
                                            <p:strVal val="#ppt_x-0.05"/>
                                          </p:val>
                                        </p:tav>
                                      </p:tavLst>
                                    </p:anim>
                                    <p:anim calcmode="lin" valueType="num">
                                      <p:cBhvr>
                                        <p:cTn id="23" dur="800" decel="100000" fill="hold"/>
                                        <p:tgtEl>
                                          <p:spTgt spid="22"/>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800" decel="100000"/>
                                        <p:tgtEl>
                                          <p:spTgt spid="24"/>
                                        </p:tgtEl>
                                      </p:cBhvr>
                                    </p:animEffect>
                                    <p:anim calcmode="lin" valueType="num">
                                      <p:cBhvr>
                                        <p:cTn id="29" dur="800" decel="100000" fill="hold"/>
                                        <p:tgtEl>
                                          <p:spTgt spid="24"/>
                                        </p:tgtEl>
                                        <p:attrNameLst>
                                          <p:attrName>style.rotation</p:attrName>
                                        </p:attrNameLst>
                                      </p:cBhvr>
                                      <p:tavLst>
                                        <p:tav tm="0">
                                          <p:val>
                                            <p:fltVal val="-90"/>
                                          </p:val>
                                        </p:tav>
                                        <p:tav tm="100000">
                                          <p:val>
                                            <p:fltVal val="0"/>
                                          </p:val>
                                        </p:tav>
                                      </p:tavLst>
                                    </p:anim>
                                    <p:anim calcmode="lin" valueType="num">
                                      <p:cBhvr>
                                        <p:cTn id="30" dur="800" decel="100000" fill="hold"/>
                                        <p:tgtEl>
                                          <p:spTgt spid="24"/>
                                        </p:tgtEl>
                                        <p:attrNameLst>
                                          <p:attrName>ppt_x</p:attrName>
                                        </p:attrNameLst>
                                      </p:cBhvr>
                                      <p:tavLst>
                                        <p:tav tm="0">
                                          <p:val>
                                            <p:strVal val="#ppt_x+0.4"/>
                                          </p:val>
                                        </p:tav>
                                        <p:tav tm="100000">
                                          <p:val>
                                            <p:strVal val="#ppt_x-0.05"/>
                                          </p:val>
                                        </p:tav>
                                      </p:tavLst>
                                    </p:anim>
                                    <p:anim calcmode="lin" valueType="num">
                                      <p:cBhvr>
                                        <p:cTn id="31" dur="800" decel="100000" fill="hold"/>
                                        <p:tgtEl>
                                          <p:spTgt spid="24"/>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26" grpId="0" animBg="1"/>
      <p:bldP spid="28"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 xmlns:a16="http://schemas.microsoft.com/office/drawing/2014/main" id="{46AE7D05-7D4D-DF49-5EFF-CD055842A66B}"/>
              </a:ext>
            </a:extLst>
          </p:cNvPr>
          <p:cNvGrpSpPr/>
          <p:nvPr/>
        </p:nvGrpSpPr>
        <p:grpSpPr>
          <a:xfrm>
            <a:off x="812767" y="747461"/>
            <a:ext cx="10255035" cy="745752"/>
            <a:chOff x="1095374" y="794342"/>
            <a:chExt cx="6716789" cy="745752"/>
          </a:xfrm>
        </p:grpSpPr>
        <p:sp>
          <p:nvSpPr>
            <p:cNvPr id="31" name="Google Shape;1244;p38">
              <a:extLst>
                <a:ext uri="{FF2B5EF4-FFF2-40B4-BE49-F238E27FC236}">
                  <a16:creationId xmlns="" xmlns:a16="http://schemas.microsoft.com/office/drawing/2014/main" id="{3E8DD768-8E2B-10A8-4AEF-773BA4E24366}"/>
                </a:ext>
              </a:extLst>
            </p:cNvPr>
            <p:cNvSpPr/>
            <p:nvPr/>
          </p:nvSpPr>
          <p:spPr>
            <a:xfrm>
              <a:off x="1095375" y="794342"/>
              <a:ext cx="6716788" cy="745752"/>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 xmlns:a16="http://schemas.microsoft.com/office/drawing/2014/main" id="{F5FD9B20-A98A-9E49-C13D-30F0BC72E5B0}"/>
                </a:ext>
              </a:extLst>
            </p:cNvPr>
            <p:cNvSpPr/>
            <p:nvPr/>
          </p:nvSpPr>
          <p:spPr>
            <a:xfrm>
              <a:off x="1095374" y="832208"/>
              <a:ext cx="6629392" cy="707886"/>
            </a:xfrm>
            <a:prstGeom prst="rect">
              <a:avLst/>
            </a:prstGeom>
            <a:noFill/>
          </p:spPr>
          <p:txBody>
            <a:bodyPr wrap="square" lIns="91440" tIns="45720" rIns="91440" bIns="45720">
              <a:spAutoFit/>
            </a:bodyPr>
            <a:lstStyle/>
            <a:p>
              <a:pPr algn="just">
                <a:spcAft>
                  <a:spcPts val="800"/>
                </a:spcAft>
                <a:buClr>
                  <a:schemeClr val="lt2"/>
                </a:buClr>
                <a:buSzPts val="3600"/>
                <a:tabLst>
                  <a:tab pos="659130" algn="l"/>
                </a:tabLst>
              </a:pPr>
              <a:r>
                <a:rPr lang="en-US" sz="2000" b="1" dirty="0">
                  <a:solidFill>
                    <a:schemeClr val="accent1">
                      <a:lumMod val="75000"/>
                    </a:schemeClr>
                  </a:solidFill>
                  <a:latin typeface="Playfair Display"/>
                </a:rPr>
                <a:t>5. Cảnh ngộ đời sống cũng như niềm mong ước của Xúy Vân qua lời thoại theo điệu “con gà rừng” </a:t>
              </a:r>
            </a:p>
          </p:txBody>
        </p:sp>
      </p:grpSp>
      <p:sp>
        <p:nvSpPr>
          <p:cNvPr id="27" name="Hộp Văn bản 26">
            <a:extLst>
              <a:ext uri="{FF2B5EF4-FFF2-40B4-BE49-F238E27FC236}">
                <a16:creationId xmlns="" xmlns:a16="http://schemas.microsoft.com/office/drawing/2014/main" id="{25847C97-778F-3D86-85D1-4EE99F7BF3BE}"/>
              </a:ext>
            </a:extLst>
          </p:cNvPr>
          <p:cNvSpPr txBox="1"/>
          <p:nvPr/>
        </p:nvSpPr>
        <p:spPr>
          <a:xfrm>
            <a:off x="2879596" y="1804633"/>
            <a:ext cx="6179120" cy="400110"/>
          </a:xfrm>
          <a:prstGeom prst="rect">
            <a:avLst/>
          </a:prstGeom>
          <a:solidFill>
            <a:srgbClr val="B42021"/>
          </a:solidFill>
        </p:spPr>
        <p:txBody>
          <a:bodyPr wrap="square">
            <a:spAutoFit/>
          </a:bodyPr>
          <a:lstStyle/>
          <a:p>
            <a:pPr algn="ctr"/>
            <a:r>
              <a:rPr lang="en-US" sz="2000" b="1" dirty="0">
                <a:solidFill>
                  <a:schemeClr val="bg2"/>
                </a:solidFill>
                <a:effectLst/>
                <a:latin typeface="Times New Roman" panose="02020603050405020304" pitchFamily="18" charset="0"/>
                <a:ea typeface="Times New Roman" panose="02020603050405020304" pitchFamily="18" charset="0"/>
              </a:rPr>
              <a:t>NHẬN XÉT HÀNH ĐỘNG GIẢ DẠI CỦA XÚY VÂN</a:t>
            </a:r>
            <a:endParaRPr lang="en-US" sz="2000" dirty="0">
              <a:solidFill>
                <a:schemeClr val="bg2"/>
              </a:solidFill>
            </a:endParaRPr>
          </a:p>
        </p:txBody>
      </p:sp>
      <p:sp>
        <p:nvSpPr>
          <p:cNvPr id="33" name="Hộp Văn bản 32">
            <a:extLst>
              <a:ext uri="{FF2B5EF4-FFF2-40B4-BE49-F238E27FC236}">
                <a16:creationId xmlns="" xmlns:a16="http://schemas.microsoft.com/office/drawing/2014/main" id="{44C26741-E4B0-DF7B-7B06-D2F83B33E322}"/>
              </a:ext>
            </a:extLst>
          </p:cNvPr>
          <p:cNvSpPr txBox="1"/>
          <p:nvPr/>
        </p:nvSpPr>
        <p:spPr>
          <a:xfrm>
            <a:off x="765353" y="2570160"/>
            <a:ext cx="2927300" cy="1631216"/>
          </a:xfrm>
          <a:prstGeom prst="rect">
            <a:avLst/>
          </a:prstGeom>
          <a:noFill/>
        </p:spPr>
        <p:txBody>
          <a:bodyPr wrap="square">
            <a:spAutoFit/>
          </a:bodyPr>
          <a:lstStyle/>
          <a:p>
            <a:pPr algn="just"/>
            <a:r>
              <a:rPr lang="en-US" sz="2000" dirty="0">
                <a:latin typeface="Times New Roman" panose="02020603050405020304" pitchFamily="18" charset="0"/>
                <a:ea typeface="Times New Roman" panose="02020603050405020304" pitchFamily="18" charset="0"/>
              </a:rPr>
              <a:t>K</a:t>
            </a:r>
            <a:r>
              <a:rPr lang="en-US" sz="2000" dirty="0">
                <a:effectLst/>
                <a:latin typeface="Times New Roman" panose="02020603050405020304" pitchFamily="18" charset="0"/>
                <a:ea typeface="Times New Roman" panose="02020603050405020304" pitchFamily="18" charset="0"/>
              </a:rPr>
              <a:t>hát vọng mang tính chất “vượt rào”, những đòi hỏi về quyền tự quyết lối sống hay quyền lựa chọn người mình yêu </a:t>
            </a:r>
            <a:endParaRPr lang="en-US" sz="2000" dirty="0"/>
          </a:p>
        </p:txBody>
      </p:sp>
      <p:sp>
        <p:nvSpPr>
          <p:cNvPr id="34" name="Hộp Văn bản 33">
            <a:extLst>
              <a:ext uri="{FF2B5EF4-FFF2-40B4-BE49-F238E27FC236}">
                <a16:creationId xmlns="" xmlns:a16="http://schemas.microsoft.com/office/drawing/2014/main" id="{83ABF418-1EDF-B116-923B-FBFBDE107880}"/>
              </a:ext>
            </a:extLst>
          </p:cNvPr>
          <p:cNvSpPr txBox="1"/>
          <p:nvPr/>
        </p:nvSpPr>
        <p:spPr>
          <a:xfrm>
            <a:off x="7928135" y="2524129"/>
            <a:ext cx="3498512" cy="2554545"/>
          </a:xfrm>
          <a:prstGeom prst="rect">
            <a:avLst/>
          </a:prstGeom>
          <a:noFill/>
        </p:spPr>
        <p:txBody>
          <a:bodyPr wrap="square">
            <a:spAutoFit/>
          </a:bodyPr>
          <a:lstStyle/>
          <a:p>
            <a:pPr algn="just"/>
            <a:r>
              <a:rPr lang="en-US" sz="2000" dirty="0">
                <a:effectLst/>
                <a:latin typeface="Times New Roman" panose="02020603050405020304" pitchFamily="18" charset="0"/>
                <a:ea typeface="Times New Roman" panose="02020603050405020304" pitchFamily="18" charset="0"/>
              </a:rPr>
              <a:t>Việc khán giả bình dân xưa yêu thích lớp chèo </a:t>
            </a:r>
            <a:r>
              <a:rPr lang="en-US" sz="2000" dirty="0" err="1">
                <a:effectLst/>
                <a:latin typeface="Times New Roman" panose="02020603050405020304" pitchFamily="18" charset="0"/>
                <a:ea typeface="Times New Roman" panose="02020603050405020304" pitchFamily="18" charset="0"/>
              </a:rPr>
              <a:t>Xuý</a:t>
            </a:r>
            <a:r>
              <a:rPr lang="en-US" sz="2000" dirty="0">
                <a:effectLst/>
                <a:latin typeface="Times New Roman" panose="02020603050405020304" pitchFamily="18" charset="0"/>
                <a:ea typeface="Times New Roman" panose="02020603050405020304" pitchFamily="18" charset="0"/>
              </a:rPr>
              <a:t> Vân giả dại cho thấy câu chuyện của </a:t>
            </a:r>
            <a:r>
              <a:rPr lang="en-US" sz="2000" dirty="0" err="1">
                <a:effectLst/>
                <a:latin typeface="Times New Roman" panose="02020603050405020304" pitchFamily="18" charset="0"/>
                <a:ea typeface="Times New Roman" panose="02020603050405020304" pitchFamily="18" charset="0"/>
              </a:rPr>
              <a:t>Xuý</a:t>
            </a:r>
            <a:r>
              <a:rPr lang="en-US" sz="2000" dirty="0">
                <a:effectLst/>
                <a:latin typeface="Times New Roman" panose="02020603050405020304" pitchFamily="18" charset="0"/>
                <a:ea typeface="Times New Roman" panose="02020603050405020304" pitchFamily="18" charset="0"/>
              </a:rPr>
              <a:t> Vân không phải là câu chuyện cá biệt. Qua đây có thể nói, nhân vật </a:t>
            </a:r>
            <a:r>
              <a:rPr lang="en-US" sz="2000" dirty="0" err="1">
                <a:effectLst/>
                <a:latin typeface="Times New Roman" panose="02020603050405020304" pitchFamily="18" charset="0"/>
                <a:ea typeface="Times New Roman" panose="02020603050405020304" pitchFamily="18" charset="0"/>
              </a:rPr>
              <a:t>Xuý</a:t>
            </a:r>
            <a:r>
              <a:rPr lang="en-US" sz="2000" dirty="0">
                <a:effectLst/>
                <a:latin typeface="Times New Roman" panose="02020603050405020304" pitchFamily="18" charset="0"/>
                <a:ea typeface="Times New Roman" panose="02020603050405020304" pitchFamily="18" charset="0"/>
              </a:rPr>
              <a:t> Vân đã nhận được sự đồng cảm của bao nhiêu người.</a:t>
            </a:r>
            <a:endParaRPr lang="en-US" sz="2000" dirty="0"/>
          </a:p>
        </p:txBody>
      </p:sp>
      <p:pic>
        <p:nvPicPr>
          <p:cNvPr id="1026" name="Picture 2" descr="Tiết lộ về danh sư dạy Đức Vĩnh diễn 'Ông già cõng vợ trẻ'">
            <a:extLst>
              <a:ext uri="{FF2B5EF4-FFF2-40B4-BE49-F238E27FC236}">
                <a16:creationId xmlns="" xmlns:a16="http://schemas.microsoft.com/office/drawing/2014/main" id="{C4848C43-521C-7840-B70C-F9D8D187F6E3}"/>
              </a:ext>
            </a:extLst>
          </p:cNvPr>
          <p:cNvPicPr>
            <a:picLocks noChangeAspect="1" noChangeArrowheads="1"/>
          </p:cNvPicPr>
          <p:nvPr/>
        </p:nvPicPr>
        <p:blipFill rotWithShape="1">
          <a:blip r:embed="rId6">
            <a:extLst>
              <a:ext uri="{28A0092B-C50C-407E-A947-70E740481C1C}">
                <a14:useLocalDpi xmlns="" xmlns:a14="http://schemas.microsoft.com/office/drawing/2010/main" val="0"/>
              </a:ext>
            </a:extLst>
          </a:blip>
          <a:srcRect r="10299"/>
          <a:stretch/>
        </p:blipFill>
        <p:spPr bwMode="auto">
          <a:xfrm>
            <a:off x="3920353" y="2516163"/>
            <a:ext cx="3653379" cy="2289465"/>
          </a:xfrm>
          <a:prstGeom prst="rect">
            <a:avLst/>
          </a:prstGeom>
          <a:noFill/>
          <a:ln w="38100">
            <a:solidFill>
              <a:schemeClr val="bg2"/>
            </a:solid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95337736"/>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out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par>
                                <p:cTn id="18" presetID="14" presetClass="entr" presetSubtype="1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randombar(horizontal)">
                                      <p:cBhvr>
                                        <p:cTn id="20" dur="500"/>
                                        <p:tgtEl>
                                          <p:spTgt spid="102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randombar(horizontal)">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 xmlns:a16="http://schemas.microsoft.com/office/drawing/2014/main" id="{46AE7D05-7D4D-DF49-5EFF-CD055842A66B}"/>
              </a:ext>
            </a:extLst>
          </p:cNvPr>
          <p:cNvGrpSpPr/>
          <p:nvPr/>
        </p:nvGrpSpPr>
        <p:grpSpPr>
          <a:xfrm>
            <a:off x="812767" y="747461"/>
            <a:ext cx="10255035" cy="496546"/>
            <a:chOff x="1095374" y="794342"/>
            <a:chExt cx="6716789" cy="496546"/>
          </a:xfrm>
        </p:grpSpPr>
        <p:sp>
          <p:nvSpPr>
            <p:cNvPr id="31" name="Google Shape;1244;p38">
              <a:extLst>
                <a:ext uri="{FF2B5EF4-FFF2-40B4-BE49-F238E27FC236}">
                  <a16:creationId xmlns="" xmlns:a16="http://schemas.microsoft.com/office/drawing/2014/main" id="{3E8DD768-8E2B-10A8-4AEF-773BA4E24366}"/>
                </a:ext>
              </a:extLst>
            </p:cNvPr>
            <p:cNvSpPr/>
            <p:nvPr/>
          </p:nvSpPr>
          <p:spPr>
            <a:xfrm>
              <a:off x="1095375" y="794342"/>
              <a:ext cx="6716788" cy="496546"/>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 xmlns:a16="http://schemas.microsoft.com/office/drawing/2014/main" id="{F5FD9B20-A98A-9E49-C13D-30F0BC72E5B0}"/>
                </a:ext>
              </a:extLst>
            </p:cNvPr>
            <p:cNvSpPr/>
            <p:nvPr/>
          </p:nvSpPr>
          <p:spPr>
            <a:xfrm>
              <a:off x="1095374" y="832208"/>
              <a:ext cx="6629392" cy="400110"/>
            </a:xfrm>
            <a:prstGeom prst="rect">
              <a:avLst/>
            </a:prstGeom>
            <a:noFill/>
          </p:spPr>
          <p:txBody>
            <a:bodyPr wrap="square" lIns="91440" tIns="45720" rIns="91440" bIns="45720">
              <a:spAutoFit/>
            </a:bodyPr>
            <a:lstStyle/>
            <a:p>
              <a:pPr algn="just">
                <a:spcAft>
                  <a:spcPts val="800"/>
                </a:spcAft>
                <a:buClr>
                  <a:schemeClr val="lt2"/>
                </a:buClr>
                <a:buSzPts val="3600"/>
                <a:tabLst>
                  <a:tab pos="659130" algn="l"/>
                </a:tabLst>
              </a:pPr>
              <a:r>
                <a:rPr lang="en-US" sz="2000" b="1" dirty="0">
                  <a:solidFill>
                    <a:schemeClr val="accent1">
                      <a:lumMod val="75000"/>
                    </a:schemeClr>
                  </a:solidFill>
                  <a:latin typeface="Playfair Display"/>
                </a:rPr>
                <a:t>6. Đặc điểm của sân khấu chèo qua đoạn xưng danh của Xúy Vân </a:t>
              </a:r>
            </a:p>
          </p:txBody>
        </p:sp>
      </p:grpSp>
      <p:grpSp>
        <p:nvGrpSpPr>
          <p:cNvPr id="16" name="Nhóm 15">
            <a:extLst>
              <a:ext uri="{FF2B5EF4-FFF2-40B4-BE49-F238E27FC236}">
                <a16:creationId xmlns="" xmlns:a16="http://schemas.microsoft.com/office/drawing/2014/main" id="{ECD52CF2-A25F-FC3B-5EA2-F16A75AF5916}"/>
              </a:ext>
            </a:extLst>
          </p:cNvPr>
          <p:cNvGrpSpPr/>
          <p:nvPr/>
        </p:nvGrpSpPr>
        <p:grpSpPr>
          <a:xfrm>
            <a:off x="1044629" y="1459319"/>
            <a:ext cx="9734844" cy="3898112"/>
            <a:chOff x="1044629" y="1459319"/>
            <a:chExt cx="9734844" cy="3898112"/>
          </a:xfrm>
        </p:grpSpPr>
        <p:sp>
          <p:nvSpPr>
            <p:cNvPr id="24" name="Hộp Văn bản 23">
              <a:extLst>
                <a:ext uri="{FF2B5EF4-FFF2-40B4-BE49-F238E27FC236}">
                  <a16:creationId xmlns="" xmlns:a16="http://schemas.microsoft.com/office/drawing/2014/main" id="{57B30CD8-124D-5B15-2136-42196E783AE2}"/>
                </a:ext>
              </a:extLst>
            </p:cNvPr>
            <p:cNvSpPr txBox="1"/>
            <p:nvPr/>
          </p:nvSpPr>
          <p:spPr>
            <a:xfrm>
              <a:off x="2979174" y="2337685"/>
              <a:ext cx="7800299" cy="830997"/>
            </a:xfrm>
            <a:prstGeom prst="rect">
              <a:avLst/>
            </a:prstGeom>
            <a:solidFill>
              <a:srgbClr val="FFD799"/>
            </a:solidFill>
          </p:spPr>
          <p:txBody>
            <a:bodyPr wrap="square">
              <a:spAutoFit/>
            </a:bodyPr>
            <a:lstStyle/>
            <a:p>
              <a:pPr algn="just"/>
              <a:r>
                <a:rPr lang="en-US" sz="2400" dirty="0">
                  <a:latin typeface="Times New Roman" panose="02020603050405020304" pitchFamily="18" charset="0"/>
                  <a:ea typeface="Times New Roman" panose="02020603050405020304" pitchFamily="18" charset="0"/>
                </a:rPr>
                <a:t>H</a:t>
              </a:r>
              <a:r>
                <a:rPr lang="en-US" sz="2400" dirty="0">
                  <a:effectLst/>
                  <a:latin typeface="Times New Roman" panose="02020603050405020304" pitchFamily="18" charset="0"/>
                  <a:ea typeface="Times New Roman" panose="02020603050405020304" pitchFamily="18" charset="0"/>
                </a:rPr>
                <a:t>ình thức giới thiệu, thể hiện nhân vật rất riêng biệt của sân khấu dân gian Việt Nam</a:t>
              </a:r>
              <a:r>
                <a:rPr lang="en-US" sz="2400" dirty="0">
                  <a:latin typeface="Times New Roman" panose="02020603050405020304" pitchFamily="18" charset="0"/>
                  <a:ea typeface="Times New Roman" panose="02020603050405020304" pitchFamily="18" charset="0"/>
                </a:rPr>
                <a:t>.</a:t>
              </a:r>
            </a:p>
          </p:txBody>
        </p:sp>
        <p:sp>
          <p:nvSpPr>
            <p:cNvPr id="29" name="Hộp Văn bản 28">
              <a:extLst>
                <a:ext uri="{FF2B5EF4-FFF2-40B4-BE49-F238E27FC236}">
                  <a16:creationId xmlns="" xmlns:a16="http://schemas.microsoft.com/office/drawing/2014/main" id="{5BDF8438-B5CC-04AF-E32A-A2932F56C136}"/>
                </a:ext>
              </a:extLst>
            </p:cNvPr>
            <p:cNvSpPr txBox="1"/>
            <p:nvPr/>
          </p:nvSpPr>
          <p:spPr>
            <a:xfrm>
              <a:off x="2979173" y="3418439"/>
              <a:ext cx="7800299" cy="1938992"/>
            </a:xfrm>
            <a:prstGeom prst="rect">
              <a:avLst/>
            </a:prstGeom>
            <a:solidFill>
              <a:srgbClr val="FFD799"/>
            </a:solidFill>
          </p:spPr>
          <p:txBody>
            <a:bodyPr wrap="square">
              <a:spAutoFit/>
            </a:bodyPr>
            <a:lstStyle/>
            <a:p>
              <a:pPr algn="just"/>
              <a:r>
                <a:rPr lang="en-US" sz="2400" dirty="0">
                  <a:effectLst/>
                  <a:latin typeface="Times New Roman" panose="02020603050405020304" pitchFamily="18" charset="0"/>
                  <a:ea typeface="Times New Roman" panose="02020603050405020304" pitchFamily="18" charset="0"/>
                </a:rPr>
                <a:t>Hình thức xưng danh này đáp ứng yêu cầu của khán giả bình dân muốn nắm bắt nhanh chóng về loại, đặc điểm và vai trò của nhân vật, ngay từ lúc nhân vật vừa xuất hiện trên sân khấu (nhân vật thuộc vai chín (tích cực) hay vai lệch (tiêu cực), tính cách ra sao, có vị trí thế nào trong tích trò).</a:t>
              </a:r>
              <a:endParaRPr lang="en-US" sz="2400" dirty="0"/>
            </a:p>
          </p:txBody>
        </p:sp>
        <p:grpSp>
          <p:nvGrpSpPr>
            <p:cNvPr id="15" name="Nhóm 14">
              <a:extLst>
                <a:ext uri="{FF2B5EF4-FFF2-40B4-BE49-F238E27FC236}">
                  <a16:creationId xmlns="" xmlns:a16="http://schemas.microsoft.com/office/drawing/2014/main" id="{F1C46E4D-AAD2-A902-BD10-F1060E3A7A48}"/>
                </a:ext>
              </a:extLst>
            </p:cNvPr>
            <p:cNvGrpSpPr/>
            <p:nvPr/>
          </p:nvGrpSpPr>
          <p:grpSpPr>
            <a:xfrm>
              <a:off x="2152176" y="2087156"/>
              <a:ext cx="826998" cy="2300778"/>
              <a:chOff x="2152176" y="2087156"/>
              <a:chExt cx="826998" cy="2300778"/>
            </a:xfrm>
          </p:grpSpPr>
          <p:cxnSp>
            <p:nvCxnSpPr>
              <p:cNvPr id="7" name="Đường kết nối: Mũi tên Gấp khúc 6">
                <a:extLst>
                  <a:ext uri="{FF2B5EF4-FFF2-40B4-BE49-F238E27FC236}">
                    <a16:creationId xmlns="" xmlns:a16="http://schemas.microsoft.com/office/drawing/2014/main" id="{5BC9674F-2E33-5699-9A0D-18B315900EAC}"/>
                  </a:ext>
                </a:extLst>
              </p:cNvPr>
              <p:cNvCxnSpPr>
                <a:cxnSpLocks/>
                <a:endCxn id="24" idx="1"/>
              </p:cNvCxnSpPr>
              <p:nvPr/>
            </p:nvCxnSpPr>
            <p:spPr>
              <a:xfrm>
                <a:off x="2152176" y="2087156"/>
                <a:ext cx="826998" cy="666028"/>
              </a:xfrm>
              <a:prstGeom prst="bentConnector3">
                <a:avLst>
                  <a:gd name="adj1" fmla="val -259"/>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Đường kết nối: Mũi tên Gấp khúc 11">
                <a:extLst>
                  <a:ext uri="{FF2B5EF4-FFF2-40B4-BE49-F238E27FC236}">
                    <a16:creationId xmlns="" xmlns:a16="http://schemas.microsoft.com/office/drawing/2014/main" id="{EEF318FC-00AB-5A27-B100-A5A3330437C8}"/>
                  </a:ext>
                </a:extLst>
              </p:cNvPr>
              <p:cNvCxnSpPr>
                <a:stCxn id="28" idx="2"/>
                <a:endCxn id="29" idx="1"/>
              </p:cNvCxnSpPr>
              <p:nvPr/>
            </p:nvCxnSpPr>
            <p:spPr>
              <a:xfrm rot="16200000" flipH="1">
                <a:off x="1444530" y="2853291"/>
                <a:ext cx="2242289" cy="826997"/>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5" name="Nhóm 4">
              <a:extLst>
                <a:ext uri="{FF2B5EF4-FFF2-40B4-BE49-F238E27FC236}">
                  <a16:creationId xmlns="" xmlns:a16="http://schemas.microsoft.com/office/drawing/2014/main" id="{19267550-DFA3-13A7-DB83-5B8470B5F2F0}"/>
                </a:ext>
              </a:extLst>
            </p:cNvPr>
            <p:cNvGrpSpPr/>
            <p:nvPr/>
          </p:nvGrpSpPr>
          <p:grpSpPr>
            <a:xfrm>
              <a:off x="1044629" y="1459319"/>
              <a:ext cx="2215094" cy="686327"/>
              <a:chOff x="1033815" y="1795939"/>
              <a:chExt cx="1738881" cy="563803"/>
            </a:xfrm>
          </p:grpSpPr>
          <p:sp>
            <p:nvSpPr>
              <p:cNvPr id="28" name="Google Shape;1244;p38">
                <a:extLst>
                  <a:ext uri="{FF2B5EF4-FFF2-40B4-BE49-F238E27FC236}">
                    <a16:creationId xmlns="" xmlns:a16="http://schemas.microsoft.com/office/drawing/2014/main" id="{AEFFDC18-025C-F070-2871-2E48EC49153C}"/>
                  </a:ext>
                </a:extLst>
              </p:cNvPr>
              <p:cNvSpPr/>
              <p:nvPr/>
            </p:nvSpPr>
            <p:spPr>
              <a:xfrm>
                <a:off x="1033815" y="1795939"/>
                <a:ext cx="1738881" cy="563803"/>
              </a:xfrm>
              <a:prstGeom prst="roundRect">
                <a:avLst>
                  <a:gd name="adj" fmla="val 12878"/>
                </a:avLst>
              </a:prstGeom>
              <a:solidFill>
                <a:schemeClr val="accent1"/>
              </a:solidFill>
              <a:ln w="57150">
                <a:solidFill>
                  <a:schemeClr val="bg2"/>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Hộp Văn bản 25">
                <a:extLst>
                  <a:ext uri="{FF2B5EF4-FFF2-40B4-BE49-F238E27FC236}">
                    <a16:creationId xmlns="" xmlns:a16="http://schemas.microsoft.com/office/drawing/2014/main" id="{E1143F58-A2A4-7018-7917-C6DB8F7B7A8A}"/>
                  </a:ext>
                </a:extLst>
              </p:cNvPr>
              <p:cNvSpPr txBox="1"/>
              <p:nvPr/>
            </p:nvSpPr>
            <p:spPr>
              <a:xfrm>
                <a:off x="1033815" y="1827343"/>
                <a:ext cx="1738881" cy="429814"/>
              </a:xfrm>
              <a:prstGeom prst="rect">
                <a:avLst/>
              </a:prstGeom>
              <a:noFill/>
            </p:spPr>
            <p:txBody>
              <a:bodyPr wrap="square">
                <a:spAutoFit/>
              </a:bodyPr>
              <a:lstStyle/>
              <a:p>
                <a:pPr algn="ctr"/>
                <a:r>
                  <a:rPr lang="en-US" sz="2800" b="1" dirty="0">
                    <a:solidFill>
                      <a:schemeClr val="bg2"/>
                    </a:solidFill>
                    <a:effectLst/>
                    <a:latin typeface="Times New Roman" panose="02020603050405020304" pitchFamily="18" charset="0"/>
                    <a:ea typeface="Times New Roman" panose="02020603050405020304" pitchFamily="18" charset="0"/>
                  </a:rPr>
                  <a:t>Xưng danh </a:t>
                </a:r>
                <a:endParaRPr lang="en-US" sz="2800" b="1" dirty="0">
                  <a:solidFill>
                    <a:schemeClr val="bg2"/>
                  </a:solidFill>
                </a:endParaRPr>
              </a:p>
            </p:txBody>
          </p:sp>
        </p:grpSp>
      </p:grpSp>
      <p:grpSp>
        <p:nvGrpSpPr>
          <p:cNvPr id="41" name="Google Shape;1527;p45">
            <a:extLst>
              <a:ext uri="{FF2B5EF4-FFF2-40B4-BE49-F238E27FC236}">
                <a16:creationId xmlns="" xmlns:a16="http://schemas.microsoft.com/office/drawing/2014/main" id="{D4A3C036-4180-3744-F2AC-727653F69BE1}"/>
              </a:ext>
            </a:extLst>
          </p:cNvPr>
          <p:cNvGrpSpPr/>
          <p:nvPr/>
        </p:nvGrpSpPr>
        <p:grpSpPr>
          <a:xfrm flipH="1">
            <a:off x="-182857" y="1516713"/>
            <a:ext cx="2223819" cy="4350183"/>
            <a:chOff x="7568962" y="1187675"/>
            <a:chExt cx="1667864" cy="3262637"/>
          </a:xfrm>
        </p:grpSpPr>
        <p:grpSp>
          <p:nvGrpSpPr>
            <p:cNvPr id="42" name="Google Shape;1528;p45">
              <a:extLst>
                <a:ext uri="{FF2B5EF4-FFF2-40B4-BE49-F238E27FC236}">
                  <a16:creationId xmlns="" xmlns:a16="http://schemas.microsoft.com/office/drawing/2014/main" id="{232DFEBA-75D4-E124-D954-1648646A0EBA}"/>
                </a:ext>
              </a:extLst>
            </p:cNvPr>
            <p:cNvGrpSpPr/>
            <p:nvPr/>
          </p:nvGrpSpPr>
          <p:grpSpPr>
            <a:xfrm>
              <a:off x="7931314" y="1953880"/>
              <a:ext cx="1305512" cy="2402784"/>
              <a:chOff x="7931314" y="1953880"/>
              <a:chExt cx="1305512" cy="2402784"/>
            </a:xfrm>
          </p:grpSpPr>
          <p:grpSp>
            <p:nvGrpSpPr>
              <p:cNvPr id="76" name="Google Shape;1529;p45">
                <a:extLst>
                  <a:ext uri="{FF2B5EF4-FFF2-40B4-BE49-F238E27FC236}">
                    <a16:creationId xmlns="" xmlns:a16="http://schemas.microsoft.com/office/drawing/2014/main" id="{321F11E0-DCF1-C199-1C6D-85196339EA7F}"/>
                  </a:ext>
                </a:extLst>
              </p:cNvPr>
              <p:cNvGrpSpPr/>
              <p:nvPr/>
            </p:nvGrpSpPr>
            <p:grpSpPr>
              <a:xfrm flipH="1">
                <a:off x="7931314" y="1953880"/>
                <a:ext cx="1305512" cy="2402784"/>
                <a:chOff x="4395800" y="697600"/>
                <a:chExt cx="1016600" cy="1871375"/>
              </a:xfrm>
            </p:grpSpPr>
            <p:sp>
              <p:nvSpPr>
                <p:cNvPr id="80" name="Google Shape;1530;p45">
                  <a:extLst>
                    <a:ext uri="{FF2B5EF4-FFF2-40B4-BE49-F238E27FC236}">
                      <a16:creationId xmlns="" xmlns:a16="http://schemas.microsoft.com/office/drawing/2014/main" id="{DD8048A2-C207-97F6-E709-36993DB6D045}"/>
                    </a:ext>
                  </a:extLst>
                </p:cNvPr>
                <p:cNvSpPr/>
                <p:nvPr/>
              </p:nvSpPr>
              <p:spPr>
                <a:xfrm>
                  <a:off x="4737725" y="1910975"/>
                  <a:ext cx="155975" cy="573775"/>
                </a:xfrm>
                <a:custGeom>
                  <a:avLst/>
                  <a:gdLst/>
                  <a:ahLst/>
                  <a:cxnLst/>
                  <a:rect l="l" t="t" r="r" b="b"/>
                  <a:pathLst>
                    <a:path w="6239" h="22951" extrusionOk="0">
                      <a:moveTo>
                        <a:pt x="6038" y="1"/>
                      </a:moveTo>
                      <a:lnTo>
                        <a:pt x="0" y="1135"/>
                      </a:lnTo>
                      <a:lnTo>
                        <a:pt x="1868" y="22950"/>
                      </a:lnTo>
                      <a:lnTo>
                        <a:pt x="6238" y="22850"/>
                      </a:lnTo>
                      <a:lnTo>
                        <a:pt x="6038"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1531;p45">
                  <a:extLst>
                    <a:ext uri="{FF2B5EF4-FFF2-40B4-BE49-F238E27FC236}">
                      <a16:creationId xmlns="" xmlns:a16="http://schemas.microsoft.com/office/drawing/2014/main" id="{987A5E4C-2850-3310-5209-537B48AAF9BF}"/>
                    </a:ext>
                  </a:extLst>
                </p:cNvPr>
                <p:cNvSpPr/>
                <p:nvPr/>
              </p:nvSpPr>
              <p:spPr>
                <a:xfrm>
                  <a:off x="4741900" y="1982700"/>
                  <a:ext cx="148450" cy="114300"/>
                </a:xfrm>
                <a:custGeom>
                  <a:avLst/>
                  <a:gdLst/>
                  <a:ahLst/>
                  <a:cxnLst/>
                  <a:rect l="l" t="t" r="r" b="b"/>
                  <a:pathLst>
                    <a:path w="5938" h="4572" extrusionOk="0">
                      <a:moveTo>
                        <a:pt x="0" y="0"/>
                      </a:moveTo>
                      <a:lnTo>
                        <a:pt x="334" y="4137"/>
                      </a:lnTo>
                      <a:cubicBezTo>
                        <a:pt x="1430" y="4460"/>
                        <a:pt x="2390" y="4572"/>
                        <a:pt x="3190" y="4572"/>
                      </a:cubicBezTo>
                      <a:cubicBezTo>
                        <a:pt x="4946" y="4572"/>
                        <a:pt x="5938" y="4037"/>
                        <a:pt x="5938" y="4037"/>
                      </a:cubicBezTo>
                      <a:lnTo>
                        <a:pt x="5904"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1532;p45">
                  <a:extLst>
                    <a:ext uri="{FF2B5EF4-FFF2-40B4-BE49-F238E27FC236}">
                      <a16:creationId xmlns="" xmlns:a16="http://schemas.microsoft.com/office/drawing/2014/main" id="{FFB427E8-73ED-54EE-147A-1528E4392C80}"/>
                    </a:ext>
                  </a:extLst>
                </p:cNvPr>
                <p:cNvSpPr/>
                <p:nvPr/>
              </p:nvSpPr>
              <p:spPr>
                <a:xfrm>
                  <a:off x="4517575" y="1864275"/>
                  <a:ext cx="162625" cy="597950"/>
                </a:xfrm>
                <a:custGeom>
                  <a:avLst/>
                  <a:gdLst/>
                  <a:ahLst/>
                  <a:cxnLst/>
                  <a:rect l="l" t="t" r="r" b="b"/>
                  <a:pathLst>
                    <a:path w="6505" h="23918" extrusionOk="0">
                      <a:moveTo>
                        <a:pt x="6505" y="1"/>
                      </a:moveTo>
                      <a:lnTo>
                        <a:pt x="400" y="367"/>
                      </a:lnTo>
                      <a:lnTo>
                        <a:pt x="0" y="21716"/>
                      </a:lnTo>
                      <a:lnTo>
                        <a:pt x="4537" y="23918"/>
                      </a:lnTo>
                      <a:lnTo>
                        <a:pt x="6505"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1533;p45">
                  <a:extLst>
                    <a:ext uri="{FF2B5EF4-FFF2-40B4-BE49-F238E27FC236}">
                      <a16:creationId xmlns="" xmlns:a16="http://schemas.microsoft.com/office/drawing/2014/main" id="{BC4813FB-CCA2-0D76-E656-99E18F2412B0}"/>
                    </a:ext>
                  </a:extLst>
                </p:cNvPr>
                <p:cNvSpPr/>
                <p:nvPr/>
              </p:nvSpPr>
              <p:spPr>
                <a:xfrm>
                  <a:off x="4524225" y="1969350"/>
                  <a:ext cx="144300" cy="112775"/>
                </a:xfrm>
                <a:custGeom>
                  <a:avLst/>
                  <a:gdLst/>
                  <a:ahLst/>
                  <a:cxnLst/>
                  <a:rect l="l" t="t" r="r" b="b"/>
                  <a:pathLst>
                    <a:path w="5772" h="4511" extrusionOk="0">
                      <a:moveTo>
                        <a:pt x="1" y="1"/>
                      </a:moveTo>
                      <a:lnTo>
                        <a:pt x="1" y="3270"/>
                      </a:lnTo>
                      <a:cubicBezTo>
                        <a:pt x="1" y="3270"/>
                        <a:pt x="1655" y="4510"/>
                        <a:pt x="4587" y="4510"/>
                      </a:cubicBezTo>
                      <a:cubicBezTo>
                        <a:pt x="4880" y="4510"/>
                        <a:pt x="5186" y="4498"/>
                        <a:pt x="5505" y="4470"/>
                      </a:cubicBezTo>
                      <a:lnTo>
                        <a:pt x="5772" y="935"/>
                      </a:lnTo>
                      <a:lnTo>
                        <a:pt x="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1534;p45">
                  <a:extLst>
                    <a:ext uri="{FF2B5EF4-FFF2-40B4-BE49-F238E27FC236}">
                      <a16:creationId xmlns="" xmlns:a16="http://schemas.microsoft.com/office/drawing/2014/main" id="{4C984346-907F-459A-EC0C-CC7F31297BAF}"/>
                    </a:ext>
                  </a:extLst>
                </p:cNvPr>
                <p:cNvSpPr/>
                <p:nvPr/>
              </p:nvSpPr>
              <p:spPr>
                <a:xfrm>
                  <a:off x="4785250" y="2482225"/>
                  <a:ext cx="219350" cy="86750"/>
                </a:xfrm>
                <a:custGeom>
                  <a:avLst/>
                  <a:gdLst/>
                  <a:ahLst/>
                  <a:cxnLst/>
                  <a:rect l="l" t="t" r="r" b="b"/>
                  <a:pathLst>
                    <a:path w="8774" h="3470" extrusionOk="0">
                      <a:moveTo>
                        <a:pt x="1" y="0"/>
                      </a:moveTo>
                      <a:lnTo>
                        <a:pt x="1" y="2736"/>
                      </a:lnTo>
                      <a:cubicBezTo>
                        <a:pt x="1" y="3136"/>
                        <a:pt x="334" y="3469"/>
                        <a:pt x="735" y="3469"/>
                      </a:cubicBezTo>
                      <a:lnTo>
                        <a:pt x="8173" y="3469"/>
                      </a:lnTo>
                      <a:cubicBezTo>
                        <a:pt x="8507" y="3469"/>
                        <a:pt x="8774" y="3203"/>
                        <a:pt x="8774" y="2836"/>
                      </a:cubicBezTo>
                      <a:cubicBezTo>
                        <a:pt x="8774" y="2669"/>
                        <a:pt x="8707" y="2469"/>
                        <a:pt x="8540" y="2369"/>
                      </a:cubicBezTo>
                      <a:lnTo>
                        <a:pt x="43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1535;p45">
                  <a:extLst>
                    <a:ext uri="{FF2B5EF4-FFF2-40B4-BE49-F238E27FC236}">
                      <a16:creationId xmlns="" xmlns:a16="http://schemas.microsoft.com/office/drawing/2014/main" id="{1329A73A-538B-CFE3-F23B-AB438093120B}"/>
                    </a:ext>
                  </a:extLst>
                </p:cNvPr>
                <p:cNvSpPr/>
                <p:nvPr/>
              </p:nvSpPr>
              <p:spPr>
                <a:xfrm>
                  <a:off x="4761900" y="2372975"/>
                  <a:ext cx="140125" cy="177650"/>
                </a:xfrm>
                <a:custGeom>
                  <a:avLst/>
                  <a:gdLst/>
                  <a:ahLst/>
                  <a:cxnLst/>
                  <a:rect l="l" t="t" r="r" b="b"/>
                  <a:pathLst>
                    <a:path w="5605" h="7106" extrusionOk="0">
                      <a:moveTo>
                        <a:pt x="5605" y="0"/>
                      </a:moveTo>
                      <a:lnTo>
                        <a:pt x="1" y="2869"/>
                      </a:lnTo>
                      <a:lnTo>
                        <a:pt x="935" y="7106"/>
                      </a:lnTo>
                      <a:lnTo>
                        <a:pt x="5338" y="5705"/>
                      </a:lnTo>
                      <a:lnTo>
                        <a:pt x="5605"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1536;p45">
                  <a:extLst>
                    <a:ext uri="{FF2B5EF4-FFF2-40B4-BE49-F238E27FC236}">
                      <a16:creationId xmlns="" xmlns:a16="http://schemas.microsoft.com/office/drawing/2014/main" id="{9E5A534C-2579-1DB8-F4C7-0FC2A8395893}"/>
                    </a:ext>
                  </a:extLst>
                </p:cNvPr>
                <p:cNvSpPr/>
                <p:nvPr/>
              </p:nvSpPr>
              <p:spPr>
                <a:xfrm>
                  <a:off x="4940375" y="1217150"/>
                  <a:ext cx="402800" cy="341250"/>
                </a:xfrm>
                <a:custGeom>
                  <a:avLst/>
                  <a:gdLst/>
                  <a:ahLst/>
                  <a:cxnLst/>
                  <a:rect l="l" t="t" r="r" b="b"/>
                  <a:pathLst>
                    <a:path w="16112" h="13650" extrusionOk="0">
                      <a:moveTo>
                        <a:pt x="14310" y="0"/>
                      </a:moveTo>
                      <a:lnTo>
                        <a:pt x="7239" y="7906"/>
                      </a:lnTo>
                      <a:lnTo>
                        <a:pt x="4503" y="1368"/>
                      </a:lnTo>
                      <a:lnTo>
                        <a:pt x="0" y="3203"/>
                      </a:lnTo>
                      <a:cubicBezTo>
                        <a:pt x="0" y="3203"/>
                        <a:pt x="2955" y="13650"/>
                        <a:pt x="6691" y="13650"/>
                      </a:cubicBezTo>
                      <a:cubicBezTo>
                        <a:pt x="6905" y="13650"/>
                        <a:pt x="7121" y="13616"/>
                        <a:pt x="7339" y="13543"/>
                      </a:cubicBezTo>
                      <a:cubicBezTo>
                        <a:pt x="10474" y="12509"/>
                        <a:pt x="16112" y="1568"/>
                        <a:pt x="16112" y="1568"/>
                      </a:cubicBezTo>
                      <a:lnTo>
                        <a:pt x="1431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1537;p45">
                  <a:extLst>
                    <a:ext uri="{FF2B5EF4-FFF2-40B4-BE49-F238E27FC236}">
                      <a16:creationId xmlns="" xmlns:a16="http://schemas.microsoft.com/office/drawing/2014/main" id="{165A5659-5E22-54DD-02DD-165A2E651072}"/>
                    </a:ext>
                  </a:extLst>
                </p:cNvPr>
                <p:cNvSpPr/>
                <p:nvPr/>
              </p:nvSpPr>
              <p:spPr>
                <a:xfrm>
                  <a:off x="4653500" y="1086050"/>
                  <a:ext cx="399475" cy="378800"/>
                </a:xfrm>
                <a:custGeom>
                  <a:avLst/>
                  <a:gdLst/>
                  <a:ahLst/>
                  <a:cxnLst/>
                  <a:rect l="l" t="t" r="r" b="b"/>
                  <a:pathLst>
                    <a:path w="15979" h="15152" extrusionOk="0">
                      <a:moveTo>
                        <a:pt x="8013" y="1"/>
                      </a:moveTo>
                      <a:cubicBezTo>
                        <a:pt x="7163" y="1"/>
                        <a:pt x="6089" y="65"/>
                        <a:pt x="4737" y="241"/>
                      </a:cubicBezTo>
                      <a:lnTo>
                        <a:pt x="0" y="10682"/>
                      </a:lnTo>
                      <a:lnTo>
                        <a:pt x="8573" y="15151"/>
                      </a:lnTo>
                      <a:lnTo>
                        <a:pt x="15978" y="6612"/>
                      </a:lnTo>
                      <a:cubicBezTo>
                        <a:pt x="15978" y="6612"/>
                        <a:pt x="14744" y="3476"/>
                        <a:pt x="12876" y="2009"/>
                      </a:cubicBezTo>
                      <a:lnTo>
                        <a:pt x="11008" y="508"/>
                      </a:lnTo>
                      <a:cubicBezTo>
                        <a:pt x="11008" y="508"/>
                        <a:pt x="10392" y="1"/>
                        <a:pt x="801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1538;p45">
                  <a:extLst>
                    <a:ext uri="{FF2B5EF4-FFF2-40B4-BE49-F238E27FC236}">
                      <a16:creationId xmlns="" xmlns:a16="http://schemas.microsoft.com/office/drawing/2014/main" id="{A80F9237-8646-C215-391B-29AC031009B0}"/>
                    </a:ext>
                  </a:extLst>
                </p:cNvPr>
                <p:cNvSpPr/>
                <p:nvPr/>
              </p:nvSpPr>
              <p:spPr>
                <a:xfrm>
                  <a:off x="4769275" y="744750"/>
                  <a:ext cx="509700" cy="421375"/>
                </a:xfrm>
                <a:custGeom>
                  <a:avLst/>
                  <a:gdLst/>
                  <a:ahLst/>
                  <a:cxnLst/>
                  <a:rect l="l" t="t" r="r" b="b"/>
                  <a:pathLst>
                    <a:path w="20388" h="16855" extrusionOk="0">
                      <a:moveTo>
                        <a:pt x="12741" y="1"/>
                      </a:moveTo>
                      <a:cubicBezTo>
                        <a:pt x="12634" y="1"/>
                        <a:pt x="12525" y="6"/>
                        <a:pt x="12415" y="16"/>
                      </a:cubicBezTo>
                      <a:cubicBezTo>
                        <a:pt x="9816" y="230"/>
                        <a:pt x="9823" y="1929"/>
                        <a:pt x="7712" y="1929"/>
                      </a:cubicBezTo>
                      <a:cubicBezTo>
                        <a:pt x="7519" y="1929"/>
                        <a:pt x="7309" y="1915"/>
                        <a:pt x="7078" y="1884"/>
                      </a:cubicBezTo>
                      <a:cubicBezTo>
                        <a:pt x="6938" y="1866"/>
                        <a:pt x="6794" y="1857"/>
                        <a:pt x="6648" y="1857"/>
                      </a:cubicBezTo>
                      <a:cubicBezTo>
                        <a:pt x="3859" y="1857"/>
                        <a:pt x="1" y="5096"/>
                        <a:pt x="540" y="8456"/>
                      </a:cubicBezTo>
                      <a:cubicBezTo>
                        <a:pt x="1076" y="11766"/>
                        <a:pt x="4085" y="13139"/>
                        <a:pt x="6694" y="13139"/>
                      </a:cubicBezTo>
                      <a:cubicBezTo>
                        <a:pt x="6846" y="13139"/>
                        <a:pt x="6996" y="13135"/>
                        <a:pt x="7144" y="13126"/>
                      </a:cubicBezTo>
                      <a:lnTo>
                        <a:pt x="8612" y="14060"/>
                      </a:lnTo>
                      <a:cubicBezTo>
                        <a:pt x="8612" y="14060"/>
                        <a:pt x="9984" y="16854"/>
                        <a:pt x="12707" y="16854"/>
                      </a:cubicBezTo>
                      <a:cubicBezTo>
                        <a:pt x="13133" y="16854"/>
                        <a:pt x="13591" y="16786"/>
                        <a:pt x="14083" y="16628"/>
                      </a:cubicBezTo>
                      <a:cubicBezTo>
                        <a:pt x="17719" y="15461"/>
                        <a:pt x="17852" y="10490"/>
                        <a:pt x="18219" y="9189"/>
                      </a:cubicBezTo>
                      <a:cubicBezTo>
                        <a:pt x="18586" y="7888"/>
                        <a:pt x="20387" y="4753"/>
                        <a:pt x="17285" y="3052"/>
                      </a:cubicBezTo>
                      <a:cubicBezTo>
                        <a:pt x="17285" y="3052"/>
                        <a:pt x="15405" y="1"/>
                        <a:pt x="1274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539;p45">
                  <a:extLst>
                    <a:ext uri="{FF2B5EF4-FFF2-40B4-BE49-F238E27FC236}">
                      <a16:creationId xmlns="" xmlns:a16="http://schemas.microsoft.com/office/drawing/2014/main" id="{7796B489-B81A-1353-3D89-BDE2A90605F4}"/>
                    </a:ext>
                  </a:extLst>
                </p:cNvPr>
                <p:cNvSpPr/>
                <p:nvPr/>
              </p:nvSpPr>
              <p:spPr>
                <a:xfrm>
                  <a:off x="4906175" y="1017825"/>
                  <a:ext cx="140125" cy="148075"/>
                </a:xfrm>
                <a:custGeom>
                  <a:avLst/>
                  <a:gdLst/>
                  <a:ahLst/>
                  <a:cxnLst/>
                  <a:rect l="l" t="t" r="r" b="b"/>
                  <a:pathLst>
                    <a:path w="5605" h="5923" extrusionOk="0">
                      <a:moveTo>
                        <a:pt x="2502" y="1"/>
                      </a:moveTo>
                      <a:lnTo>
                        <a:pt x="434" y="3370"/>
                      </a:lnTo>
                      <a:cubicBezTo>
                        <a:pt x="0" y="4104"/>
                        <a:pt x="434" y="5205"/>
                        <a:pt x="1168" y="5638"/>
                      </a:cubicBezTo>
                      <a:cubicBezTo>
                        <a:pt x="1463" y="5826"/>
                        <a:pt x="1829" y="5922"/>
                        <a:pt x="2190" y="5922"/>
                      </a:cubicBezTo>
                      <a:cubicBezTo>
                        <a:pt x="2728" y="5922"/>
                        <a:pt x="3257" y="5710"/>
                        <a:pt x="3536" y="5271"/>
                      </a:cubicBezTo>
                      <a:lnTo>
                        <a:pt x="5604" y="1902"/>
                      </a:lnTo>
                      <a:lnTo>
                        <a:pt x="250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1540;p45">
                  <a:extLst>
                    <a:ext uri="{FF2B5EF4-FFF2-40B4-BE49-F238E27FC236}">
                      <a16:creationId xmlns="" xmlns:a16="http://schemas.microsoft.com/office/drawing/2014/main" id="{27B3F332-A615-C476-3147-F8B4C1EA4A62}"/>
                    </a:ext>
                  </a:extLst>
                </p:cNvPr>
                <p:cNvSpPr/>
                <p:nvPr/>
              </p:nvSpPr>
              <p:spPr>
                <a:xfrm>
                  <a:off x="4952050" y="1035350"/>
                  <a:ext cx="80075" cy="73325"/>
                </a:xfrm>
                <a:custGeom>
                  <a:avLst/>
                  <a:gdLst/>
                  <a:ahLst/>
                  <a:cxnLst/>
                  <a:rect l="l" t="t" r="r" b="b"/>
                  <a:pathLst>
                    <a:path w="3203" h="2933" extrusionOk="0">
                      <a:moveTo>
                        <a:pt x="200" y="0"/>
                      </a:moveTo>
                      <a:cubicBezTo>
                        <a:pt x="200" y="1"/>
                        <a:pt x="0" y="1969"/>
                        <a:pt x="1234" y="2702"/>
                      </a:cubicBezTo>
                      <a:cubicBezTo>
                        <a:pt x="1500" y="2867"/>
                        <a:pt x="1742" y="2932"/>
                        <a:pt x="1959" y="2932"/>
                      </a:cubicBezTo>
                      <a:cubicBezTo>
                        <a:pt x="2750" y="2932"/>
                        <a:pt x="3202" y="2069"/>
                        <a:pt x="3202" y="2069"/>
                      </a:cubicBezTo>
                      <a:lnTo>
                        <a:pt x="20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1541;p45">
                  <a:extLst>
                    <a:ext uri="{FF2B5EF4-FFF2-40B4-BE49-F238E27FC236}">
                      <a16:creationId xmlns="" xmlns:a16="http://schemas.microsoft.com/office/drawing/2014/main" id="{7A6F66F3-61CA-6350-A02B-1370DF075B50}"/>
                    </a:ext>
                  </a:extLst>
                </p:cNvPr>
                <p:cNvSpPr/>
                <p:nvPr/>
              </p:nvSpPr>
              <p:spPr>
                <a:xfrm>
                  <a:off x="5107150" y="990125"/>
                  <a:ext cx="73400" cy="64625"/>
                </a:xfrm>
                <a:custGeom>
                  <a:avLst/>
                  <a:gdLst/>
                  <a:ahLst/>
                  <a:cxnLst/>
                  <a:rect l="l" t="t" r="r" b="b"/>
                  <a:pathLst>
                    <a:path w="2936" h="2585" extrusionOk="0">
                      <a:moveTo>
                        <a:pt x="1450" y="0"/>
                      </a:moveTo>
                      <a:cubicBezTo>
                        <a:pt x="1022" y="0"/>
                        <a:pt x="604" y="221"/>
                        <a:pt x="367" y="609"/>
                      </a:cubicBezTo>
                      <a:cubicBezTo>
                        <a:pt x="1" y="1209"/>
                        <a:pt x="167" y="2010"/>
                        <a:pt x="768" y="2377"/>
                      </a:cubicBezTo>
                      <a:cubicBezTo>
                        <a:pt x="992" y="2518"/>
                        <a:pt x="1234" y="2585"/>
                        <a:pt x="1469" y="2585"/>
                      </a:cubicBezTo>
                      <a:cubicBezTo>
                        <a:pt x="1899" y="2585"/>
                        <a:pt x="2311" y="2364"/>
                        <a:pt x="2569" y="1976"/>
                      </a:cubicBezTo>
                      <a:cubicBezTo>
                        <a:pt x="2936" y="1342"/>
                        <a:pt x="2736" y="575"/>
                        <a:pt x="2135" y="208"/>
                      </a:cubicBezTo>
                      <a:cubicBezTo>
                        <a:pt x="1923" y="67"/>
                        <a:pt x="1685" y="0"/>
                        <a:pt x="145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1542;p45">
                  <a:extLst>
                    <a:ext uri="{FF2B5EF4-FFF2-40B4-BE49-F238E27FC236}">
                      <a16:creationId xmlns="" xmlns:a16="http://schemas.microsoft.com/office/drawing/2014/main" id="{95BCFDE7-1990-617E-A4F0-0369D9D22D67}"/>
                    </a:ext>
                  </a:extLst>
                </p:cNvPr>
                <p:cNvSpPr/>
                <p:nvPr/>
              </p:nvSpPr>
              <p:spPr>
                <a:xfrm>
                  <a:off x="4924525" y="795675"/>
                  <a:ext cx="305250" cy="299200"/>
                </a:xfrm>
                <a:custGeom>
                  <a:avLst/>
                  <a:gdLst/>
                  <a:ahLst/>
                  <a:cxnLst/>
                  <a:rect l="l" t="t" r="r" b="b"/>
                  <a:pathLst>
                    <a:path w="12210" h="11968" extrusionOk="0">
                      <a:moveTo>
                        <a:pt x="7022" y="1"/>
                      </a:moveTo>
                      <a:cubicBezTo>
                        <a:pt x="5675" y="1"/>
                        <a:pt x="4393" y="647"/>
                        <a:pt x="3603" y="1915"/>
                      </a:cubicBezTo>
                      <a:lnTo>
                        <a:pt x="1268" y="5284"/>
                      </a:lnTo>
                      <a:cubicBezTo>
                        <a:pt x="0" y="7286"/>
                        <a:pt x="868" y="10088"/>
                        <a:pt x="2869" y="11322"/>
                      </a:cubicBezTo>
                      <a:cubicBezTo>
                        <a:pt x="3573" y="11761"/>
                        <a:pt x="4354" y="11968"/>
                        <a:pt x="5126" y="11968"/>
                      </a:cubicBezTo>
                      <a:cubicBezTo>
                        <a:pt x="6584" y="11968"/>
                        <a:pt x="8011" y="11230"/>
                        <a:pt x="8840" y="9921"/>
                      </a:cubicBezTo>
                      <a:lnTo>
                        <a:pt x="10975" y="6419"/>
                      </a:lnTo>
                      <a:cubicBezTo>
                        <a:pt x="12209" y="4384"/>
                        <a:pt x="11442" y="1949"/>
                        <a:pt x="9440" y="714"/>
                      </a:cubicBezTo>
                      <a:cubicBezTo>
                        <a:pt x="8674" y="237"/>
                        <a:pt x="7836" y="1"/>
                        <a:pt x="70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543;p45">
                  <a:extLst>
                    <a:ext uri="{FF2B5EF4-FFF2-40B4-BE49-F238E27FC236}">
                      <a16:creationId xmlns="" xmlns:a16="http://schemas.microsoft.com/office/drawing/2014/main" id="{73B8502A-42A4-78F1-D332-246AC5BF1C14}"/>
                    </a:ext>
                  </a:extLst>
                </p:cNvPr>
                <p:cNvSpPr/>
                <p:nvPr/>
              </p:nvSpPr>
              <p:spPr>
                <a:xfrm>
                  <a:off x="5053775" y="891100"/>
                  <a:ext cx="49225" cy="35400"/>
                </a:xfrm>
                <a:custGeom>
                  <a:avLst/>
                  <a:gdLst/>
                  <a:ahLst/>
                  <a:cxnLst/>
                  <a:rect l="l" t="t" r="r" b="b"/>
                  <a:pathLst>
                    <a:path w="1969" h="1416" extrusionOk="0">
                      <a:moveTo>
                        <a:pt x="386" y="1"/>
                      </a:moveTo>
                      <a:cubicBezTo>
                        <a:pt x="270" y="1"/>
                        <a:pt x="146" y="53"/>
                        <a:pt x="101" y="166"/>
                      </a:cubicBezTo>
                      <a:cubicBezTo>
                        <a:pt x="1" y="333"/>
                        <a:pt x="34" y="533"/>
                        <a:pt x="201" y="633"/>
                      </a:cubicBezTo>
                      <a:lnTo>
                        <a:pt x="1402" y="1367"/>
                      </a:lnTo>
                      <a:cubicBezTo>
                        <a:pt x="1457" y="1401"/>
                        <a:pt x="1517" y="1416"/>
                        <a:pt x="1575" y="1416"/>
                      </a:cubicBezTo>
                      <a:cubicBezTo>
                        <a:pt x="1691" y="1416"/>
                        <a:pt x="1802" y="1356"/>
                        <a:pt x="1869" y="1267"/>
                      </a:cubicBezTo>
                      <a:cubicBezTo>
                        <a:pt x="1969" y="1100"/>
                        <a:pt x="1935" y="900"/>
                        <a:pt x="1769" y="800"/>
                      </a:cubicBezTo>
                      <a:lnTo>
                        <a:pt x="534" y="33"/>
                      </a:lnTo>
                      <a:cubicBezTo>
                        <a:pt x="492" y="12"/>
                        <a:pt x="440" y="1"/>
                        <a:pt x="38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1544;p45">
                  <a:extLst>
                    <a:ext uri="{FF2B5EF4-FFF2-40B4-BE49-F238E27FC236}">
                      <a16:creationId xmlns="" xmlns:a16="http://schemas.microsoft.com/office/drawing/2014/main" id="{89BC9859-CDCF-B74B-1C93-FA7D7109784F}"/>
                    </a:ext>
                  </a:extLst>
                </p:cNvPr>
                <p:cNvSpPr/>
                <p:nvPr/>
              </p:nvSpPr>
              <p:spPr>
                <a:xfrm>
                  <a:off x="5130500" y="938250"/>
                  <a:ext cx="49225" cy="35150"/>
                </a:xfrm>
                <a:custGeom>
                  <a:avLst/>
                  <a:gdLst/>
                  <a:ahLst/>
                  <a:cxnLst/>
                  <a:rect l="l" t="t" r="r" b="b"/>
                  <a:pathLst>
                    <a:path w="1969" h="1406" extrusionOk="0">
                      <a:moveTo>
                        <a:pt x="395" y="0"/>
                      </a:moveTo>
                      <a:cubicBezTo>
                        <a:pt x="279" y="0"/>
                        <a:pt x="167" y="60"/>
                        <a:pt x="101" y="148"/>
                      </a:cubicBezTo>
                      <a:cubicBezTo>
                        <a:pt x="1" y="315"/>
                        <a:pt x="34" y="515"/>
                        <a:pt x="201" y="615"/>
                      </a:cubicBezTo>
                      <a:lnTo>
                        <a:pt x="1435" y="1349"/>
                      </a:lnTo>
                      <a:cubicBezTo>
                        <a:pt x="1485" y="1387"/>
                        <a:pt x="1549" y="1406"/>
                        <a:pt x="1613" y="1406"/>
                      </a:cubicBezTo>
                      <a:cubicBezTo>
                        <a:pt x="1720" y="1406"/>
                        <a:pt x="1827" y="1354"/>
                        <a:pt x="1869" y="1249"/>
                      </a:cubicBezTo>
                      <a:cubicBezTo>
                        <a:pt x="1969" y="1082"/>
                        <a:pt x="1935" y="882"/>
                        <a:pt x="1768" y="782"/>
                      </a:cubicBezTo>
                      <a:lnTo>
                        <a:pt x="568" y="48"/>
                      </a:lnTo>
                      <a:cubicBezTo>
                        <a:pt x="512" y="15"/>
                        <a:pt x="453" y="0"/>
                        <a:pt x="39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1545;p45">
                  <a:extLst>
                    <a:ext uri="{FF2B5EF4-FFF2-40B4-BE49-F238E27FC236}">
                      <a16:creationId xmlns="" xmlns:a16="http://schemas.microsoft.com/office/drawing/2014/main" id="{9B0131F7-288F-5503-390D-AEEC75F20D13}"/>
                    </a:ext>
                  </a:extLst>
                </p:cNvPr>
                <p:cNvSpPr/>
                <p:nvPr/>
              </p:nvSpPr>
              <p:spPr>
                <a:xfrm>
                  <a:off x="5043775" y="942450"/>
                  <a:ext cx="29200" cy="20800"/>
                </a:xfrm>
                <a:custGeom>
                  <a:avLst/>
                  <a:gdLst/>
                  <a:ahLst/>
                  <a:cxnLst/>
                  <a:rect l="l" t="t" r="r" b="b"/>
                  <a:pathLst>
                    <a:path w="1168" h="832" extrusionOk="0">
                      <a:moveTo>
                        <a:pt x="180" y="1"/>
                      </a:moveTo>
                      <a:cubicBezTo>
                        <a:pt x="154" y="1"/>
                        <a:pt x="127" y="5"/>
                        <a:pt x="100" y="14"/>
                      </a:cubicBezTo>
                      <a:cubicBezTo>
                        <a:pt x="34" y="81"/>
                        <a:pt x="0" y="181"/>
                        <a:pt x="34" y="247"/>
                      </a:cubicBezTo>
                      <a:cubicBezTo>
                        <a:pt x="134" y="447"/>
                        <a:pt x="301" y="614"/>
                        <a:pt x="434" y="681"/>
                      </a:cubicBezTo>
                      <a:cubicBezTo>
                        <a:pt x="618" y="796"/>
                        <a:pt x="803" y="832"/>
                        <a:pt x="910" y="832"/>
                      </a:cubicBezTo>
                      <a:cubicBezTo>
                        <a:pt x="958" y="832"/>
                        <a:pt x="991" y="825"/>
                        <a:pt x="1001" y="814"/>
                      </a:cubicBezTo>
                      <a:cubicBezTo>
                        <a:pt x="1101" y="814"/>
                        <a:pt x="1168" y="748"/>
                        <a:pt x="1135" y="648"/>
                      </a:cubicBezTo>
                      <a:cubicBezTo>
                        <a:pt x="1135" y="565"/>
                        <a:pt x="1089" y="506"/>
                        <a:pt x="1018" y="506"/>
                      </a:cubicBezTo>
                      <a:cubicBezTo>
                        <a:pt x="1002" y="506"/>
                        <a:pt x="986" y="508"/>
                        <a:pt x="968" y="514"/>
                      </a:cubicBezTo>
                      <a:cubicBezTo>
                        <a:pt x="968" y="514"/>
                        <a:pt x="962" y="515"/>
                        <a:pt x="950" y="515"/>
                      </a:cubicBezTo>
                      <a:cubicBezTo>
                        <a:pt x="870" y="515"/>
                        <a:pt x="538" y="489"/>
                        <a:pt x="334" y="81"/>
                      </a:cubicBezTo>
                      <a:cubicBezTo>
                        <a:pt x="310" y="32"/>
                        <a:pt x="249" y="1"/>
                        <a:pt x="18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1546;p45">
                  <a:extLst>
                    <a:ext uri="{FF2B5EF4-FFF2-40B4-BE49-F238E27FC236}">
                      <a16:creationId xmlns="" xmlns:a16="http://schemas.microsoft.com/office/drawing/2014/main" id="{0FF3F624-136F-49EB-8690-6488F7DC5EB0}"/>
                    </a:ext>
                  </a:extLst>
                </p:cNvPr>
                <p:cNvSpPr/>
                <p:nvPr/>
              </p:nvSpPr>
              <p:spPr>
                <a:xfrm>
                  <a:off x="5116325" y="988150"/>
                  <a:ext cx="29200" cy="20600"/>
                </a:xfrm>
                <a:custGeom>
                  <a:avLst/>
                  <a:gdLst/>
                  <a:ahLst/>
                  <a:cxnLst/>
                  <a:rect l="l" t="t" r="r" b="b"/>
                  <a:pathLst>
                    <a:path w="1168" h="824" extrusionOk="0">
                      <a:moveTo>
                        <a:pt x="216" y="1"/>
                      </a:moveTo>
                      <a:cubicBezTo>
                        <a:pt x="187" y="1"/>
                        <a:pt x="158" y="8"/>
                        <a:pt x="134" y="20"/>
                      </a:cubicBezTo>
                      <a:cubicBezTo>
                        <a:pt x="34" y="54"/>
                        <a:pt x="0" y="154"/>
                        <a:pt x="67" y="254"/>
                      </a:cubicBezTo>
                      <a:cubicBezTo>
                        <a:pt x="167" y="454"/>
                        <a:pt x="301" y="588"/>
                        <a:pt x="434" y="688"/>
                      </a:cubicBezTo>
                      <a:cubicBezTo>
                        <a:pt x="649" y="807"/>
                        <a:pt x="846" y="824"/>
                        <a:pt x="941" y="824"/>
                      </a:cubicBezTo>
                      <a:cubicBezTo>
                        <a:pt x="979" y="824"/>
                        <a:pt x="1001" y="821"/>
                        <a:pt x="1001" y="821"/>
                      </a:cubicBezTo>
                      <a:cubicBezTo>
                        <a:pt x="1101" y="821"/>
                        <a:pt x="1168" y="754"/>
                        <a:pt x="1168" y="654"/>
                      </a:cubicBezTo>
                      <a:cubicBezTo>
                        <a:pt x="1168" y="572"/>
                        <a:pt x="1100" y="512"/>
                        <a:pt x="1039" y="512"/>
                      </a:cubicBezTo>
                      <a:cubicBezTo>
                        <a:pt x="1026" y="512"/>
                        <a:pt x="1013" y="515"/>
                        <a:pt x="1001" y="521"/>
                      </a:cubicBezTo>
                      <a:cubicBezTo>
                        <a:pt x="997" y="521"/>
                        <a:pt x="987" y="521"/>
                        <a:pt x="973" y="521"/>
                      </a:cubicBezTo>
                      <a:cubicBezTo>
                        <a:pt x="870" y="521"/>
                        <a:pt x="538" y="496"/>
                        <a:pt x="334" y="87"/>
                      </a:cubicBezTo>
                      <a:cubicBezTo>
                        <a:pt x="313" y="24"/>
                        <a:pt x="265" y="1"/>
                        <a:pt x="21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1547;p45">
                  <a:extLst>
                    <a:ext uri="{FF2B5EF4-FFF2-40B4-BE49-F238E27FC236}">
                      <a16:creationId xmlns="" xmlns:a16="http://schemas.microsoft.com/office/drawing/2014/main" id="{A9DD0556-3162-AC20-AD9D-1B9A3008C684}"/>
                    </a:ext>
                  </a:extLst>
                </p:cNvPr>
                <p:cNvSpPr/>
                <p:nvPr/>
              </p:nvSpPr>
              <p:spPr>
                <a:xfrm>
                  <a:off x="5070450" y="983225"/>
                  <a:ext cx="25875" cy="30500"/>
                </a:xfrm>
                <a:custGeom>
                  <a:avLst/>
                  <a:gdLst/>
                  <a:ahLst/>
                  <a:cxnLst/>
                  <a:rect l="l" t="t" r="r" b="b"/>
                  <a:pathLst>
                    <a:path w="1035" h="1220" extrusionOk="0">
                      <a:moveTo>
                        <a:pt x="706" y="1"/>
                      </a:moveTo>
                      <a:cubicBezTo>
                        <a:pt x="651" y="1"/>
                        <a:pt x="601" y="17"/>
                        <a:pt x="568" y="51"/>
                      </a:cubicBezTo>
                      <a:lnTo>
                        <a:pt x="68" y="651"/>
                      </a:lnTo>
                      <a:cubicBezTo>
                        <a:pt x="1" y="751"/>
                        <a:pt x="34" y="885"/>
                        <a:pt x="168" y="951"/>
                      </a:cubicBezTo>
                      <a:lnTo>
                        <a:pt x="568" y="1185"/>
                      </a:lnTo>
                      <a:cubicBezTo>
                        <a:pt x="615" y="1208"/>
                        <a:pt x="667" y="1220"/>
                        <a:pt x="715" y="1220"/>
                      </a:cubicBezTo>
                      <a:cubicBezTo>
                        <a:pt x="803" y="1220"/>
                        <a:pt x="880" y="1183"/>
                        <a:pt x="901" y="1118"/>
                      </a:cubicBezTo>
                      <a:lnTo>
                        <a:pt x="1002" y="318"/>
                      </a:lnTo>
                      <a:cubicBezTo>
                        <a:pt x="1035" y="217"/>
                        <a:pt x="968" y="84"/>
                        <a:pt x="868" y="51"/>
                      </a:cubicBezTo>
                      <a:cubicBezTo>
                        <a:pt x="818" y="17"/>
                        <a:pt x="760" y="1"/>
                        <a:pt x="70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1548;p45">
                  <a:extLst>
                    <a:ext uri="{FF2B5EF4-FFF2-40B4-BE49-F238E27FC236}">
                      <a16:creationId xmlns="" xmlns:a16="http://schemas.microsoft.com/office/drawing/2014/main" id="{3694415D-67E0-45D8-9C54-DAF644A616FA}"/>
                    </a:ext>
                  </a:extLst>
                </p:cNvPr>
                <p:cNvSpPr/>
                <p:nvPr/>
              </p:nvSpPr>
              <p:spPr>
                <a:xfrm>
                  <a:off x="4944525" y="769325"/>
                  <a:ext cx="271050" cy="146075"/>
                </a:xfrm>
                <a:custGeom>
                  <a:avLst/>
                  <a:gdLst/>
                  <a:ahLst/>
                  <a:cxnLst/>
                  <a:rect l="l" t="t" r="r" b="b"/>
                  <a:pathLst>
                    <a:path w="10842" h="5843" extrusionOk="0">
                      <a:moveTo>
                        <a:pt x="4471" y="1"/>
                      </a:moveTo>
                      <a:lnTo>
                        <a:pt x="1" y="4437"/>
                      </a:lnTo>
                      <a:lnTo>
                        <a:pt x="1569" y="5738"/>
                      </a:lnTo>
                      <a:cubicBezTo>
                        <a:pt x="1650" y="5811"/>
                        <a:pt x="1756" y="5842"/>
                        <a:pt x="1874" y="5842"/>
                      </a:cubicBezTo>
                      <a:cubicBezTo>
                        <a:pt x="2243" y="5842"/>
                        <a:pt x="2726" y="5533"/>
                        <a:pt x="2903" y="5204"/>
                      </a:cubicBezTo>
                      <a:cubicBezTo>
                        <a:pt x="3234" y="4568"/>
                        <a:pt x="3837" y="3679"/>
                        <a:pt x="4667" y="3679"/>
                      </a:cubicBezTo>
                      <a:cubicBezTo>
                        <a:pt x="4925" y="3679"/>
                        <a:pt x="5205" y="3765"/>
                        <a:pt x="5505" y="3970"/>
                      </a:cubicBezTo>
                      <a:cubicBezTo>
                        <a:pt x="7966" y="5593"/>
                        <a:pt x="9945" y="5746"/>
                        <a:pt x="10605" y="5746"/>
                      </a:cubicBezTo>
                      <a:cubicBezTo>
                        <a:pt x="10760" y="5746"/>
                        <a:pt x="10842" y="5738"/>
                        <a:pt x="10842" y="5738"/>
                      </a:cubicBezTo>
                      <a:lnTo>
                        <a:pt x="8807" y="901"/>
                      </a:lnTo>
                      <a:lnTo>
                        <a:pt x="4471"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1549;p45">
                  <a:extLst>
                    <a:ext uri="{FF2B5EF4-FFF2-40B4-BE49-F238E27FC236}">
                      <a16:creationId xmlns="" xmlns:a16="http://schemas.microsoft.com/office/drawing/2014/main" id="{8F7616E0-F100-82E8-A54B-A57FFE154D7E}"/>
                    </a:ext>
                  </a:extLst>
                </p:cNvPr>
                <p:cNvSpPr/>
                <p:nvPr/>
              </p:nvSpPr>
              <p:spPr>
                <a:xfrm>
                  <a:off x="4921175" y="869000"/>
                  <a:ext cx="79250" cy="68925"/>
                </a:xfrm>
                <a:custGeom>
                  <a:avLst/>
                  <a:gdLst/>
                  <a:ahLst/>
                  <a:cxnLst/>
                  <a:rect l="l" t="t" r="r" b="b"/>
                  <a:pathLst>
                    <a:path w="3170" h="2757" extrusionOk="0">
                      <a:moveTo>
                        <a:pt x="1609" y="0"/>
                      </a:moveTo>
                      <a:cubicBezTo>
                        <a:pt x="1137" y="0"/>
                        <a:pt x="667" y="230"/>
                        <a:pt x="401" y="650"/>
                      </a:cubicBezTo>
                      <a:cubicBezTo>
                        <a:pt x="1" y="1284"/>
                        <a:pt x="201" y="2151"/>
                        <a:pt x="868" y="2552"/>
                      </a:cubicBezTo>
                      <a:cubicBezTo>
                        <a:pt x="1088" y="2690"/>
                        <a:pt x="1336" y="2757"/>
                        <a:pt x="1582" y="2757"/>
                      </a:cubicBezTo>
                      <a:cubicBezTo>
                        <a:pt x="2047" y="2757"/>
                        <a:pt x="2508" y="2520"/>
                        <a:pt x="2770" y="2085"/>
                      </a:cubicBezTo>
                      <a:cubicBezTo>
                        <a:pt x="3170" y="1451"/>
                        <a:pt x="2970" y="583"/>
                        <a:pt x="2303" y="183"/>
                      </a:cubicBezTo>
                      <a:cubicBezTo>
                        <a:pt x="2089" y="60"/>
                        <a:pt x="1849" y="0"/>
                        <a:pt x="160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550;p45">
                  <a:extLst>
                    <a:ext uri="{FF2B5EF4-FFF2-40B4-BE49-F238E27FC236}">
                      <a16:creationId xmlns="" xmlns:a16="http://schemas.microsoft.com/office/drawing/2014/main" id="{FAA8957B-5648-B749-11C9-F702F35543AE}"/>
                    </a:ext>
                  </a:extLst>
                </p:cNvPr>
                <p:cNvSpPr/>
                <p:nvPr/>
              </p:nvSpPr>
              <p:spPr>
                <a:xfrm>
                  <a:off x="5163850" y="791850"/>
                  <a:ext cx="65925" cy="190150"/>
                </a:xfrm>
                <a:custGeom>
                  <a:avLst/>
                  <a:gdLst/>
                  <a:ahLst/>
                  <a:cxnLst/>
                  <a:rect l="l" t="t" r="r" b="b"/>
                  <a:pathLst>
                    <a:path w="2637" h="7606" extrusionOk="0">
                      <a:moveTo>
                        <a:pt x="34" y="0"/>
                      </a:moveTo>
                      <a:lnTo>
                        <a:pt x="1" y="2869"/>
                      </a:lnTo>
                      <a:cubicBezTo>
                        <a:pt x="1" y="2869"/>
                        <a:pt x="2002" y="4870"/>
                        <a:pt x="768" y="7606"/>
                      </a:cubicBezTo>
                      <a:lnTo>
                        <a:pt x="2636" y="4537"/>
                      </a:lnTo>
                      <a:lnTo>
                        <a:pt x="901" y="1268"/>
                      </a:lnTo>
                      <a:lnTo>
                        <a:pt x="3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551;p45">
                  <a:extLst>
                    <a:ext uri="{FF2B5EF4-FFF2-40B4-BE49-F238E27FC236}">
                      <a16:creationId xmlns="" xmlns:a16="http://schemas.microsoft.com/office/drawing/2014/main" id="{A57EEDBC-0A94-0C07-2905-B3F0D1A064FE}"/>
                    </a:ext>
                  </a:extLst>
                </p:cNvPr>
                <p:cNvSpPr/>
                <p:nvPr/>
              </p:nvSpPr>
              <p:spPr>
                <a:xfrm>
                  <a:off x="5030425" y="998650"/>
                  <a:ext cx="65900" cy="41725"/>
                </a:xfrm>
                <a:custGeom>
                  <a:avLst/>
                  <a:gdLst/>
                  <a:ahLst/>
                  <a:cxnLst/>
                  <a:rect l="l" t="t" r="r" b="b"/>
                  <a:pathLst>
                    <a:path w="2636" h="1669" fill="none" extrusionOk="0">
                      <a:moveTo>
                        <a:pt x="2636" y="1669"/>
                      </a:moveTo>
                      <a:cubicBezTo>
                        <a:pt x="2636" y="1669"/>
                        <a:pt x="1101" y="1602"/>
                        <a:pt x="1" y="1"/>
                      </a:cubicBezTo>
                    </a:path>
                  </a:pathLst>
                </a:custGeom>
                <a:solidFill>
                  <a:schemeClr val="accent4"/>
                </a:solidFill>
                <a:ln w="6675" cap="rnd" cmpd="sng">
                  <a:solidFill>
                    <a:srgbClr val="13121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552;p45">
                  <a:extLst>
                    <a:ext uri="{FF2B5EF4-FFF2-40B4-BE49-F238E27FC236}">
                      <a16:creationId xmlns="" xmlns:a16="http://schemas.microsoft.com/office/drawing/2014/main" id="{F970426C-60B9-4E65-8701-B749B1AEEB51}"/>
                    </a:ext>
                  </a:extLst>
                </p:cNvPr>
                <p:cNvSpPr/>
                <p:nvPr/>
              </p:nvSpPr>
              <p:spPr>
                <a:xfrm>
                  <a:off x="5298125" y="1140100"/>
                  <a:ext cx="114275" cy="116275"/>
                </a:xfrm>
                <a:custGeom>
                  <a:avLst/>
                  <a:gdLst/>
                  <a:ahLst/>
                  <a:cxnLst/>
                  <a:rect l="l" t="t" r="r" b="b"/>
                  <a:pathLst>
                    <a:path w="4571" h="4651" extrusionOk="0">
                      <a:moveTo>
                        <a:pt x="3130" y="1"/>
                      </a:moveTo>
                      <a:cubicBezTo>
                        <a:pt x="2882" y="1"/>
                        <a:pt x="2631" y="84"/>
                        <a:pt x="2435" y="247"/>
                      </a:cubicBezTo>
                      <a:lnTo>
                        <a:pt x="968" y="1515"/>
                      </a:lnTo>
                      <a:lnTo>
                        <a:pt x="1068" y="481"/>
                      </a:lnTo>
                      <a:cubicBezTo>
                        <a:pt x="1096" y="311"/>
                        <a:pt x="957" y="165"/>
                        <a:pt x="792" y="165"/>
                      </a:cubicBezTo>
                      <a:cubicBezTo>
                        <a:pt x="762" y="165"/>
                        <a:pt x="731" y="170"/>
                        <a:pt x="701" y="180"/>
                      </a:cubicBezTo>
                      <a:cubicBezTo>
                        <a:pt x="601" y="180"/>
                        <a:pt x="534" y="280"/>
                        <a:pt x="501" y="380"/>
                      </a:cubicBezTo>
                      <a:lnTo>
                        <a:pt x="0" y="3082"/>
                      </a:lnTo>
                      <a:lnTo>
                        <a:pt x="1802" y="4650"/>
                      </a:lnTo>
                      <a:lnTo>
                        <a:pt x="4037" y="2282"/>
                      </a:lnTo>
                      <a:cubicBezTo>
                        <a:pt x="4570" y="1748"/>
                        <a:pt x="4537" y="914"/>
                        <a:pt x="3970" y="414"/>
                      </a:cubicBezTo>
                      <a:lnTo>
                        <a:pt x="3836" y="280"/>
                      </a:lnTo>
                      <a:cubicBezTo>
                        <a:pt x="3649" y="93"/>
                        <a:pt x="3391" y="1"/>
                        <a:pt x="313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553;p45">
                  <a:extLst>
                    <a:ext uri="{FF2B5EF4-FFF2-40B4-BE49-F238E27FC236}">
                      <a16:creationId xmlns="" xmlns:a16="http://schemas.microsoft.com/office/drawing/2014/main" id="{E4280CE3-DAC4-DE6E-9C20-88965E050F40}"/>
                    </a:ext>
                  </a:extLst>
                </p:cNvPr>
                <p:cNvSpPr/>
                <p:nvPr/>
              </p:nvSpPr>
              <p:spPr>
                <a:xfrm>
                  <a:off x="4811100" y="1228000"/>
                  <a:ext cx="219000" cy="162000"/>
                </a:xfrm>
                <a:custGeom>
                  <a:avLst/>
                  <a:gdLst/>
                  <a:ahLst/>
                  <a:cxnLst/>
                  <a:rect l="l" t="t" r="r" b="b"/>
                  <a:pathLst>
                    <a:path w="8760" h="6480" extrusionOk="0">
                      <a:moveTo>
                        <a:pt x="8407" y="0"/>
                      </a:moveTo>
                      <a:cubicBezTo>
                        <a:pt x="8406" y="0"/>
                        <a:pt x="1" y="6171"/>
                        <a:pt x="4637" y="6471"/>
                      </a:cubicBezTo>
                      <a:cubicBezTo>
                        <a:pt x="4718" y="6476"/>
                        <a:pt x="4796" y="6479"/>
                        <a:pt x="4873" y="6479"/>
                      </a:cubicBezTo>
                      <a:cubicBezTo>
                        <a:pt x="8759" y="6479"/>
                        <a:pt x="8407" y="0"/>
                        <a:pt x="840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554;p45">
                  <a:extLst>
                    <a:ext uri="{FF2B5EF4-FFF2-40B4-BE49-F238E27FC236}">
                      <a16:creationId xmlns="" xmlns:a16="http://schemas.microsoft.com/office/drawing/2014/main" id="{0E1A8449-9DD6-DFE1-8948-A6FCCDEA6363}"/>
                    </a:ext>
                  </a:extLst>
                </p:cNvPr>
                <p:cNvSpPr/>
                <p:nvPr/>
              </p:nvSpPr>
              <p:spPr>
                <a:xfrm>
                  <a:off x="4395800" y="1353075"/>
                  <a:ext cx="681350" cy="707300"/>
                </a:xfrm>
                <a:custGeom>
                  <a:avLst/>
                  <a:gdLst/>
                  <a:ahLst/>
                  <a:cxnLst/>
                  <a:rect l="l" t="t" r="r" b="b"/>
                  <a:pathLst>
                    <a:path w="27254" h="28292" extrusionOk="0">
                      <a:moveTo>
                        <a:pt x="10308" y="1"/>
                      </a:moveTo>
                      <a:cubicBezTo>
                        <a:pt x="301" y="10441"/>
                        <a:pt x="1" y="15779"/>
                        <a:pt x="1" y="19148"/>
                      </a:cubicBezTo>
                      <a:cubicBezTo>
                        <a:pt x="1" y="19681"/>
                        <a:pt x="201" y="20215"/>
                        <a:pt x="568" y="20615"/>
                      </a:cubicBezTo>
                      <a:cubicBezTo>
                        <a:pt x="1802" y="22016"/>
                        <a:pt x="3136" y="23017"/>
                        <a:pt x="3136" y="23017"/>
                      </a:cubicBezTo>
                      <a:lnTo>
                        <a:pt x="3070" y="24185"/>
                      </a:lnTo>
                      <a:cubicBezTo>
                        <a:pt x="3036" y="24618"/>
                        <a:pt x="3270" y="25019"/>
                        <a:pt x="3637" y="25285"/>
                      </a:cubicBezTo>
                      <a:cubicBezTo>
                        <a:pt x="6502" y="27284"/>
                        <a:pt x="9977" y="27666"/>
                        <a:pt x="12216" y="27666"/>
                      </a:cubicBezTo>
                      <a:cubicBezTo>
                        <a:pt x="13600" y="27666"/>
                        <a:pt x="14511" y="27520"/>
                        <a:pt x="14511" y="27520"/>
                      </a:cubicBezTo>
                      <a:lnTo>
                        <a:pt x="14545" y="27787"/>
                      </a:lnTo>
                      <a:cubicBezTo>
                        <a:pt x="14545" y="28021"/>
                        <a:pt x="14745" y="28221"/>
                        <a:pt x="15012" y="28254"/>
                      </a:cubicBezTo>
                      <a:cubicBezTo>
                        <a:pt x="15320" y="28271"/>
                        <a:pt x="15779" y="28292"/>
                        <a:pt x="16344" y="28292"/>
                      </a:cubicBezTo>
                      <a:cubicBezTo>
                        <a:pt x="18039" y="28292"/>
                        <a:pt x="20691" y="28104"/>
                        <a:pt x="23117" y="27053"/>
                      </a:cubicBezTo>
                      <a:cubicBezTo>
                        <a:pt x="23351" y="26953"/>
                        <a:pt x="23484" y="26653"/>
                        <a:pt x="23384" y="26386"/>
                      </a:cubicBezTo>
                      <a:lnTo>
                        <a:pt x="23284" y="26019"/>
                      </a:lnTo>
                      <a:cubicBezTo>
                        <a:pt x="24885" y="25319"/>
                        <a:pt x="26687" y="23484"/>
                        <a:pt x="27087" y="22784"/>
                      </a:cubicBezTo>
                      <a:cubicBezTo>
                        <a:pt x="27254" y="22517"/>
                        <a:pt x="27220" y="22216"/>
                        <a:pt x="27054" y="21983"/>
                      </a:cubicBezTo>
                      <a:cubicBezTo>
                        <a:pt x="22984" y="16012"/>
                        <a:pt x="18881" y="4470"/>
                        <a:pt x="18881" y="4470"/>
                      </a:cubicBezTo>
                      <a:lnTo>
                        <a:pt x="1030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555;p45">
                  <a:extLst>
                    <a:ext uri="{FF2B5EF4-FFF2-40B4-BE49-F238E27FC236}">
                      <a16:creationId xmlns="" xmlns:a16="http://schemas.microsoft.com/office/drawing/2014/main" id="{06418D65-FBBE-1591-4AE9-1C25C295180F}"/>
                    </a:ext>
                  </a:extLst>
                </p:cNvPr>
                <p:cNvSpPr/>
                <p:nvPr/>
              </p:nvSpPr>
              <p:spPr>
                <a:xfrm>
                  <a:off x="4846125" y="1653300"/>
                  <a:ext cx="173500" cy="350275"/>
                </a:xfrm>
                <a:custGeom>
                  <a:avLst/>
                  <a:gdLst/>
                  <a:ahLst/>
                  <a:cxnLst/>
                  <a:rect l="l" t="t" r="r" b="b"/>
                  <a:pathLst>
                    <a:path w="6940" h="14011" extrusionOk="0">
                      <a:moveTo>
                        <a:pt x="1" y="0"/>
                      </a:moveTo>
                      <a:lnTo>
                        <a:pt x="5271" y="14010"/>
                      </a:lnTo>
                      <a:lnTo>
                        <a:pt x="6706" y="13143"/>
                      </a:lnTo>
                      <a:lnTo>
                        <a:pt x="6939" y="12876"/>
                      </a:lnTo>
                      <a:lnTo>
                        <a:pt x="6939" y="12876"/>
                      </a:lnTo>
                      <a:cubicBezTo>
                        <a:pt x="6937" y="12879"/>
                        <a:pt x="6934" y="12880"/>
                        <a:pt x="6930" y="12880"/>
                      </a:cubicBezTo>
                      <a:cubicBezTo>
                        <a:pt x="6571" y="12880"/>
                        <a:pt x="2" y="2"/>
                        <a:pt x="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556;p45">
                  <a:extLst>
                    <a:ext uri="{FF2B5EF4-FFF2-40B4-BE49-F238E27FC236}">
                      <a16:creationId xmlns="" xmlns:a16="http://schemas.microsoft.com/office/drawing/2014/main" id="{415D182E-BF89-FD92-F7D1-ED3170F11062}"/>
                    </a:ext>
                  </a:extLst>
                </p:cNvPr>
                <p:cNvSpPr/>
                <p:nvPr/>
              </p:nvSpPr>
              <p:spPr>
                <a:xfrm>
                  <a:off x="4688525" y="1603250"/>
                  <a:ext cx="70075" cy="445475"/>
                </a:xfrm>
                <a:custGeom>
                  <a:avLst/>
                  <a:gdLst/>
                  <a:ahLst/>
                  <a:cxnLst/>
                  <a:rect l="l" t="t" r="r" b="b"/>
                  <a:pathLst>
                    <a:path w="2803" h="17819" extrusionOk="0">
                      <a:moveTo>
                        <a:pt x="367" y="1"/>
                      </a:moveTo>
                      <a:lnTo>
                        <a:pt x="0" y="17814"/>
                      </a:lnTo>
                      <a:cubicBezTo>
                        <a:pt x="0" y="17814"/>
                        <a:pt x="83" y="17818"/>
                        <a:pt x="236" y="17818"/>
                      </a:cubicBezTo>
                      <a:cubicBezTo>
                        <a:pt x="656" y="17818"/>
                        <a:pt x="1604" y="17782"/>
                        <a:pt x="2802" y="17513"/>
                      </a:cubicBezTo>
                      <a:lnTo>
                        <a:pt x="367"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1557;p45">
                  <a:extLst>
                    <a:ext uri="{FF2B5EF4-FFF2-40B4-BE49-F238E27FC236}">
                      <a16:creationId xmlns="" xmlns:a16="http://schemas.microsoft.com/office/drawing/2014/main" id="{FEF97051-223C-AE63-A313-FA753AAB9036}"/>
                    </a:ext>
                  </a:extLst>
                </p:cNvPr>
                <p:cNvSpPr/>
                <p:nvPr/>
              </p:nvSpPr>
              <p:spPr>
                <a:xfrm>
                  <a:off x="4424175" y="1582400"/>
                  <a:ext cx="118425" cy="346125"/>
                </a:xfrm>
                <a:custGeom>
                  <a:avLst/>
                  <a:gdLst/>
                  <a:ahLst/>
                  <a:cxnLst/>
                  <a:rect l="l" t="t" r="r" b="b"/>
                  <a:pathLst>
                    <a:path w="4737" h="13845" extrusionOk="0">
                      <a:moveTo>
                        <a:pt x="4737" y="1"/>
                      </a:moveTo>
                      <a:cubicBezTo>
                        <a:pt x="4654" y="119"/>
                        <a:pt x="4574" y="247"/>
                        <a:pt x="4495" y="386"/>
                      </a:cubicBezTo>
                      <a:lnTo>
                        <a:pt x="4495" y="386"/>
                      </a:lnTo>
                      <a:cubicBezTo>
                        <a:pt x="4649" y="134"/>
                        <a:pt x="4737" y="1"/>
                        <a:pt x="4737" y="1"/>
                      </a:cubicBezTo>
                      <a:close/>
                      <a:moveTo>
                        <a:pt x="4495" y="386"/>
                      </a:moveTo>
                      <a:lnTo>
                        <a:pt x="4495" y="386"/>
                      </a:lnTo>
                      <a:cubicBezTo>
                        <a:pt x="3696" y="1700"/>
                        <a:pt x="1120" y="6254"/>
                        <a:pt x="0" y="12076"/>
                      </a:cubicBezTo>
                      <a:lnTo>
                        <a:pt x="2001" y="13844"/>
                      </a:lnTo>
                      <a:cubicBezTo>
                        <a:pt x="2001" y="13844"/>
                        <a:pt x="2496" y="3927"/>
                        <a:pt x="4495" y="386"/>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558;p45">
                  <a:extLst>
                    <a:ext uri="{FF2B5EF4-FFF2-40B4-BE49-F238E27FC236}">
                      <a16:creationId xmlns="" xmlns:a16="http://schemas.microsoft.com/office/drawing/2014/main" id="{D2E54616-5BAB-5643-B6DE-541B7159793D}"/>
                    </a:ext>
                  </a:extLst>
                </p:cNvPr>
                <p:cNvSpPr/>
                <p:nvPr/>
              </p:nvSpPr>
              <p:spPr>
                <a:xfrm>
                  <a:off x="4824450" y="1085250"/>
                  <a:ext cx="198500" cy="121125"/>
                </a:xfrm>
                <a:custGeom>
                  <a:avLst/>
                  <a:gdLst/>
                  <a:ahLst/>
                  <a:cxnLst/>
                  <a:rect l="l" t="t" r="r" b="b"/>
                  <a:pathLst>
                    <a:path w="7940" h="4845" extrusionOk="0">
                      <a:moveTo>
                        <a:pt x="871" y="1"/>
                      </a:moveTo>
                      <a:cubicBezTo>
                        <a:pt x="711" y="1"/>
                        <a:pt x="543" y="2"/>
                        <a:pt x="367" y="6"/>
                      </a:cubicBezTo>
                      <a:cubicBezTo>
                        <a:pt x="367" y="6"/>
                        <a:pt x="0" y="2341"/>
                        <a:pt x="3470" y="4042"/>
                      </a:cubicBezTo>
                      <a:cubicBezTo>
                        <a:pt x="4730" y="4654"/>
                        <a:pt x="5673" y="4845"/>
                        <a:pt x="6359" y="4845"/>
                      </a:cubicBezTo>
                      <a:cubicBezTo>
                        <a:pt x="7508" y="4845"/>
                        <a:pt x="7939" y="4309"/>
                        <a:pt x="7939" y="4309"/>
                      </a:cubicBezTo>
                      <a:cubicBezTo>
                        <a:pt x="7939" y="4309"/>
                        <a:pt x="6405" y="973"/>
                        <a:pt x="4170" y="540"/>
                      </a:cubicBezTo>
                      <a:cubicBezTo>
                        <a:pt x="4170" y="540"/>
                        <a:pt x="3751" y="1"/>
                        <a:pt x="87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1559;p45">
                  <a:extLst>
                    <a:ext uri="{FF2B5EF4-FFF2-40B4-BE49-F238E27FC236}">
                      <a16:creationId xmlns="" xmlns:a16="http://schemas.microsoft.com/office/drawing/2014/main" id="{4C0599D4-B6E5-F1BE-BDA7-D6A459A00402}"/>
                    </a:ext>
                  </a:extLst>
                </p:cNvPr>
                <p:cNvSpPr/>
                <p:nvPr/>
              </p:nvSpPr>
              <p:spPr>
                <a:xfrm>
                  <a:off x="4972900" y="753750"/>
                  <a:ext cx="272700" cy="126525"/>
                </a:xfrm>
                <a:custGeom>
                  <a:avLst/>
                  <a:gdLst/>
                  <a:ahLst/>
                  <a:cxnLst/>
                  <a:rect l="l" t="t" r="r" b="b"/>
                  <a:pathLst>
                    <a:path w="10908" h="5061" extrusionOk="0">
                      <a:moveTo>
                        <a:pt x="4739" y="1"/>
                      </a:moveTo>
                      <a:cubicBezTo>
                        <a:pt x="995" y="1"/>
                        <a:pt x="0" y="3893"/>
                        <a:pt x="0" y="3893"/>
                      </a:cubicBezTo>
                      <a:cubicBezTo>
                        <a:pt x="0" y="3893"/>
                        <a:pt x="1368" y="2025"/>
                        <a:pt x="4603" y="1291"/>
                      </a:cubicBezTo>
                      <a:cubicBezTo>
                        <a:pt x="4847" y="1235"/>
                        <a:pt x="5090" y="1210"/>
                        <a:pt x="5331" y="1210"/>
                      </a:cubicBezTo>
                      <a:cubicBezTo>
                        <a:pt x="8284" y="1210"/>
                        <a:pt x="10908" y="5060"/>
                        <a:pt x="10908" y="5060"/>
                      </a:cubicBezTo>
                      <a:cubicBezTo>
                        <a:pt x="10908" y="5060"/>
                        <a:pt x="9940" y="657"/>
                        <a:pt x="5537" y="56"/>
                      </a:cubicBezTo>
                      <a:cubicBezTo>
                        <a:pt x="5258" y="18"/>
                        <a:pt x="4992" y="1"/>
                        <a:pt x="4739" y="1"/>
                      </a:cubicBezTo>
                      <a:close/>
                    </a:path>
                  </a:pathLst>
                </a:custGeom>
                <a:solidFill>
                  <a:srgbClr val="B839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1560;p45">
                  <a:extLst>
                    <a:ext uri="{FF2B5EF4-FFF2-40B4-BE49-F238E27FC236}">
                      <a16:creationId xmlns="" xmlns:a16="http://schemas.microsoft.com/office/drawing/2014/main" id="{4D80F13C-3F31-7011-704A-E2D337E24265}"/>
                    </a:ext>
                  </a:extLst>
                </p:cNvPr>
                <p:cNvSpPr/>
                <p:nvPr/>
              </p:nvSpPr>
              <p:spPr>
                <a:xfrm>
                  <a:off x="5230575" y="816850"/>
                  <a:ext cx="55900" cy="50075"/>
                </a:xfrm>
                <a:custGeom>
                  <a:avLst/>
                  <a:gdLst/>
                  <a:ahLst/>
                  <a:cxnLst/>
                  <a:rect l="l" t="t" r="r" b="b"/>
                  <a:pathLst>
                    <a:path w="2236" h="2003" extrusionOk="0">
                      <a:moveTo>
                        <a:pt x="2235" y="1"/>
                      </a:moveTo>
                      <a:lnTo>
                        <a:pt x="2235" y="1"/>
                      </a:lnTo>
                      <a:cubicBezTo>
                        <a:pt x="1799" y="895"/>
                        <a:pt x="1038" y="1063"/>
                        <a:pt x="527" y="1063"/>
                      </a:cubicBezTo>
                      <a:cubicBezTo>
                        <a:pt x="218" y="1063"/>
                        <a:pt x="1" y="1002"/>
                        <a:pt x="0" y="1002"/>
                      </a:cubicBezTo>
                      <a:lnTo>
                        <a:pt x="0" y="1002"/>
                      </a:lnTo>
                      <a:lnTo>
                        <a:pt x="434" y="2002"/>
                      </a:lnTo>
                      <a:cubicBezTo>
                        <a:pt x="2068" y="1969"/>
                        <a:pt x="2235" y="1"/>
                        <a:pt x="2235" y="1"/>
                      </a:cubicBezTo>
                      <a:close/>
                    </a:path>
                  </a:pathLst>
                </a:custGeom>
                <a:solidFill>
                  <a:srgbClr val="B839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1561;p45">
                  <a:extLst>
                    <a:ext uri="{FF2B5EF4-FFF2-40B4-BE49-F238E27FC236}">
                      <a16:creationId xmlns="" xmlns:a16="http://schemas.microsoft.com/office/drawing/2014/main" id="{4B8713BB-EB46-2CE5-55C6-BE281E17C9D9}"/>
                    </a:ext>
                  </a:extLst>
                </p:cNvPr>
                <p:cNvSpPr/>
                <p:nvPr/>
              </p:nvSpPr>
              <p:spPr>
                <a:xfrm>
                  <a:off x="5037950" y="697600"/>
                  <a:ext cx="73400" cy="71750"/>
                </a:xfrm>
                <a:custGeom>
                  <a:avLst/>
                  <a:gdLst/>
                  <a:ahLst/>
                  <a:cxnLst/>
                  <a:rect l="l" t="t" r="r" b="b"/>
                  <a:pathLst>
                    <a:path w="2936" h="2870" extrusionOk="0">
                      <a:moveTo>
                        <a:pt x="2268" y="1"/>
                      </a:moveTo>
                      <a:lnTo>
                        <a:pt x="2268" y="1"/>
                      </a:lnTo>
                      <a:cubicBezTo>
                        <a:pt x="2268" y="1"/>
                        <a:pt x="0" y="1569"/>
                        <a:pt x="1434" y="2870"/>
                      </a:cubicBezTo>
                      <a:lnTo>
                        <a:pt x="2935" y="2302"/>
                      </a:lnTo>
                      <a:cubicBezTo>
                        <a:pt x="2935" y="2302"/>
                        <a:pt x="1267" y="1335"/>
                        <a:pt x="2268" y="1"/>
                      </a:cubicBezTo>
                      <a:close/>
                    </a:path>
                  </a:pathLst>
                </a:custGeom>
                <a:solidFill>
                  <a:srgbClr val="B839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1562;p45">
                  <a:extLst>
                    <a:ext uri="{FF2B5EF4-FFF2-40B4-BE49-F238E27FC236}">
                      <a16:creationId xmlns="" xmlns:a16="http://schemas.microsoft.com/office/drawing/2014/main" id="{ABAD5C40-277C-031B-DAB8-CC241F6E6C1E}"/>
                    </a:ext>
                  </a:extLst>
                </p:cNvPr>
                <p:cNvSpPr/>
                <p:nvPr/>
              </p:nvSpPr>
              <p:spPr>
                <a:xfrm>
                  <a:off x="4771075" y="1308875"/>
                  <a:ext cx="126675" cy="58400"/>
                </a:xfrm>
                <a:custGeom>
                  <a:avLst/>
                  <a:gdLst/>
                  <a:ahLst/>
                  <a:cxnLst/>
                  <a:rect l="l" t="t" r="r" b="b"/>
                  <a:pathLst>
                    <a:path w="5067" h="2336" extrusionOk="0">
                      <a:moveTo>
                        <a:pt x="106" y="0"/>
                      </a:moveTo>
                      <a:cubicBezTo>
                        <a:pt x="71" y="0"/>
                        <a:pt x="36" y="0"/>
                        <a:pt x="1" y="1"/>
                      </a:cubicBezTo>
                      <a:cubicBezTo>
                        <a:pt x="1" y="1"/>
                        <a:pt x="3236" y="234"/>
                        <a:pt x="4771" y="2336"/>
                      </a:cubicBezTo>
                      <a:cubicBezTo>
                        <a:pt x="4771" y="2336"/>
                        <a:pt x="5067" y="0"/>
                        <a:pt x="10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7" name="Google Shape;1563;p45">
                <a:extLst>
                  <a:ext uri="{FF2B5EF4-FFF2-40B4-BE49-F238E27FC236}">
                    <a16:creationId xmlns="" xmlns:a16="http://schemas.microsoft.com/office/drawing/2014/main" id="{AC7C1AE8-FF93-DB17-4F54-89C52AD66234}"/>
                  </a:ext>
                </a:extLst>
              </p:cNvPr>
              <p:cNvSpPr/>
              <p:nvPr/>
            </p:nvSpPr>
            <p:spPr>
              <a:xfrm flipH="1">
                <a:off x="8405605" y="2285880"/>
                <a:ext cx="36793" cy="37754"/>
              </a:xfrm>
              <a:custGeom>
                <a:avLst/>
                <a:gdLst/>
                <a:ahLst/>
                <a:cxnLst/>
                <a:rect l="l" t="t" r="r" b="b"/>
                <a:pathLst>
                  <a:path w="1186" h="1217" extrusionOk="0">
                    <a:moveTo>
                      <a:pt x="608" y="1"/>
                    </a:moveTo>
                    <a:cubicBezTo>
                      <a:pt x="274" y="1"/>
                      <a:pt x="0" y="274"/>
                      <a:pt x="0" y="609"/>
                    </a:cubicBezTo>
                    <a:cubicBezTo>
                      <a:pt x="0" y="943"/>
                      <a:pt x="274" y="1217"/>
                      <a:pt x="608" y="1217"/>
                    </a:cubicBezTo>
                    <a:cubicBezTo>
                      <a:pt x="942" y="1217"/>
                      <a:pt x="1186" y="943"/>
                      <a:pt x="1186" y="609"/>
                    </a:cubicBezTo>
                    <a:cubicBezTo>
                      <a:pt x="1186" y="274"/>
                      <a:pt x="942" y="1"/>
                      <a:pt x="60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1564;p45">
                <a:extLst>
                  <a:ext uri="{FF2B5EF4-FFF2-40B4-BE49-F238E27FC236}">
                    <a16:creationId xmlns="" xmlns:a16="http://schemas.microsoft.com/office/drawing/2014/main" id="{A65F76A3-D0D1-5431-08E7-9D1676F3FF3C}"/>
                  </a:ext>
                </a:extLst>
              </p:cNvPr>
              <p:cNvSpPr/>
              <p:nvPr/>
            </p:nvSpPr>
            <p:spPr>
              <a:xfrm rot="-5778086" flipH="1">
                <a:off x="8481212" y="2202974"/>
                <a:ext cx="59253" cy="42656"/>
              </a:xfrm>
              <a:custGeom>
                <a:avLst/>
                <a:gdLst/>
                <a:ahLst/>
                <a:cxnLst/>
                <a:rect l="l" t="t" r="r" b="b"/>
                <a:pathLst>
                  <a:path w="1910" h="1375" extrusionOk="0">
                    <a:moveTo>
                      <a:pt x="1214" y="1"/>
                    </a:moveTo>
                    <a:cubicBezTo>
                      <a:pt x="806" y="1"/>
                      <a:pt x="398" y="197"/>
                      <a:pt x="72" y="462"/>
                    </a:cubicBezTo>
                    <a:cubicBezTo>
                      <a:pt x="1" y="510"/>
                      <a:pt x="59" y="612"/>
                      <a:pt x="131" y="612"/>
                    </a:cubicBezTo>
                    <a:cubicBezTo>
                      <a:pt x="152" y="612"/>
                      <a:pt x="173" y="604"/>
                      <a:pt x="194" y="584"/>
                    </a:cubicBezTo>
                    <a:cubicBezTo>
                      <a:pt x="437" y="401"/>
                      <a:pt x="741" y="249"/>
                      <a:pt x="1045" y="219"/>
                    </a:cubicBezTo>
                    <a:lnTo>
                      <a:pt x="1045" y="219"/>
                    </a:lnTo>
                    <a:cubicBezTo>
                      <a:pt x="862" y="523"/>
                      <a:pt x="741" y="918"/>
                      <a:pt x="710" y="1283"/>
                    </a:cubicBezTo>
                    <a:cubicBezTo>
                      <a:pt x="710" y="1344"/>
                      <a:pt x="756" y="1374"/>
                      <a:pt x="801" y="1374"/>
                    </a:cubicBezTo>
                    <a:cubicBezTo>
                      <a:pt x="847" y="1374"/>
                      <a:pt x="893" y="1344"/>
                      <a:pt x="893" y="1283"/>
                    </a:cubicBezTo>
                    <a:cubicBezTo>
                      <a:pt x="923" y="918"/>
                      <a:pt x="1075" y="523"/>
                      <a:pt x="1288" y="219"/>
                    </a:cubicBezTo>
                    <a:cubicBezTo>
                      <a:pt x="1440" y="219"/>
                      <a:pt x="1592" y="249"/>
                      <a:pt x="1713" y="341"/>
                    </a:cubicBezTo>
                    <a:cubicBezTo>
                      <a:pt x="1730" y="349"/>
                      <a:pt x="1747" y="353"/>
                      <a:pt x="1762" y="353"/>
                    </a:cubicBezTo>
                    <a:cubicBezTo>
                      <a:pt x="1856" y="353"/>
                      <a:pt x="1909" y="211"/>
                      <a:pt x="1804" y="158"/>
                    </a:cubicBezTo>
                    <a:cubicBezTo>
                      <a:pt x="1614" y="48"/>
                      <a:pt x="1414" y="1"/>
                      <a:pt x="1214" y="1"/>
                    </a:cubicBezTo>
                    <a:close/>
                  </a:path>
                </a:pathLst>
              </a:custGeom>
              <a:solidFill>
                <a:srgbClr val="363C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1565;p45">
                <a:extLst>
                  <a:ext uri="{FF2B5EF4-FFF2-40B4-BE49-F238E27FC236}">
                    <a16:creationId xmlns="" xmlns:a16="http://schemas.microsoft.com/office/drawing/2014/main" id="{D6050A74-D5BE-8ABF-AB2F-08DB003BB1C6}"/>
                  </a:ext>
                </a:extLst>
              </p:cNvPr>
              <p:cNvSpPr/>
              <p:nvPr/>
            </p:nvSpPr>
            <p:spPr>
              <a:xfrm flipH="1">
                <a:off x="8284155" y="2356480"/>
                <a:ext cx="36793" cy="37754"/>
              </a:xfrm>
              <a:custGeom>
                <a:avLst/>
                <a:gdLst/>
                <a:ahLst/>
                <a:cxnLst/>
                <a:rect l="l" t="t" r="r" b="b"/>
                <a:pathLst>
                  <a:path w="1186" h="1217" extrusionOk="0">
                    <a:moveTo>
                      <a:pt x="608" y="1"/>
                    </a:moveTo>
                    <a:cubicBezTo>
                      <a:pt x="274" y="1"/>
                      <a:pt x="0" y="274"/>
                      <a:pt x="0" y="609"/>
                    </a:cubicBezTo>
                    <a:cubicBezTo>
                      <a:pt x="0" y="943"/>
                      <a:pt x="274" y="1217"/>
                      <a:pt x="608" y="1217"/>
                    </a:cubicBezTo>
                    <a:cubicBezTo>
                      <a:pt x="942" y="1217"/>
                      <a:pt x="1186" y="943"/>
                      <a:pt x="1186" y="609"/>
                    </a:cubicBezTo>
                    <a:cubicBezTo>
                      <a:pt x="1186" y="274"/>
                      <a:pt x="942" y="1"/>
                      <a:pt x="60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3" name="Google Shape;1566;p45">
              <a:extLst>
                <a:ext uri="{FF2B5EF4-FFF2-40B4-BE49-F238E27FC236}">
                  <a16:creationId xmlns="" xmlns:a16="http://schemas.microsoft.com/office/drawing/2014/main" id="{A7DAD695-C873-D9FF-CB67-EA991E38D7EC}"/>
                </a:ext>
              </a:extLst>
            </p:cNvPr>
            <p:cNvGrpSpPr/>
            <p:nvPr/>
          </p:nvGrpSpPr>
          <p:grpSpPr>
            <a:xfrm>
              <a:off x="7568962" y="3373209"/>
              <a:ext cx="1575059" cy="1026625"/>
              <a:chOff x="7568962" y="3373209"/>
              <a:chExt cx="1575059" cy="1026625"/>
            </a:xfrm>
          </p:grpSpPr>
          <p:sp>
            <p:nvSpPr>
              <p:cNvPr id="48" name="Google Shape;1567;p45">
                <a:extLst>
                  <a:ext uri="{FF2B5EF4-FFF2-40B4-BE49-F238E27FC236}">
                    <a16:creationId xmlns="" xmlns:a16="http://schemas.microsoft.com/office/drawing/2014/main" id="{4C440A54-8473-BF39-32A6-DF9617D6E5C8}"/>
                  </a:ext>
                </a:extLst>
              </p:cNvPr>
              <p:cNvSpPr/>
              <p:nvPr/>
            </p:nvSpPr>
            <p:spPr>
              <a:xfrm>
                <a:off x="7568962" y="4375735"/>
                <a:ext cx="195728" cy="22434"/>
              </a:xfrm>
              <a:custGeom>
                <a:avLst/>
                <a:gdLst/>
                <a:ahLst/>
                <a:cxnLst/>
                <a:rect l="l" t="t" r="r" b="b"/>
                <a:pathLst>
                  <a:path w="6465" h="741" extrusionOk="0">
                    <a:moveTo>
                      <a:pt x="3232" y="1"/>
                    </a:moveTo>
                    <a:cubicBezTo>
                      <a:pt x="1445" y="1"/>
                      <a:pt x="0" y="181"/>
                      <a:pt x="0" y="380"/>
                    </a:cubicBezTo>
                    <a:cubicBezTo>
                      <a:pt x="0" y="578"/>
                      <a:pt x="1445" y="741"/>
                      <a:pt x="3232" y="741"/>
                    </a:cubicBezTo>
                    <a:cubicBezTo>
                      <a:pt x="5020" y="741"/>
                      <a:pt x="6464" y="578"/>
                      <a:pt x="6464" y="380"/>
                    </a:cubicBezTo>
                    <a:cubicBezTo>
                      <a:pt x="6464" y="181"/>
                      <a:pt x="5020" y="1"/>
                      <a:pt x="323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9" name="Google Shape;1568;p45">
                <a:extLst>
                  <a:ext uri="{FF2B5EF4-FFF2-40B4-BE49-F238E27FC236}">
                    <a16:creationId xmlns="" xmlns:a16="http://schemas.microsoft.com/office/drawing/2014/main" id="{A63DE0FF-250C-1C0C-21A7-46D41FD71FB6}"/>
                  </a:ext>
                </a:extLst>
              </p:cNvPr>
              <p:cNvGrpSpPr/>
              <p:nvPr/>
            </p:nvGrpSpPr>
            <p:grpSpPr>
              <a:xfrm>
                <a:off x="7606685" y="3373209"/>
                <a:ext cx="1537336" cy="1026625"/>
                <a:chOff x="7606685" y="3373209"/>
                <a:chExt cx="1537336" cy="1026625"/>
              </a:xfrm>
            </p:grpSpPr>
            <p:sp>
              <p:nvSpPr>
                <p:cNvPr id="50" name="Google Shape;1569;p45">
                  <a:extLst>
                    <a:ext uri="{FF2B5EF4-FFF2-40B4-BE49-F238E27FC236}">
                      <a16:creationId xmlns="" xmlns:a16="http://schemas.microsoft.com/office/drawing/2014/main" id="{31AABD5F-4112-317A-FC15-A59F4662F0C6}"/>
                    </a:ext>
                  </a:extLst>
                </p:cNvPr>
                <p:cNvSpPr/>
                <p:nvPr/>
              </p:nvSpPr>
              <p:spPr>
                <a:xfrm>
                  <a:off x="7665176" y="3410931"/>
                  <a:ext cx="842372" cy="520972"/>
                </a:xfrm>
                <a:custGeom>
                  <a:avLst/>
                  <a:gdLst/>
                  <a:ahLst/>
                  <a:cxnLst/>
                  <a:rect l="l" t="t" r="r" b="b"/>
                  <a:pathLst>
                    <a:path w="27824" h="17208" extrusionOk="0">
                      <a:moveTo>
                        <a:pt x="0" y="0"/>
                      </a:moveTo>
                      <a:cubicBezTo>
                        <a:pt x="0" y="9498"/>
                        <a:pt x="6229" y="17207"/>
                        <a:pt x="13921" y="17207"/>
                      </a:cubicBezTo>
                      <a:cubicBezTo>
                        <a:pt x="21595" y="17207"/>
                        <a:pt x="27824" y="9498"/>
                        <a:pt x="27824" y="0"/>
                      </a:cubicBezTo>
                      <a:lnTo>
                        <a:pt x="27734" y="0"/>
                      </a:lnTo>
                      <a:cubicBezTo>
                        <a:pt x="26921" y="8541"/>
                        <a:pt x="21035" y="15185"/>
                        <a:pt x="13921" y="15185"/>
                      </a:cubicBezTo>
                      <a:cubicBezTo>
                        <a:pt x="6789" y="15185"/>
                        <a:pt x="921" y="8541"/>
                        <a:pt x="10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570;p45">
                  <a:extLst>
                    <a:ext uri="{FF2B5EF4-FFF2-40B4-BE49-F238E27FC236}">
                      <a16:creationId xmlns="" xmlns:a16="http://schemas.microsoft.com/office/drawing/2014/main" id="{D908A2AB-6785-774F-1DA6-093A14F88FBD}"/>
                    </a:ext>
                  </a:extLst>
                </p:cNvPr>
                <p:cNvSpPr/>
                <p:nvPr/>
              </p:nvSpPr>
              <p:spPr>
                <a:xfrm>
                  <a:off x="8519024" y="3410925"/>
                  <a:ext cx="624997" cy="520972"/>
                </a:xfrm>
                <a:custGeom>
                  <a:avLst/>
                  <a:gdLst/>
                  <a:ahLst/>
                  <a:cxnLst/>
                  <a:rect l="l" t="t" r="r" b="b"/>
                  <a:pathLst>
                    <a:path w="27824" h="17208" extrusionOk="0">
                      <a:moveTo>
                        <a:pt x="0" y="0"/>
                      </a:moveTo>
                      <a:cubicBezTo>
                        <a:pt x="0" y="9498"/>
                        <a:pt x="6229" y="17207"/>
                        <a:pt x="13921" y="17207"/>
                      </a:cubicBezTo>
                      <a:cubicBezTo>
                        <a:pt x="21595" y="17207"/>
                        <a:pt x="27824" y="9498"/>
                        <a:pt x="27824" y="0"/>
                      </a:cubicBezTo>
                      <a:lnTo>
                        <a:pt x="27734" y="0"/>
                      </a:lnTo>
                      <a:cubicBezTo>
                        <a:pt x="26921" y="8541"/>
                        <a:pt x="21035" y="15185"/>
                        <a:pt x="13921" y="15185"/>
                      </a:cubicBezTo>
                      <a:cubicBezTo>
                        <a:pt x="6789" y="15185"/>
                        <a:pt x="921" y="8541"/>
                        <a:pt x="10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571;p45">
                  <a:extLst>
                    <a:ext uri="{FF2B5EF4-FFF2-40B4-BE49-F238E27FC236}">
                      <a16:creationId xmlns="" xmlns:a16="http://schemas.microsoft.com/office/drawing/2014/main" id="{AB1A392F-A479-8905-D9A0-A46940E1DB1D}"/>
                    </a:ext>
                  </a:extLst>
                </p:cNvPr>
                <p:cNvSpPr/>
                <p:nvPr/>
              </p:nvSpPr>
              <p:spPr>
                <a:xfrm>
                  <a:off x="7636748" y="3504390"/>
                  <a:ext cx="56856" cy="895444"/>
                </a:xfrm>
                <a:custGeom>
                  <a:avLst/>
                  <a:gdLst/>
                  <a:ahLst/>
                  <a:cxnLst/>
                  <a:rect l="l" t="t" r="r" b="b"/>
                  <a:pathLst>
                    <a:path w="1878" h="29577" extrusionOk="0">
                      <a:moveTo>
                        <a:pt x="921" y="1"/>
                      </a:moveTo>
                      <a:cubicBezTo>
                        <a:pt x="415" y="1"/>
                        <a:pt x="0" y="416"/>
                        <a:pt x="0" y="940"/>
                      </a:cubicBezTo>
                      <a:lnTo>
                        <a:pt x="0" y="28637"/>
                      </a:lnTo>
                      <a:cubicBezTo>
                        <a:pt x="0" y="29143"/>
                        <a:pt x="415" y="29576"/>
                        <a:pt x="921" y="29576"/>
                      </a:cubicBezTo>
                      <a:lnTo>
                        <a:pt x="957" y="29576"/>
                      </a:lnTo>
                      <a:cubicBezTo>
                        <a:pt x="1463" y="29576"/>
                        <a:pt x="1878" y="29143"/>
                        <a:pt x="1878" y="28637"/>
                      </a:cubicBezTo>
                      <a:lnTo>
                        <a:pt x="1878" y="940"/>
                      </a:lnTo>
                      <a:cubicBezTo>
                        <a:pt x="1878" y="416"/>
                        <a:pt x="1463" y="1"/>
                        <a:pt x="9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572;p45">
                  <a:extLst>
                    <a:ext uri="{FF2B5EF4-FFF2-40B4-BE49-F238E27FC236}">
                      <a16:creationId xmlns="" xmlns:a16="http://schemas.microsoft.com/office/drawing/2014/main" id="{82B98653-E74F-C305-FD2E-398719E6C9DF}"/>
                    </a:ext>
                  </a:extLst>
                </p:cNvPr>
                <p:cNvSpPr/>
                <p:nvPr/>
              </p:nvSpPr>
              <p:spPr>
                <a:xfrm>
                  <a:off x="7646042" y="3538843"/>
                  <a:ext cx="38298" cy="825993"/>
                </a:xfrm>
                <a:custGeom>
                  <a:avLst/>
                  <a:gdLst/>
                  <a:ahLst/>
                  <a:cxnLst/>
                  <a:rect l="l" t="t" r="r" b="b"/>
                  <a:pathLst>
                    <a:path w="1265" h="27283" extrusionOk="0">
                      <a:moveTo>
                        <a:pt x="506" y="0"/>
                      </a:moveTo>
                      <a:cubicBezTo>
                        <a:pt x="235" y="0"/>
                        <a:pt x="0" y="235"/>
                        <a:pt x="0" y="524"/>
                      </a:cubicBezTo>
                      <a:lnTo>
                        <a:pt x="0" y="26777"/>
                      </a:lnTo>
                      <a:cubicBezTo>
                        <a:pt x="0" y="27048"/>
                        <a:pt x="235" y="27282"/>
                        <a:pt x="506" y="27282"/>
                      </a:cubicBezTo>
                      <a:lnTo>
                        <a:pt x="758" y="27282"/>
                      </a:lnTo>
                      <a:cubicBezTo>
                        <a:pt x="1029" y="27282"/>
                        <a:pt x="1264" y="27048"/>
                        <a:pt x="1264" y="26777"/>
                      </a:cubicBezTo>
                      <a:lnTo>
                        <a:pt x="1264" y="524"/>
                      </a:lnTo>
                      <a:cubicBezTo>
                        <a:pt x="1264" y="235"/>
                        <a:pt x="1029" y="0"/>
                        <a:pt x="75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573;p45">
                  <a:extLst>
                    <a:ext uri="{FF2B5EF4-FFF2-40B4-BE49-F238E27FC236}">
                      <a16:creationId xmlns="" xmlns:a16="http://schemas.microsoft.com/office/drawing/2014/main" id="{70212626-9505-D813-4393-4D286EE70744}"/>
                    </a:ext>
                  </a:extLst>
                </p:cNvPr>
                <p:cNvSpPr/>
                <p:nvPr/>
              </p:nvSpPr>
              <p:spPr>
                <a:xfrm>
                  <a:off x="7636748" y="3554677"/>
                  <a:ext cx="56856" cy="824358"/>
                </a:xfrm>
                <a:custGeom>
                  <a:avLst/>
                  <a:gdLst/>
                  <a:ahLst/>
                  <a:cxnLst/>
                  <a:rect l="l" t="t" r="r" b="b"/>
                  <a:pathLst>
                    <a:path w="1878" h="27229" extrusionOk="0">
                      <a:moveTo>
                        <a:pt x="0" y="1"/>
                      </a:moveTo>
                      <a:lnTo>
                        <a:pt x="0" y="26976"/>
                      </a:lnTo>
                      <a:lnTo>
                        <a:pt x="1553" y="27229"/>
                      </a:lnTo>
                      <a:lnTo>
                        <a:pt x="1878" y="23166"/>
                      </a:lnTo>
                      <a:lnTo>
                        <a:pt x="1878" y="23166"/>
                      </a:lnTo>
                      <a:cubicBezTo>
                        <a:pt x="1871" y="23167"/>
                        <a:pt x="1864" y="23167"/>
                        <a:pt x="1857" y="23167"/>
                      </a:cubicBezTo>
                      <a:cubicBezTo>
                        <a:pt x="38" y="23167"/>
                        <a:pt x="307" y="1"/>
                        <a:pt x="3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574;p45">
                  <a:extLst>
                    <a:ext uri="{FF2B5EF4-FFF2-40B4-BE49-F238E27FC236}">
                      <a16:creationId xmlns="" xmlns:a16="http://schemas.microsoft.com/office/drawing/2014/main" id="{B85FAA80-6280-6B86-95B5-1FBE2E61CC08}"/>
                    </a:ext>
                  </a:extLst>
                </p:cNvPr>
                <p:cNvSpPr/>
                <p:nvPr/>
              </p:nvSpPr>
              <p:spPr>
                <a:xfrm>
                  <a:off x="7606685" y="3397247"/>
                  <a:ext cx="119193" cy="119193"/>
                </a:xfrm>
                <a:custGeom>
                  <a:avLst/>
                  <a:gdLst/>
                  <a:ahLst/>
                  <a:cxnLst/>
                  <a:rect l="l" t="t" r="r" b="b"/>
                  <a:pathLst>
                    <a:path w="3937" h="3937" extrusionOk="0">
                      <a:moveTo>
                        <a:pt x="1968" y="1"/>
                      </a:moveTo>
                      <a:cubicBezTo>
                        <a:pt x="867" y="1"/>
                        <a:pt x="0" y="886"/>
                        <a:pt x="0" y="1969"/>
                      </a:cubicBezTo>
                      <a:cubicBezTo>
                        <a:pt x="0" y="3070"/>
                        <a:pt x="867" y="3937"/>
                        <a:pt x="1968" y="3937"/>
                      </a:cubicBezTo>
                      <a:cubicBezTo>
                        <a:pt x="3052" y="3937"/>
                        <a:pt x="3936" y="3070"/>
                        <a:pt x="3936" y="1969"/>
                      </a:cubicBezTo>
                      <a:cubicBezTo>
                        <a:pt x="3936" y="886"/>
                        <a:pt x="3052" y="1"/>
                        <a:pt x="196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575;p45">
                  <a:extLst>
                    <a:ext uri="{FF2B5EF4-FFF2-40B4-BE49-F238E27FC236}">
                      <a16:creationId xmlns="" xmlns:a16="http://schemas.microsoft.com/office/drawing/2014/main" id="{E0E974AF-8F91-1B94-E152-23B5BAA5B347}"/>
                    </a:ext>
                  </a:extLst>
                </p:cNvPr>
                <p:cNvSpPr/>
                <p:nvPr/>
              </p:nvSpPr>
              <p:spPr>
                <a:xfrm>
                  <a:off x="7617069" y="3407631"/>
                  <a:ext cx="98424" cy="98424"/>
                </a:xfrm>
                <a:custGeom>
                  <a:avLst/>
                  <a:gdLst/>
                  <a:ahLst/>
                  <a:cxnLst/>
                  <a:rect l="l" t="t" r="r" b="b"/>
                  <a:pathLst>
                    <a:path w="3251" h="3251" extrusionOk="0">
                      <a:moveTo>
                        <a:pt x="1625" y="1"/>
                      </a:moveTo>
                      <a:cubicBezTo>
                        <a:pt x="722" y="1"/>
                        <a:pt x="0" y="723"/>
                        <a:pt x="0" y="1626"/>
                      </a:cubicBezTo>
                      <a:cubicBezTo>
                        <a:pt x="0" y="2529"/>
                        <a:pt x="722" y="3251"/>
                        <a:pt x="1625" y="3251"/>
                      </a:cubicBezTo>
                      <a:cubicBezTo>
                        <a:pt x="2528" y="3251"/>
                        <a:pt x="3250" y="2529"/>
                        <a:pt x="3250" y="1626"/>
                      </a:cubicBezTo>
                      <a:cubicBezTo>
                        <a:pt x="3250" y="723"/>
                        <a:pt x="2528" y="1"/>
                        <a:pt x="162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576;p45">
                  <a:extLst>
                    <a:ext uri="{FF2B5EF4-FFF2-40B4-BE49-F238E27FC236}">
                      <a16:creationId xmlns="" xmlns:a16="http://schemas.microsoft.com/office/drawing/2014/main" id="{5F32639D-FA30-2AEB-AE1A-78C087FC80AF}"/>
                    </a:ext>
                  </a:extLst>
                </p:cNvPr>
                <p:cNvSpPr/>
                <p:nvPr/>
              </p:nvSpPr>
              <p:spPr>
                <a:xfrm>
                  <a:off x="7607229" y="3436060"/>
                  <a:ext cx="108263" cy="73659"/>
                </a:xfrm>
                <a:custGeom>
                  <a:avLst/>
                  <a:gdLst/>
                  <a:ahLst/>
                  <a:cxnLst/>
                  <a:rect l="l" t="t" r="r" b="b"/>
                  <a:pathLst>
                    <a:path w="3576" h="2433" extrusionOk="0">
                      <a:moveTo>
                        <a:pt x="325" y="1"/>
                      </a:moveTo>
                      <a:lnTo>
                        <a:pt x="325" y="1"/>
                      </a:lnTo>
                      <a:cubicBezTo>
                        <a:pt x="0" y="1788"/>
                        <a:pt x="1300" y="2312"/>
                        <a:pt x="1300" y="2312"/>
                      </a:cubicBezTo>
                      <a:cubicBezTo>
                        <a:pt x="1605" y="2397"/>
                        <a:pt x="1869" y="2433"/>
                        <a:pt x="2098" y="2433"/>
                      </a:cubicBezTo>
                      <a:cubicBezTo>
                        <a:pt x="3431" y="2433"/>
                        <a:pt x="3575" y="1211"/>
                        <a:pt x="3575" y="1211"/>
                      </a:cubicBezTo>
                      <a:lnTo>
                        <a:pt x="3575" y="1211"/>
                      </a:lnTo>
                      <a:cubicBezTo>
                        <a:pt x="3190" y="1422"/>
                        <a:pt x="2832" y="1508"/>
                        <a:pt x="2506" y="1508"/>
                      </a:cubicBezTo>
                      <a:cubicBezTo>
                        <a:pt x="1138" y="1508"/>
                        <a:pt x="325" y="1"/>
                        <a:pt x="32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577;p45">
                  <a:extLst>
                    <a:ext uri="{FF2B5EF4-FFF2-40B4-BE49-F238E27FC236}">
                      <a16:creationId xmlns="" xmlns:a16="http://schemas.microsoft.com/office/drawing/2014/main" id="{FDD97024-76B5-9BC7-8E10-5D47766120FB}"/>
                    </a:ext>
                  </a:extLst>
                </p:cNvPr>
                <p:cNvSpPr/>
                <p:nvPr/>
              </p:nvSpPr>
              <p:spPr>
                <a:xfrm>
                  <a:off x="7648222" y="3410840"/>
                  <a:ext cx="68361" cy="55645"/>
                </a:xfrm>
                <a:custGeom>
                  <a:avLst/>
                  <a:gdLst/>
                  <a:ahLst/>
                  <a:cxnLst/>
                  <a:rect l="l" t="t" r="r" b="b"/>
                  <a:pathLst>
                    <a:path w="2258" h="1838" extrusionOk="0">
                      <a:moveTo>
                        <a:pt x="782" y="1"/>
                      </a:moveTo>
                      <a:cubicBezTo>
                        <a:pt x="603" y="1"/>
                        <a:pt x="443" y="59"/>
                        <a:pt x="325" y="184"/>
                      </a:cubicBezTo>
                      <a:cubicBezTo>
                        <a:pt x="0" y="509"/>
                        <a:pt x="867" y="346"/>
                        <a:pt x="1318" y="780"/>
                      </a:cubicBezTo>
                      <a:cubicBezTo>
                        <a:pt x="1704" y="1150"/>
                        <a:pt x="1655" y="1837"/>
                        <a:pt x="1835" y="1837"/>
                      </a:cubicBezTo>
                      <a:cubicBezTo>
                        <a:pt x="1866" y="1837"/>
                        <a:pt x="1903" y="1817"/>
                        <a:pt x="1950" y="1773"/>
                      </a:cubicBezTo>
                      <a:cubicBezTo>
                        <a:pt x="2257" y="1448"/>
                        <a:pt x="2113" y="852"/>
                        <a:pt x="1680" y="419"/>
                      </a:cubicBezTo>
                      <a:cubicBezTo>
                        <a:pt x="1401" y="151"/>
                        <a:pt x="1068" y="1"/>
                        <a:pt x="78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578;p45">
                  <a:extLst>
                    <a:ext uri="{FF2B5EF4-FFF2-40B4-BE49-F238E27FC236}">
                      <a16:creationId xmlns="" xmlns:a16="http://schemas.microsoft.com/office/drawing/2014/main" id="{1F40D61B-FB9A-AA6C-7206-E22FF4B23437}"/>
                    </a:ext>
                  </a:extLst>
                </p:cNvPr>
                <p:cNvSpPr/>
                <p:nvPr/>
              </p:nvSpPr>
              <p:spPr>
                <a:xfrm>
                  <a:off x="7623063" y="3504390"/>
                  <a:ext cx="86405" cy="34483"/>
                </a:xfrm>
                <a:custGeom>
                  <a:avLst/>
                  <a:gdLst/>
                  <a:ahLst/>
                  <a:cxnLst/>
                  <a:rect l="l" t="t" r="r" b="b"/>
                  <a:pathLst>
                    <a:path w="2854" h="1139" extrusionOk="0">
                      <a:moveTo>
                        <a:pt x="1427" y="1"/>
                      </a:moveTo>
                      <a:cubicBezTo>
                        <a:pt x="651" y="1"/>
                        <a:pt x="1" y="254"/>
                        <a:pt x="1" y="579"/>
                      </a:cubicBezTo>
                      <a:cubicBezTo>
                        <a:pt x="1" y="885"/>
                        <a:pt x="651" y="1138"/>
                        <a:pt x="1427" y="1138"/>
                      </a:cubicBezTo>
                      <a:cubicBezTo>
                        <a:pt x="2204" y="1138"/>
                        <a:pt x="2854" y="885"/>
                        <a:pt x="2854" y="579"/>
                      </a:cubicBezTo>
                      <a:cubicBezTo>
                        <a:pt x="2854" y="254"/>
                        <a:pt x="2204" y="1"/>
                        <a:pt x="14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579;p45">
                  <a:extLst>
                    <a:ext uri="{FF2B5EF4-FFF2-40B4-BE49-F238E27FC236}">
                      <a16:creationId xmlns="" xmlns:a16="http://schemas.microsoft.com/office/drawing/2014/main" id="{D2AA34FF-1A19-EF63-CA6E-8151942A15DE}"/>
                    </a:ext>
                  </a:extLst>
                </p:cNvPr>
                <p:cNvSpPr/>
                <p:nvPr/>
              </p:nvSpPr>
              <p:spPr>
                <a:xfrm>
                  <a:off x="7635113" y="3509325"/>
                  <a:ext cx="62336" cy="25159"/>
                </a:xfrm>
                <a:custGeom>
                  <a:avLst/>
                  <a:gdLst/>
                  <a:ahLst/>
                  <a:cxnLst/>
                  <a:rect l="l" t="t" r="r" b="b"/>
                  <a:pathLst>
                    <a:path w="2059" h="831" extrusionOk="0">
                      <a:moveTo>
                        <a:pt x="1029" y="0"/>
                      </a:moveTo>
                      <a:cubicBezTo>
                        <a:pt x="451" y="0"/>
                        <a:pt x="0" y="181"/>
                        <a:pt x="0" y="416"/>
                      </a:cubicBezTo>
                      <a:cubicBezTo>
                        <a:pt x="0" y="632"/>
                        <a:pt x="451" y="831"/>
                        <a:pt x="1029" y="831"/>
                      </a:cubicBezTo>
                      <a:cubicBezTo>
                        <a:pt x="1607" y="831"/>
                        <a:pt x="2058" y="632"/>
                        <a:pt x="2058" y="416"/>
                      </a:cubicBezTo>
                      <a:cubicBezTo>
                        <a:pt x="2058" y="181"/>
                        <a:pt x="1607" y="0"/>
                        <a:pt x="102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580;p45">
                  <a:extLst>
                    <a:ext uri="{FF2B5EF4-FFF2-40B4-BE49-F238E27FC236}">
                      <a16:creationId xmlns="" xmlns:a16="http://schemas.microsoft.com/office/drawing/2014/main" id="{A91F3B95-0461-1A06-5BF8-2C81A668246C}"/>
                    </a:ext>
                  </a:extLst>
                </p:cNvPr>
                <p:cNvSpPr/>
                <p:nvPr/>
              </p:nvSpPr>
              <p:spPr>
                <a:xfrm>
                  <a:off x="7628543" y="3509628"/>
                  <a:ext cx="70541" cy="27944"/>
                </a:xfrm>
                <a:custGeom>
                  <a:avLst/>
                  <a:gdLst/>
                  <a:ahLst/>
                  <a:cxnLst/>
                  <a:rect l="l" t="t" r="r" b="b"/>
                  <a:pathLst>
                    <a:path w="2330" h="923" extrusionOk="0">
                      <a:moveTo>
                        <a:pt x="450" y="0"/>
                      </a:moveTo>
                      <a:cubicBezTo>
                        <a:pt x="341" y="0"/>
                        <a:pt x="169" y="32"/>
                        <a:pt x="109" y="225"/>
                      </a:cubicBezTo>
                      <a:cubicBezTo>
                        <a:pt x="0" y="532"/>
                        <a:pt x="398" y="803"/>
                        <a:pt x="1174" y="911"/>
                      </a:cubicBezTo>
                      <a:cubicBezTo>
                        <a:pt x="1240" y="919"/>
                        <a:pt x="1303" y="922"/>
                        <a:pt x="1363" y="922"/>
                      </a:cubicBezTo>
                      <a:cubicBezTo>
                        <a:pt x="2012" y="922"/>
                        <a:pt x="2329" y="514"/>
                        <a:pt x="2330" y="514"/>
                      </a:cubicBezTo>
                      <a:lnTo>
                        <a:pt x="2330" y="514"/>
                      </a:lnTo>
                      <a:cubicBezTo>
                        <a:pt x="2199" y="546"/>
                        <a:pt x="2070" y="560"/>
                        <a:pt x="1946" y="560"/>
                      </a:cubicBezTo>
                      <a:cubicBezTo>
                        <a:pt x="1161" y="560"/>
                        <a:pt x="542" y="8"/>
                        <a:pt x="542" y="8"/>
                      </a:cubicBezTo>
                      <a:cubicBezTo>
                        <a:pt x="542" y="8"/>
                        <a:pt x="504" y="0"/>
                        <a:pt x="45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581;p45">
                  <a:extLst>
                    <a:ext uri="{FF2B5EF4-FFF2-40B4-BE49-F238E27FC236}">
                      <a16:creationId xmlns="" xmlns:a16="http://schemas.microsoft.com/office/drawing/2014/main" id="{A23BAFEB-9290-13E4-F5F9-047AD4A586FC}"/>
                    </a:ext>
                  </a:extLst>
                </p:cNvPr>
                <p:cNvSpPr/>
                <p:nvPr/>
              </p:nvSpPr>
              <p:spPr>
                <a:xfrm>
                  <a:off x="7675015" y="3512050"/>
                  <a:ext cx="18589" cy="11323"/>
                </a:xfrm>
                <a:custGeom>
                  <a:avLst/>
                  <a:gdLst/>
                  <a:ahLst/>
                  <a:cxnLst/>
                  <a:rect l="l" t="t" r="r" b="b"/>
                  <a:pathLst>
                    <a:path w="614" h="374" extrusionOk="0">
                      <a:moveTo>
                        <a:pt x="14" y="0"/>
                      </a:moveTo>
                      <a:cubicBezTo>
                        <a:pt x="5" y="0"/>
                        <a:pt x="0" y="1"/>
                        <a:pt x="0" y="1"/>
                      </a:cubicBezTo>
                      <a:cubicBezTo>
                        <a:pt x="488" y="145"/>
                        <a:pt x="307" y="199"/>
                        <a:pt x="415" y="326"/>
                      </a:cubicBezTo>
                      <a:cubicBezTo>
                        <a:pt x="451" y="362"/>
                        <a:pt x="486" y="374"/>
                        <a:pt x="515" y="374"/>
                      </a:cubicBezTo>
                      <a:cubicBezTo>
                        <a:pt x="574" y="374"/>
                        <a:pt x="614" y="326"/>
                        <a:pt x="614" y="326"/>
                      </a:cubicBezTo>
                      <a:cubicBezTo>
                        <a:pt x="565" y="15"/>
                        <a:pt x="102" y="0"/>
                        <a:pt x="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582;p45">
                  <a:extLst>
                    <a:ext uri="{FF2B5EF4-FFF2-40B4-BE49-F238E27FC236}">
                      <a16:creationId xmlns="" xmlns:a16="http://schemas.microsoft.com/office/drawing/2014/main" id="{B512F9EA-EED3-769B-3EFB-D0BA01DBD25C}"/>
                    </a:ext>
                  </a:extLst>
                </p:cNvPr>
                <p:cNvSpPr/>
                <p:nvPr/>
              </p:nvSpPr>
              <p:spPr>
                <a:xfrm>
                  <a:off x="8480209" y="3504390"/>
                  <a:ext cx="57432" cy="895444"/>
                </a:xfrm>
                <a:custGeom>
                  <a:avLst/>
                  <a:gdLst/>
                  <a:ahLst/>
                  <a:cxnLst/>
                  <a:rect l="l" t="t" r="r" b="b"/>
                  <a:pathLst>
                    <a:path w="1897" h="29577" extrusionOk="0">
                      <a:moveTo>
                        <a:pt x="939" y="1"/>
                      </a:moveTo>
                      <a:cubicBezTo>
                        <a:pt x="434" y="1"/>
                        <a:pt x="0" y="416"/>
                        <a:pt x="0" y="940"/>
                      </a:cubicBezTo>
                      <a:lnTo>
                        <a:pt x="0" y="28637"/>
                      </a:lnTo>
                      <a:cubicBezTo>
                        <a:pt x="0" y="29143"/>
                        <a:pt x="434" y="29576"/>
                        <a:pt x="939" y="29576"/>
                      </a:cubicBezTo>
                      <a:lnTo>
                        <a:pt x="975" y="29576"/>
                      </a:lnTo>
                      <a:cubicBezTo>
                        <a:pt x="1481" y="29576"/>
                        <a:pt x="1896" y="29143"/>
                        <a:pt x="1896" y="28637"/>
                      </a:cubicBezTo>
                      <a:lnTo>
                        <a:pt x="1896" y="940"/>
                      </a:lnTo>
                      <a:cubicBezTo>
                        <a:pt x="1896" y="416"/>
                        <a:pt x="1481" y="1"/>
                        <a:pt x="97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583;p45">
                  <a:extLst>
                    <a:ext uri="{FF2B5EF4-FFF2-40B4-BE49-F238E27FC236}">
                      <a16:creationId xmlns="" xmlns:a16="http://schemas.microsoft.com/office/drawing/2014/main" id="{016C6D66-EE22-46C7-8398-F0A5F4D1C8EA}"/>
                    </a:ext>
                  </a:extLst>
                </p:cNvPr>
                <p:cNvSpPr/>
                <p:nvPr/>
              </p:nvSpPr>
              <p:spPr>
                <a:xfrm>
                  <a:off x="8489504" y="3538843"/>
                  <a:ext cx="38843" cy="825993"/>
                </a:xfrm>
                <a:custGeom>
                  <a:avLst/>
                  <a:gdLst/>
                  <a:ahLst/>
                  <a:cxnLst/>
                  <a:rect l="l" t="t" r="r" b="b"/>
                  <a:pathLst>
                    <a:path w="1283" h="27283" extrusionOk="0">
                      <a:moveTo>
                        <a:pt x="524" y="0"/>
                      </a:moveTo>
                      <a:cubicBezTo>
                        <a:pt x="235" y="0"/>
                        <a:pt x="0" y="235"/>
                        <a:pt x="0" y="524"/>
                      </a:cubicBezTo>
                      <a:lnTo>
                        <a:pt x="0" y="26777"/>
                      </a:lnTo>
                      <a:cubicBezTo>
                        <a:pt x="0" y="27048"/>
                        <a:pt x="235" y="27282"/>
                        <a:pt x="524" y="27282"/>
                      </a:cubicBezTo>
                      <a:lnTo>
                        <a:pt x="777" y="27282"/>
                      </a:lnTo>
                      <a:cubicBezTo>
                        <a:pt x="1047" y="27282"/>
                        <a:pt x="1282" y="27048"/>
                        <a:pt x="1282" y="26777"/>
                      </a:cubicBezTo>
                      <a:lnTo>
                        <a:pt x="1282" y="524"/>
                      </a:lnTo>
                      <a:cubicBezTo>
                        <a:pt x="1282" y="235"/>
                        <a:pt x="1047" y="0"/>
                        <a:pt x="77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584;p45">
                  <a:extLst>
                    <a:ext uri="{FF2B5EF4-FFF2-40B4-BE49-F238E27FC236}">
                      <a16:creationId xmlns="" xmlns:a16="http://schemas.microsoft.com/office/drawing/2014/main" id="{76E3C5F0-5F9D-EB50-CFB5-AB488F14A099}"/>
                    </a:ext>
                  </a:extLst>
                </p:cNvPr>
                <p:cNvSpPr/>
                <p:nvPr/>
              </p:nvSpPr>
              <p:spPr>
                <a:xfrm>
                  <a:off x="8480209" y="3554677"/>
                  <a:ext cx="57432" cy="824358"/>
                </a:xfrm>
                <a:custGeom>
                  <a:avLst/>
                  <a:gdLst/>
                  <a:ahLst/>
                  <a:cxnLst/>
                  <a:rect l="l" t="t" r="r" b="b"/>
                  <a:pathLst>
                    <a:path w="1897" h="27229" extrusionOk="0">
                      <a:moveTo>
                        <a:pt x="0" y="1"/>
                      </a:moveTo>
                      <a:lnTo>
                        <a:pt x="0" y="26976"/>
                      </a:lnTo>
                      <a:lnTo>
                        <a:pt x="1571" y="27229"/>
                      </a:lnTo>
                      <a:lnTo>
                        <a:pt x="1896" y="23166"/>
                      </a:lnTo>
                      <a:lnTo>
                        <a:pt x="1896" y="23166"/>
                      </a:lnTo>
                      <a:cubicBezTo>
                        <a:pt x="1889" y="23167"/>
                        <a:pt x="1882" y="23167"/>
                        <a:pt x="1875" y="23167"/>
                      </a:cubicBezTo>
                      <a:cubicBezTo>
                        <a:pt x="56" y="23167"/>
                        <a:pt x="307" y="1"/>
                        <a:pt x="3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585;p45">
                  <a:extLst>
                    <a:ext uri="{FF2B5EF4-FFF2-40B4-BE49-F238E27FC236}">
                      <a16:creationId xmlns="" xmlns:a16="http://schemas.microsoft.com/office/drawing/2014/main" id="{33CD1B05-6762-95AE-72E1-FD07F06430EE}"/>
                    </a:ext>
                  </a:extLst>
                </p:cNvPr>
                <p:cNvSpPr/>
                <p:nvPr/>
              </p:nvSpPr>
              <p:spPr>
                <a:xfrm>
                  <a:off x="8450146" y="3397247"/>
                  <a:ext cx="119738" cy="119193"/>
                </a:xfrm>
                <a:custGeom>
                  <a:avLst/>
                  <a:gdLst/>
                  <a:ahLst/>
                  <a:cxnLst/>
                  <a:rect l="l" t="t" r="r" b="b"/>
                  <a:pathLst>
                    <a:path w="3955" h="3937" extrusionOk="0">
                      <a:moveTo>
                        <a:pt x="1986" y="1"/>
                      </a:moveTo>
                      <a:cubicBezTo>
                        <a:pt x="885" y="1"/>
                        <a:pt x="0" y="886"/>
                        <a:pt x="0" y="1969"/>
                      </a:cubicBezTo>
                      <a:cubicBezTo>
                        <a:pt x="0" y="3070"/>
                        <a:pt x="885" y="3937"/>
                        <a:pt x="1986" y="3937"/>
                      </a:cubicBezTo>
                      <a:cubicBezTo>
                        <a:pt x="3070" y="3937"/>
                        <a:pt x="3954" y="3070"/>
                        <a:pt x="3954" y="1969"/>
                      </a:cubicBezTo>
                      <a:cubicBezTo>
                        <a:pt x="3954" y="886"/>
                        <a:pt x="3070" y="1"/>
                        <a:pt x="19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586;p45">
                  <a:extLst>
                    <a:ext uri="{FF2B5EF4-FFF2-40B4-BE49-F238E27FC236}">
                      <a16:creationId xmlns="" xmlns:a16="http://schemas.microsoft.com/office/drawing/2014/main" id="{9EF18873-8DF9-A69A-1B5C-7770B5A2C24A}"/>
                    </a:ext>
                  </a:extLst>
                </p:cNvPr>
                <p:cNvSpPr/>
                <p:nvPr/>
              </p:nvSpPr>
              <p:spPr>
                <a:xfrm>
                  <a:off x="8460530" y="3407631"/>
                  <a:ext cx="98969" cy="98424"/>
                </a:xfrm>
                <a:custGeom>
                  <a:avLst/>
                  <a:gdLst/>
                  <a:ahLst/>
                  <a:cxnLst/>
                  <a:rect l="l" t="t" r="r" b="b"/>
                  <a:pathLst>
                    <a:path w="3269" h="3251" extrusionOk="0">
                      <a:moveTo>
                        <a:pt x="1643" y="1"/>
                      </a:moveTo>
                      <a:cubicBezTo>
                        <a:pt x="740" y="1"/>
                        <a:pt x="0" y="723"/>
                        <a:pt x="0" y="1626"/>
                      </a:cubicBezTo>
                      <a:cubicBezTo>
                        <a:pt x="0" y="2529"/>
                        <a:pt x="740" y="3251"/>
                        <a:pt x="1643" y="3251"/>
                      </a:cubicBezTo>
                      <a:cubicBezTo>
                        <a:pt x="2546" y="3251"/>
                        <a:pt x="3268" y="2529"/>
                        <a:pt x="3268" y="1626"/>
                      </a:cubicBezTo>
                      <a:cubicBezTo>
                        <a:pt x="3268" y="723"/>
                        <a:pt x="2546" y="1"/>
                        <a:pt x="164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587;p45">
                  <a:extLst>
                    <a:ext uri="{FF2B5EF4-FFF2-40B4-BE49-F238E27FC236}">
                      <a16:creationId xmlns="" xmlns:a16="http://schemas.microsoft.com/office/drawing/2014/main" id="{D462AD26-8E15-BA6A-DDE7-0234AB075A1A}"/>
                    </a:ext>
                  </a:extLst>
                </p:cNvPr>
                <p:cNvSpPr/>
                <p:nvPr/>
              </p:nvSpPr>
              <p:spPr>
                <a:xfrm>
                  <a:off x="8451236" y="3436060"/>
                  <a:ext cx="108263" cy="73659"/>
                </a:xfrm>
                <a:custGeom>
                  <a:avLst/>
                  <a:gdLst/>
                  <a:ahLst/>
                  <a:cxnLst/>
                  <a:rect l="l" t="t" r="r" b="b"/>
                  <a:pathLst>
                    <a:path w="3576" h="2433" extrusionOk="0">
                      <a:moveTo>
                        <a:pt x="307" y="1"/>
                      </a:moveTo>
                      <a:cubicBezTo>
                        <a:pt x="0" y="1788"/>
                        <a:pt x="1300" y="2312"/>
                        <a:pt x="1300" y="2312"/>
                      </a:cubicBezTo>
                      <a:cubicBezTo>
                        <a:pt x="1602" y="2397"/>
                        <a:pt x="1865" y="2433"/>
                        <a:pt x="2093" y="2433"/>
                      </a:cubicBezTo>
                      <a:cubicBezTo>
                        <a:pt x="3417" y="2433"/>
                        <a:pt x="3575" y="1211"/>
                        <a:pt x="3575" y="1211"/>
                      </a:cubicBezTo>
                      <a:lnTo>
                        <a:pt x="3575" y="1211"/>
                      </a:lnTo>
                      <a:cubicBezTo>
                        <a:pt x="3186" y="1422"/>
                        <a:pt x="2826" y="1508"/>
                        <a:pt x="2497" y="1508"/>
                      </a:cubicBezTo>
                      <a:cubicBezTo>
                        <a:pt x="1120" y="1508"/>
                        <a:pt x="307" y="1"/>
                        <a:pt x="3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588;p45">
                  <a:extLst>
                    <a:ext uri="{FF2B5EF4-FFF2-40B4-BE49-F238E27FC236}">
                      <a16:creationId xmlns="" xmlns:a16="http://schemas.microsoft.com/office/drawing/2014/main" id="{3471EF48-2E09-1852-AD4C-021930F96781}"/>
                    </a:ext>
                  </a:extLst>
                </p:cNvPr>
                <p:cNvSpPr/>
                <p:nvPr/>
              </p:nvSpPr>
              <p:spPr>
                <a:xfrm>
                  <a:off x="8492228" y="3410840"/>
                  <a:ext cx="68361" cy="55645"/>
                </a:xfrm>
                <a:custGeom>
                  <a:avLst/>
                  <a:gdLst/>
                  <a:ahLst/>
                  <a:cxnLst/>
                  <a:rect l="l" t="t" r="r" b="b"/>
                  <a:pathLst>
                    <a:path w="2258" h="1838" extrusionOk="0">
                      <a:moveTo>
                        <a:pt x="776" y="1"/>
                      </a:moveTo>
                      <a:cubicBezTo>
                        <a:pt x="596" y="1"/>
                        <a:pt x="432" y="59"/>
                        <a:pt x="307" y="184"/>
                      </a:cubicBezTo>
                      <a:cubicBezTo>
                        <a:pt x="0" y="509"/>
                        <a:pt x="867" y="346"/>
                        <a:pt x="1318" y="780"/>
                      </a:cubicBezTo>
                      <a:cubicBezTo>
                        <a:pt x="1704" y="1150"/>
                        <a:pt x="1655" y="1837"/>
                        <a:pt x="1824" y="1837"/>
                      </a:cubicBezTo>
                      <a:cubicBezTo>
                        <a:pt x="1853" y="1837"/>
                        <a:pt x="1888" y="1817"/>
                        <a:pt x="1932" y="1773"/>
                      </a:cubicBezTo>
                      <a:cubicBezTo>
                        <a:pt x="2257" y="1448"/>
                        <a:pt x="2113" y="852"/>
                        <a:pt x="1662" y="419"/>
                      </a:cubicBezTo>
                      <a:cubicBezTo>
                        <a:pt x="1394" y="151"/>
                        <a:pt x="1065" y="1"/>
                        <a:pt x="77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589;p45">
                  <a:extLst>
                    <a:ext uri="{FF2B5EF4-FFF2-40B4-BE49-F238E27FC236}">
                      <a16:creationId xmlns="" xmlns:a16="http://schemas.microsoft.com/office/drawing/2014/main" id="{0E4EC9E2-D667-5E36-5E03-B3F22F3A8B1F}"/>
                    </a:ext>
                  </a:extLst>
                </p:cNvPr>
                <p:cNvSpPr/>
                <p:nvPr/>
              </p:nvSpPr>
              <p:spPr>
                <a:xfrm>
                  <a:off x="8467070" y="3504390"/>
                  <a:ext cx="85860" cy="34483"/>
                </a:xfrm>
                <a:custGeom>
                  <a:avLst/>
                  <a:gdLst/>
                  <a:ahLst/>
                  <a:cxnLst/>
                  <a:rect l="l" t="t" r="r" b="b"/>
                  <a:pathLst>
                    <a:path w="2836" h="1139" extrusionOk="0">
                      <a:moveTo>
                        <a:pt x="1427" y="1"/>
                      </a:moveTo>
                      <a:cubicBezTo>
                        <a:pt x="633" y="1"/>
                        <a:pt x="1" y="254"/>
                        <a:pt x="1" y="579"/>
                      </a:cubicBezTo>
                      <a:cubicBezTo>
                        <a:pt x="1" y="885"/>
                        <a:pt x="633" y="1138"/>
                        <a:pt x="1427" y="1138"/>
                      </a:cubicBezTo>
                      <a:cubicBezTo>
                        <a:pt x="2204" y="1138"/>
                        <a:pt x="2836" y="885"/>
                        <a:pt x="2836" y="579"/>
                      </a:cubicBezTo>
                      <a:cubicBezTo>
                        <a:pt x="2836" y="254"/>
                        <a:pt x="2204" y="1"/>
                        <a:pt x="14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590;p45">
                  <a:extLst>
                    <a:ext uri="{FF2B5EF4-FFF2-40B4-BE49-F238E27FC236}">
                      <a16:creationId xmlns="" xmlns:a16="http://schemas.microsoft.com/office/drawing/2014/main" id="{F666FECC-8994-3607-96C0-13D9243DFAB2}"/>
                    </a:ext>
                  </a:extLst>
                </p:cNvPr>
                <p:cNvSpPr/>
                <p:nvPr/>
              </p:nvSpPr>
              <p:spPr>
                <a:xfrm>
                  <a:off x="8478574" y="3509325"/>
                  <a:ext cx="62881" cy="25159"/>
                </a:xfrm>
                <a:custGeom>
                  <a:avLst/>
                  <a:gdLst/>
                  <a:ahLst/>
                  <a:cxnLst/>
                  <a:rect l="l" t="t" r="r" b="b"/>
                  <a:pathLst>
                    <a:path w="2077" h="831" extrusionOk="0">
                      <a:moveTo>
                        <a:pt x="1047" y="0"/>
                      </a:moveTo>
                      <a:cubicBezTo>
                        <a:pt x="469" y="0"/>
                        <a:pt x="0" y="181"/>
                        <a:pt x="0" y="416"/>
                      </a:cubicBezTo>
                      <a:cubicBezTo>
                        <a:pt x="0" y="632"/>
                        <a:pt x="469" y="831"/>
                        <a:pt x="1047" y="831"/>
                      </a:cubicBezTo>
                      <a:cubicBezTo>
                        <a:pt x="1607" y="831"/>
                        <a:pt x="2076" y="632"/>
                        <a:pt x="2076" y="416"/>
                      </a:cubicBezTo>
                      <a:cubicBezTo>
                        <a:pt x="2076" y="181"/>
                        <a:pt x="1607" y="0"/>
                        <a:pt x="104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591;p45">
                  <a:extLst>
                    <a:ext uri="{FF2B5EF4-FFF2-40B4-BE49-F238E27FC236}">
                      <a16:creationId xmlns="" xmlns:a16="http://schemas.microsoft.com/office/drawing/2014/main" id="{B26ACD07-1123-06DD-357E-5BBB5057336C}"/>
                    </a:ext>
                  </a:extLst>
                </p:cNvPr>
                <p:cNvSpPr/>
                <p:nvPr/>
              </p:nvSpPr>
              <p:spPr>
                <a:xfrm>
                  <a:off x="8472550" y="3509628"/>
                  <a:ext cx="70541" cy="27944"/>
                </a:xfrm>
                <a:custGeom>
                  <a:avLst/>
                  <a:gdLst/>
                  <a:ahLst/>
                  <a:cxnLst/>
                  <a:rect l="l" t="t" r="r" b="b"/>
                  <a:pathLst>
                    <a:path w="2330" h="923" extrusionOk="0">
                      <a:moveTo>
                        <a:pt x="449" y="0"/>
                      </a:moveTo>
                      <a:cubicBezTo>
                        <a:pt x="339" y="0"/>
                        <a:pt x="163" y="32"/>
                        <a:pt x="91" y="225"/>
                      </a:cubicBezTo>
                      <a:cubicBezTo>
                        <a:pt x="0" y="532"/>
                        <a:pt x="398" y="803"/>
                        <a:pt x="1156" y="911"/>
                      </a:cubicBezTo>
                      <a:cubicBezTo>
                        <a:pt x="1222" y="919"/>
                        <a:pt x="1285" y="922"/>
                        <a:pt x="1345" y="922"/>
                      </a:cubicBezTo>
                      <a:cubicBezTo>
                        <a:pt x="1997" y="922"/>
                        <a:pt x="2330" y="514"/>
                        <a:pt x="2330" y="514"/>
                      </a:cubicBezTo>
                      <a:lnTo>
                        <a:pt x="2330" y="514"/>
                      </a:lnTo>
                      <a:cubicBezTo>
                        <a:pt x="2199" y="546"/>
                        <a:pt x="2070" y="560"/>
                        <a:pt x="1946" y="560"/>
                      </a:cubicBezTo>
                      <a:cubicBezTo>
                        <a:pt x="1161" y="560"/>
                        <a:pt x="542" y="8"/>
                        <a:pt x="542" y="8"/>
                      </a:cubicBezTo>
                      <a:cubicBezTo>
                        <a:pt x="542" y="8"/>
                        <a:pt x="504" y="0"/>
                        <a:pt x="4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1592;p45">
                  <a:extLst>
                    <a:ext uri="{FF2B5EF4-FFF2-40B4-BE49-F238E27FC236}">
                      <a16:creationId xmlns="" xmlns:a16="http://schemas.microsoft.com/office/drawing/2014/main" id="{0363523F-2B9A-E444-7A2E-27E80C1F1C9C}"/>
                    </a:ext>
                  </a:extLst>
                </p:cNvPr>
                <p:cNvSpPr/>
                <p:nvPr/>
              </p:nvSpPr>
              <p:spPr>
                <a:xfrm>
                  <a:off x="8519022" y="3512050"/>
                  <a:ext cx="18619" cy="11323"/>
                </a:xfrm>
                <a:custGeom>
                  <a:avLst/>
                  <a:gdLst/>
                  <a:ahLst/>
                  <a:cxnLst/>
                  <a:rect l="l" t="t" r="r" b="b"/>
                  <a:pathLst>
                    <a:path w="615" h="374" extrusionOk="0">
                      <a:moveTo>
                        <a:pt x="14" y="0"/>
                      </a:moveTo>
                      <a:cubicBezTo>
                        <a:pt x="5" y="0"/>
                        <a:pt x="0" y="1"/>
                        <a:pt x="0" y="1"/>
                      </a:cubicBezTo>
                      <a:cubicBezTo>
                        <a:pt x="488" y="145"/>
                        <a:pt x="307" y="199"/>
                        <a:pt x="415" y="326"/>
                      </a:cubicBezTo>
                      <a:cubicBezTo>
                        <a:pt x="452" y="362"/>
                        <a:pt x="486" y="374"/>
                        <a:pt x="515" y="374"/>
                      </a:cubicBezTo>
                      <a:cubicBezTo>
                        <a:pt x="574" y="374"/>
                        <a:pt x="614" y="326"/>
                        <a:pt x="614" y="326"/>
                      </a:cubicBezTo>
                      <a:cubicBezTo>
                        <a:pt x="565" y="15"/>
                        <a:pt x="102" y="0"/>
                        <a:pt x="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593;p45">
                  <a:extLst>
                    <a:ext uri="{FF2B5EF4-FFF2-40B4-BE49-F238E27FC236}">
                      <a16:creationId xmlns="" xmlns:a16="http://schemas.microsoft.com/office/drawing/2014/main" id="{ED5F205D-C695-04E2-4ED2-5E04235CBE9C}"/>
                    </a:ext>
                  </a:extLst>
                </p:cNvPr>
                <p:cNvSpPr/>
                <p:nvPr/>
              </p:nvSpPr>
              <p:spPr>
                <a:xfrm>
                  <a:off x="7664056" y="3373209"/>
                  <a:ext cx="95699" cy="125762"/>
                </a:xfrm>
                <a:custGeom>
                  <a:avLst/>
                  <a:gdLst/>
                  <a:ahLst/>
                  <a:cxnLst/>
                  <a:rect l="l" t="t" r="r" b="b"/>
                  <a:pathLst>
                    <a:path w="3161" h="4154" extrusionOk="0">
                      <a:moveTo>
                        <a:pt x="1482" y="0"/>
                      </a:moveTo>
                      <a:lnTo>
                        <a:pt x="1193" y="1932"/>
                      </a:lnTo>
                      <a:lnTo>
                        <a:pt x="1" y="2077"/>
                      </a:lnTo>
                      <a:lnTo>
                        <a:pt x="1283" y="2673"/>
                      </a:lnTo>
                      <a:lnTo>
                        <a:pt x="1482" y="4153"/>
                      </a:lnTo>
                      <a:lnTo>
                        <a:pt x="1716" y="2582"/>
                      </a:lnTo>
                      <a:lnTo>
                        <a:pt x="3161" y="2221"/>
                      </a:lnTo>
                      <a:lnTo>
                        <a:pt x="1788" y="1968"/>
                      </a:lnTo>
                      <a:lnTo>
                        <a:pt x="1482"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594;p45">
                  <a:extLst>
                    <a:ext uri="{FF2B5EF4-FFF2-40B4-BE49-F238E27FC236}">
                      <a16:creationId xmlns="" xmlns:a16="http://schemas.microsoft.com/office/drawing/2014/main" id="{1D403A0C-DE25-BBA7-4F6E-82EEE31279FE}"/>
                    </a:ext>
                  </a:extLst>
                </p:cNvPr>
                <p:cNvSpPr/>
                <p:nvPr/>
              </p:nvSpPr>
              <p:spPr>
                <a:xfrm>
                  <a:off x="8517932" y="3378658"/>
                  <a:ext cx="95669" cy="126307"/>
                </a:xfrm>
                <a:custGeom>
                  <a:avLst/>
                  <a:gdLst/>
                  <a:ahLst/>
                  <a:cxnLst/>
                  <a:rect l="l" t="t" r="r" b="b"/>
                  <a:pathLst>
                    <a:path w="3160" h="4172" extrusionOk="0">
                      <a:moveTo>
                        <a:pt x="1481" y="1"/>
                      </a:moveTo>
                      <a:lnTo>
                        <a:pt x="1192" y="1933"/>
                      </a:lnTo>
                      <a:lnTo>
                        <a:pt x="0" y="2077"/>
                      </a:lnTo>
                      <a:lnTo>
                        <a:pt x="1282" y="2673"/>
                      </a:lnTo>
                      <a:lnTo>
                        <a:pt x="1481" y="4172"/>
                      </a:lnTo>
                      <a:lnTo>
                        <a:pt x="1715" y="2583"/>
                      </a:lnTo>
                      <a:lnTo>
                        <a:pt x="3160" y="2222"/>
                      </a:lnTo>
                      <a:lnTo>
                        <a:pt x="1788" y="1969"/>
                      </a:lnTo>
                      <a:lnTo>
                        <a:pt x="1481"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4" name="Google Shape;1595;p45">
              <a:extLst>
                <a:ext uri="{FF2B5EF4-FFF2-40B4-BE49-F238E27FC236}">
                  <a16:creationId xmlns="" xmlns:a16="http://schemas.microsoft.com/office/drawing/2014/main" id="{2C341D14-9833-DCE1-201A-A3799E0F2585}"/>
                </a:ext>
              </a:extLst>
            </p:cNvPr>
            <p:cNvGrpSpPr/>
            <p:nvPr/>
          </p:nvGrpSpPr>
          <p:grpSpPr>
            <a:xfrm>
              <a:off x="8703606" y="1187675"/>
              <a:ext cx="427768" cy="3262637"/>
              <a:chOff x="8769129" y="1205470"/>
              <a:chExt cx="374873" cy="3938100"/>
            </a:xfrm>
          </p:grpSpPr>
          <p:sp>
            <p:nvSpPr>
              <p:cNvPr id="45" name="Google Shape;1596;p45">
                <a:extLst>
                  <a:ext uri="{FF2B5EF4-FFF2-40B4-BE49-F238E27FC236}">
                    <a16:creationId xmlns="" xmlns:a16="http://schemas.microsoft.com/office/drawing/2014/main" id="{E42A350F-C7B3-507C-5E81-1C473052A078}"/>
                  </a:ext>
                </a:extLst>
              </p:cNvPr>
              <p:cNvSpPr/>
              <p:nvPr/>
            </p:nvSpPr>
            <p:spPr>
              <a:xfrm flipH="1">
                <a:off x="8769129" y="1205470"/>
                <a:ext cx="369600" cy="3938100"/>
              </a:xfrm>
              <a:prstGeom prst="rect">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597;p45">
                <a:extLst>
                  <a:ext uri="{FF2B5EF4-FFF2-40B4-BE49-F238E27FC236}">
                    <a16:creationId xmlns="" xmlns:a16="http://schemas.microsoft.com/office/drawing/2014/main" id="{A8B8E3D1-C44C-4F05-042D-AA57DB713AA2}"/>
                  </a:ext>
                </a:extLst>
              </p:cNvPr>
              <p:cNvSpPr/>
              <p:nvPr/>
            </p:nvSpPr>
            <p:spPr>
              <a:xfrm flipH="1">
                <a:off x="8890929" y="1205470"/>
                <a:ext cx="247800" cy="3938100"/>
              </a:xfrm>
              <a:prstGeom prst="rect">
                <a:avLst/>
              </a:prstGeom>
              <a:solidFill>
                <a:srgbClr val="C232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598;p45">
                <a:extLst>
                  <a:ext uri="{FF2B5EF4-FFF2-40B4-BE49-F238E27FC236}">
                    <a16:creationId xmlns="" xmlns:a16="http://schemas.microsoft.com/office/drawing/2014/main" id="{B56D8660-F397-9F03-9CD1-FEB1CB11C86E}"/>
                  </a:ext>
                </a:extLst>
              </p:cNvPr>
              <p:cNvSpPr/>
              <p:nvPr/>
            </p:nvSpPr>
            <p:spPr>
              <a:xfrm flipH="1">
                <a:off x="9001503" y="1205470"/>
                <a:ext cx="142500" cy="3938100"/>
              </a:xfrm>
              <a:prstGeom prst="rect">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Tree>
    <p:extLst>
      <p:ext uri="{BB962C8B-B14F-4D97-AF65-F5344CB8AC3E}">
        <p14:creationId xmlns="" xmlns:p14="http://schemas.microsoft.com/office/powerpoint/2010/main" val="2791829560"/>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 action="ppaction://noaction"/>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3"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4"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 xmlns:a16="http://schemas.microsoft.com/office/drawing/2014/main" id="{46AE7D05-7D4D-DF49-5EFF-CD055842A66B}"/>
              </a:ext>
            </a:extLst>
          </p:cNvPr>
          <p:cNvGrpSpPr/>
          <p:nvPr/>
        </p:nvGrpSpPr>
        <p:grpSpPr>
          <a:xfrm>
            <a:off x="812767" y="747461"/>
            <a:ext cx="10255035" cy="496546"/>
            <a:chOff x="1095374" y="794342"/>
            <a:chExt cx="6716789" cy="496546"/>
          </a:xfrm>
        </p:grpSpPr>
        <p:sp>
          <p:nvSpPr>
            <p:cNvPr id="31" name="Google Shape;1244;p38">
              <a:extLst>
                <a:ext uri="{FF2B5EF4-FFF2-40B4-BE49-F238E27FC236}">
                  <a16:creationId xmlns="" xmlns:a16="http://schemas.microsoft.com/office/drawing/2014/main" id="{3E8DD768-8E2B-10A8-4AEF-773BA4E24366}"/>
                </a:ext>
              </a:extLst>
            </p:cNvPr>
            <p:cNvSpPr/>
            <p:nvPr/>
          </p:nvSpPr>
          <p:spPr>
            <a:xfrm>
              <a:off x="1095375" y="794342"/>
              <a:ext cx="6716788" cy="496546"/>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 xmlns:a16="http://schemas.microsoft.com/office/drawing/2014/main" id="{F5FD9B20-A98A-9E49-C13D-30F0BC72E5B0}"/>
                </a:ext>
              </a:extLst>
            </p:cNvPr>
            <p:cNvSpPr/>
            <p:nvPr/>
          </p:nvSpPr>
          <p:spPr>
            <a:xfrm>
              <a:off x="1095374" y="832208"/>
              <a:ext cx="6629392" cy="400110"/>
            </a:xfrm>
            <a:prstGeom prst="rect">
              <a:avLst/>
            </a:prstGeom>
            <a:noFill/>
          </p:spPr>
          <p:txBody>
            <a:bodyPr wrap="square" lIns="91440" tIns="45720" rIns="91440" bIns="45720">
              <a:spAutoFit/>
            </a:bodyPr>
            <a:lstStyle/>
            <a:p>
              <a:pPr algn="just">
                <a:spcAft>
                  <a:spcPts val="800"/>
                </a:spcAft>
                <a:buClr>
                  <a:schemeClr val="lt2"/>
                </a:buClr>
                <a:buSzPts val="3600"/>
                <a:tabLst>
                  <a:tab pos="659130" algn="l"/>
                </a:tabLst>
              </a:pPr>
              <a:r>
                <a:rPr lang="en-US" sz="2000" b="1" dirty="0">
                  <a:solidFill>
                    <a:schemeClr val="accent1">
                      <a:lumMod val="75000"/>
                    </a:schemeClr>
                  </a:solidFill>
                  <a:latin typeface="Playfair Display"/>
                </a:rPr>
                <a:t>6. Đặc điểm của sân khấu chèo qua đoạn xưng danh của Xúy Vân </a:t>
              </a:r>
            </a:p>
          </p:txBody>
        </p:sp>
      </p:grpSp>
      <p:grpSp>
        <p:nvGrpSpPr>
          <p:cNvPr id="16" name="Nhóm 15">
            <a:extLst>
              <a:ext uri="{FF2B5EF4-FFF2-40B4-BE49-F238E27FC236}">
                <a16:creationId xmlns="" xmlns:a16="http://schemas.microsoft.com/office/drawing/2014/main" id="{ECD52CF2-A25F-FC3B-5EA2-F16A75AF5916}"/>
              </a:ext>
            </a:extLst>
          </p:cNvPr>
          <p:cNvGrpSpPr/>
          <p:nvPr/>
        </p:nvGrpSpPr>
        <p:grpSpPr>
          <a:xfrm>
            <a:off x="1044629" y="1459319"/>
            <a:ext cx="9581321" cy="3692080"/>
            <a:chOff x="1044629" y="1459319"/>
            <a:chExt cx="9581321" cy="3692080"/>
          </a:xfrm>
        </p:grpSpPr>
        <p:sp>
          <p:nvSpPr>
            <p:cNvPr id="24" name="Hộp Văn bản 23">
              <a:extLst>
                <a:ext uri="{FF2B5EF4-FFF2-40B4-BE49-F238E27FC236}">
                  <a16:creationId xmlns="" xmlns:a16="http://schemas.microsoft.com/office/drawing/2014/main" id="{57B30CD8-124D-5B15-2136-42196E783AE2}"/>
                </a:ext>
              </a:extLst>
            </p:cNvPr>
            <p:cNvSpPr txBox="1"/>
            <p:nvPr/>
          </p:nvSpPr>
          <p:spPr>
            <a:xfrm>
              <a:off x="2825651" y="2218109"/>
              <a:ext cx="7800299" cy="400110"/>
            </a:xfrm>
            <a:prstGeom prst="rect">
              <a:avLst/>
            </a:prstGeom>
            <a:solidFill>
              <a:srgbClr val="FFD799"/>
            </a:solidFill>
          </p:spPr>
          <p:txBody>
            <a:bodyPr wrap="square">
              <a:spAutoFit/>
            </a:bodyPr>
            <a:lstStyle/>
            <a:p>
              <a:pPr algn="just"/>
              <a:r>
                <a:rPr lang="en-US" sz="2000" dirty="0">
                  <a:latin typeface="Times New Roman" panose="02020603050405020304" pitchFamily="18" charset="0"/>
                </a:rPr>
                <a:t>Danh tính, quê quán, thân phận, gia cảnh, tính cách,... của nhân vật</a:t>
              </a:r>
            </a:p>
          </p:txBody>
        </p:sp>
        <p:sp>
          <p:nvSpPr>
            <p:cNvPr id="29" name="Hộp Văn bản 28">
              <a:extLst>
                <a:ext uri="{FF2B5EF4-FFF2-40B4-BE49-F238E27FC236}">
                  <a16:creationId xmlns="" xmlns:a16="http://schemas.microsoft.com/office/drawing/2014/main" id="{5BDF8438-B5CC-04AF-E32A-A2932F56C136}"/>
                </a:ext>
              </a:extLst>
            </p:cNvPr>
            <p:cNvSpPr txBox="1"/>
            <p:nvPr/>
          </p:nvSpPr>
          <p:spPr>
            <a:xfrm>
              <a:off x="2825650" y="2875822"/>
              <a:ext cx="7800299" cy="1015663"/>
            </a:xfrm>
            <a:prstGeom prst="rect">
              <a:avLst/>
            </a:prstGeom>
            <a:solidFill>
              <a:srgbClr val="FFD799"/>
            </a:solidFill>
          </p:spPr>
          <p:txBody>
            <a:bodyPr wrap="square">
              <a:spAutoFit/>
            </a:bodyPr>
            <a:lstStyle/>
            <a:p>
              <a:pPr algn="just"/>
              <a:r>
                <a:rPr lang="en-US" sz="2000" dirty="0">
                  <a:latin typeface="Times New Roman" panose="02020603050405020304" pitchFamily="18" charset="0"/>
                </a:rPr>
                <a:t>Qua lời chào hỏi kiểu như: “Chị em ơi!/ Ra đây có phải xưng danh không nhỉ?” và tiếng đế: “Không xưng danh, ai biết là ai?”, có thể nhận ra giữa khán giả và sân khấu không có khoảng cách nào đáng kể. </a:t>
              </a:r>
            </a:p>
          </p:txBody>
        </p:sp>
        <p:grpSp>
          <p:nvGrpSpPr>
            <p:cNvPr id="15" name="Nhóm 14">
              <a:extLst>
                <a:ext uri="{FF2B5EF4-FFF2-40B4-BE49-F238E27FC236}">
                  <a16:creationId xmlns="" xmlns:a16="http://schemas.microsoft.com/office/drawing/2014/main" id="{F1C46E4D-AAD2-A902-BD10-F1060E3A7A48}"/>
                </a:ext>
              </a:extLst>
            </p:cNvPr>
            <p:cNvGrpSpPr/>
            <p:nvPr/>
          </p:nvGrpSpPr>
          <p:grpSpPr>
            <a:xfrm>
              <a:off x="2152175" y="2145646"/>
              <a:ext cx="673475" cy="2497922"/>
              <a:chOff x="2152175" y="2145646"/>
              <a:chExt cx="673475" cy="2497922"/>
            </a:xfrm>
          </p:grpSpPr>
          <p:cxnSp>
            <p:nvCxnSpPr>
              <p:cNvPr id="7" name="Đường kết nối: Mũi tên Gấp khúc 6">
                <a:extLst>
                  <a:ext uri="{FF2B5EF4-FFF2-40B4-BE49-F238E27FC236}">
                    <a16:creationId xmlns="" xmlns:a16="http://schemas.microsoft.com/office/drawing/2014/main" id="{5BC9674F-2E33-5699-9A0D-18B315900EAC}"/>
                  </a:ext>
                </a:extLst>
              </p:cNvPr>
              <p:cNvCxnSpPr>
                <a:cxnSpLocks/>
                <a:stCxn id="28" idx="2"/>
                <a:endCxn id="24" idx="1"/>
              </p:cNvCxnSpPr>
              <p:nvPr/>
            </p:nvCxnSpPr>
            <p:spPr>
              <a:xfrm rot="16200000" flipH="1">
                <a:off x="2352654" y="1945167"/>
                <a:ext cx="272518" cy="67347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Đường kết nối: Mũi tên Gấp khúc 11">
                <a:extLst>
                  <a:ext uri="{FF2B5EF4-FFF2-40B4-BE49-F238E27FC236}">
                    <a16:creationId xmlns="" xmlns:a16="http://schemas.microsoft.com/office/drawing/2014/main" id="{EEF318FC-00AB-5A27-B100-A5A3330437C8}"/>
                  </a:ext>
                </a:extLst>
              </p:cNvPr>
              <p:cNvCxnSpPr>
                <a:stCxn id="28" idx="2"/>
                <a:endCxn id="29" idx="1"/>
              </p:cNvCxnSpPr>
              <p:nvPr/>
            </p:nvCxnSpPr>
            <p:spPr>
              <a:xfrm rot="16200000" flipH="1">
                <a:off x="1869909" y="2427913"/>
                <a:ext cx="1238008" cy="67347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Đường kết nối: Mũi tên Gấp khúc 33">
                <a:extLst>
                  <a:ext uri="{FF2B5EF4-FFF2-40B4-BE49-F238E27FC236}">
                    <a16:creationId xmlns="" xmlns:a16="http://schemas.microsoft.com/office/drawing/2014/main" id="{CB419A2A-7D7A-E2C6-B504-010C8C801FC8}"/>
                  </a:ext>
                </a:extLst>
              </p:cNvPr>
              <p:cNvCxnSpPr>
                <a:cxnSpLocks/>
                <a:stCxn id="28" idx="2"/>
                <a:endCxn id="33" idx="1"/>
              </p:cNvCxnSpPr>
              <p:nvPr/>
            </p:nvCxnSpPr>
            <p:spPr>
              <a:xfrm rot="16200000" flipH="1">
                <a:off x="1239951" y="3057870"/>
                <a:ext cx="2497922" cy="67347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5" name="Nhóm 4">
              <a:extLst>
                <a:ext uri="{FF2B5EF4-FFF2-40B4-BE49-F238E27FC236}">
                  <a16:creationId xmlns="" xmlns:a16="http://schemas.microsoft.com/office/drawing/2014/main" id="{19267550-DFA3-13A7-DB83-5B8470B5F2F0}"/>
                </a:ext>
              </a:extLst>
            </p:cNvPr>
            <p:cNvGrpSpPr/>
            <p:nvPr/>
          </p:nvGrpSpPr>
          <p:grpSpPr>
            <a:xfrm>
              <a:off x="1044629" y="1459319"/>
              <a:ext cx="2215094" cy="686327"/>
              <a:chOff x="1033815" y="1795939"/>
              <a:chExt cx="1738881" cy="563803"/>
            </a:xfrm>
          </p:grpSpPr>
          <p:sp>
            <p:nvSpPr>
              <p:cNvPr id="28" name="Google Shape;1244;p38">
                <a:extLst>
                  <a:ext uri="{FF2B5EF4-FFF2-40B4-BE49-F238E27FC236}">
                    <a16:creationId xmlns="" xmlns:a16="http://schemas.microsoft.com/office/drawing/2014/main" id="{AEFFDC18-025C-F070-2871-2E48EC49153C}"/>
                  </a:ext>
                </a:extLst>
              </p:cNvPr>
              <p:cNvSpPr/>
              <p:nvPr/>
            </p:nvSpPr>
            <p:spPr>
              <a:xfrm>
                <a:off x="1033815" y="1795939"/>
                <a:ext cx="1738881" cy="563803"/>
              </a:xfrm>
              <a:prstGeom prst="roundRect">
                <a:avLst>
                  <a:gd name="adj" fmla="val 12878"/>
                </a:avLst>
              </a:prstGeom>
              <a:solidFill>
                <a:schemeClr val="accent1"/>
              </a:solidFill>
              <a:ln w="57150">
                <a:solidFill>
                  <a:schemeClr val="bg2"/>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Hộp Văn bản 25">
                <a:extLst>
                  <a:ext uri="{FF2B5EF4-FFF2-40B4-BE49-F238E27FC236}">
                    <a16:creationId xmlns="" xmlns:a16="http://schemas.microsoft.com/office/drawing/2014/main" id="{E1143F58-A2A4-7018-7917-C6DB8F7B7A8A}"/>
                  </a:ext>
                </a:extLst>
              </p:cNvPr>
              <p:cNvSpPr txBox="1"/>
              <p:nvPr/>
            </p:nvSpPr>
            <p:spPr>
              <a:xfrm>
                <a:off x="1033815" y="1853427"/>
                <a:ext cx="1738881" cy="429814"/>
              </a:xfrm>
              <a:prstGeom prst="rect">
                <a:avLst/>
              </a:prstGeom>
              <a:noFill/>
            </p:spPr>
            <p:txBody>
              <a:bodyPr wrap="square">
                <a:spAutoFit/>
              </a:bodyPr>
              <a:lstStyle/>
              <a:p>
                <a:pPr algn="ctr"/>
                <a:r>
                  <a:rPr lang="en-US" sz="2800" b="1" dirty="0">
                    <a:solidFill>
                      <a:schemeClr val="bg2"/>
                    </a:solidFill>
                    <a:effectLst/>
                    <a:latin typeface="Times New Roman" panose="02020603050405020304" pitchFamily="18" charset="0"/>
                    <a:ea typeface="Times New Roman" panose="02020603050405020304" pitchFamily="18" charset="0"/>
                  </a:rPr>
                  <a:t>Nội dung</a:t>
                </a:r>
                <a:endParaRPr lang="en-US" sz="2800" b="1" dirty="0">
                  <a:solidFill>
                    <a:schemeClr val="bg2"/>
                  </a:solidFill>
                </a:endParaRPr>
              </a:p>
            </p:txBody>
          </p:sp>
        </p:grpSp>
        <p:sp>
          <p:nvSpPr>
            <p:cNvPr id="33" name="Hộp Văn bản 32">
              <a:extLst>
                <a:ext uri="{FF2B5EF4-FFF2-40B4-BE49-F238E27FC236}">
                  <a16:creationId xmlns="" xmlns:a16="http://schemas.microsoft.com/office/drawing/2014/main" id="{9512126A-E647-6D60-B684-DD78D2072A9C}"/>
                </a:ext>
              </a:extLst>
            </p:cNvPr>
            <p:cNvSpPr txBox="1"/>
            <p:nvPr/>
          </p:nvSpPr>
          <p:spPr>
            <a:xfrm>
              <a:off x="2825649" y="4135736"/>
              <a:ext cx="7800299" cy="1015663"/>
            </a:xfrm>
            <a:prstGeom prst="rect">
              <a:avLst/>
            </a:prstGeom>
            <a:solidFill>
              <a:srgbClr val="FFD799"/>
            </a:solidFill>
          </p:spPr>
          <p:txBody>
            <a:bodyPr wrap="square">
              <a:spAutoFit/>
            </a:bodyPr>
            <a:lstStyle/>
            <a:p>
              <a:pPr algn="just"/>
              <a:r>
                <a:rPr lang="en-US" sz="2000" dirty="0">
                  <a:latin typeface="Times New Roman" panose="02020603050405020304" pitchFamily="18" charset="0"/>
                </a:rPr>
                <a:t>Sân khấu là một không gian được hình thành tự nhiên giữa vòng vây của khán giả, gây cảm tưởng diễn viên là người vừa bước tách ra khỏi đám đông để lên sàn diễn. </a:t>
              </a:r>
            </a:p>
          </p:txBody>
        </p:sp>
      </p:grpSp>
      <p:grpSp>
        <p:nvGrpSpPr>
          <p:cNvPr id="37" name="Google Shape;1527;p45">
            <a:extLst>
              <a:ext uri="{FF2B5EF4-FFF2-40B4-BE49-F238E27FC236}">
                <a16:creationId xmlns="" xmlns:a16="http://schemas.microsoft.com/office/drawing/2014/main" id="{0EAD64D6-19E2-8CCD-660A-C83C1B3D272E}"/>
              </a:ext>
            </a:extLst>
          </p:cNvPr>
          <p:cNvGrpSpPr/>
          <p:nvPr/>
        </p:nvGrpSpPr>
        <p:grpSpPr>
          <a:xfrm flipH="1">
            <a:off x="-182857" y="1516713"/>
            <a:ext cx="2223819" cy="4350183"/>
            <a:chOff x="7568962" y="1187675"/>
            <a:chExt cx="1667864" cy="3262637"/>
          </a:xfrm>
        </p:grpSpPr>
        <p:grpSp>
          <p:nvGrpSpPr>
            <p:cNvPr id="38" name="Google Shape;1528;p45">
              <a:extLst>
                <a:ext uri="{FF2B5EF4-FFF2-40B4-BE49-F238E27FC236}">
                  <a16:creationId xmlns="" xmlns:a16="http://schemas.microsoft.com/office/drawing/2014/main" id="{F5750037-A62B-5123-02D3-AFF8FF0DDA51}"/>
                </a:ext>
              </a:extLst>
            </p:cNvPr>
            <p:cNvGrpSpPr/>
            <p:nvPr/>
          </p:nvGrpSpPr>
          <p:grpSpPr>
            <a:xfrm>
              <a:off x="7931314" y="1953880"/>
              <a:ext cx="1305512" cy="2402784"/>
              <a:chOff x="7931314" y="1953880"/>
              <a:chExt cx="1305512" cy="2402784"/>
            </a:xfrm>
          </p:grpSpPr>
          <p:grpSp>
            <p:nvGrpSpPr>
              <p:cNvPr id="72" name="Google Shape;1529;p45">
                <a:extLst>
                  <a:ext uri="{FF2B5EF4-FFF2-40B4-BE49-F238E27FC236}">
                    <a16:creationId xmlns="" xmlns:a16="http://schemas.microsoft.com/office/drawing/2014/main" id="{E11BFCAD-C1BD-94C7-7335-ED2194C94D15}"/>
                  </a:ext>
                </a:extLst>
              </p:cNvPr>
              <p:cNvGrpSpPr/>
              <p:nvPr/>
            </p:nvGrpSpPr>
            <p:grpSpPr>
              <a:xfrm flipH="1">
                <a:off x="7931314" y="1953880"/>
                <a:ext cx="1305512" cy="2402784"/>
                <a:chOff x="4395800" y="697600"/>
                <a:chExt cx="1016600" cy="1871375"/>
              </a:xfrm>
            </p:grpSpPr>
            <p:sp>
              <p:nvSpPr>
                <p:cNvPr id="76" name="Google Shape;1530;p45">
                  <a:extLst>
                    <a:ext uri="{FF2B5EF4-FFF2-40B4-BE49-F238E27FC236}">
                      <a16:creationId xmlns="" xmlns:a16="http://schemas.microsoft.com/office/drawing/2014/main" id="{A521785E-A430-E191-EAE0-5EA8A9F446A1}"/>
                    </a:ext>
                  </a:extLst>
                </p:cNvPr>
                <p:cNvSpPr/>
                <p:nvPr/>
              </p:nvSpPr>
              <p:spPr>
                <a:xfrm>
                  <a:off x="4737725" y="1910975"/>
                  <a:ext cx="155975" cy="573775"/>
                </a:xfrm>
                <a:custGeom>
                  <a:avLst/>
                  <a:gdLst/>
                  <a:ahLst/>
                  <a:cxnLst/>
                  <a:rect l="l" t="t" r="r" b="b"/>
                  <a:pathLst>
                    <a:path w="6239" h="22951" extrusionOk="0">
                      <a:moveTo>
                        <a:pt x="6038" y="1"/>
                      </a:moveTo>
                      <a:lnTo>
                        <a:pt x="0" y="1135"/>
                      </a:lnTo>
                      <a:lnTo>
                        <a:pt x="1868" y="22950"/>
                      </a:lnTo>
                      <a:lnTo>
                        <a:pt x="6238" y="22850"/>
                      </a:lnTo>
                      <a:lnTo>
                        <a:pt x="6038"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1531;p45">
                  <a:extLst>
                    <a:ext uri="{FF2B5EF4-FFF2-40B4-BE49-F238E27FC236}">
                      <a16:creationId xmlns="" xmlns:a16="http://schemas.microsoft.com/office/drawing/2014/main" id="{488FB60F-EC66-250D-4A71-37F7CEE48B08}"/>
                    </a:ext>
                  </a:extLst>
                </p:cNvPr>
                <p:cNvSpPr/>
                <p:nvPr/>
              </p:nvSpPr>
              <p:spPr>
                <a:xfrm>
                  <a:off x="4741900" y="1982700"/>
                  <a:ext cx="148450" cy="114300"/>
                </a:xfrm>
                <a:custGeom>
                  <a:avLst/>
                  <a:gdLst/>
                  <a:ahLst/>
                  <a:cxnLst/>
                  <a:rect l="l" t="t" r="r" b="b"/>
                  <a:pathLst>
                    <a:path w="5938" h="4572" extrusionOk="0">
                      <a:moveTo>
                        <a:pt x="0" y="0"/>
                      </a:moveTo>
                      <a:lnTo>
                        <a:pt x="334" y="4137"/>
                      </a:lnTo>
                      <a:cubicBezTo>
                        <a:pt x="1430" y="4460"/>
                        <a:pt x="2390" y="4572"/>
                        <a:pt x="3190" y="4572"/>
                      </a:cubicBezTo>
                      <a:cubicBezTo>
                        <a:pt x="4946" y="4572"/>
                        <a:pt x="5938" y="4037"/>
                        <a:pt x="5938" y="4037"/>
                      </a:cubicBezTo>
                      <a:lnTo>
                        <a:pt x="5904"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1532;p45">
                  <a:extLst>
                    <a:ext uri="{FF2B5EF4-FFF2-40B4-BE49-F238E27FC236}">
                      <a16:creationId xmlns="" xmlns:a16="http://schemas.microsoft.com/office/drawing/2014/main" id="{96643292-F467-C990-F5B4-12A2FC4CD090}"/>
                    </a:ext>
                  </a:extLst>
                </p:cNvPr>
                <p:cNvSpPr/>
                <p:nvPr/>
              </p:nvSpPr>
              <p:spPr>
                <a:xfrm>
                  <a:off x="4517575" y="1864275"/>
                  <a:ext cx="162625" cy="597950"/>
                </a:xfrm>
                <a:custGeom>
                  <a:avLst/>
                  <a:gdLst/>
                  <a:ahLst/>
                  <a:cxnLst/>
                  <a:rect l="l" t="t" r="r" b="b"/>
                  <a:pathLst>
                    <a:path w="6505" h="23918" extrusionOk="0">
                      <a:moveTo>
                        <a:pt x="6505" y="1"/>
                      </a:moveTo>
                      <a:lnTo>
                        <a:pt x="400" y="367"/>
                      </a:lnTo>
                      <a:lnTo>
                        <a:pt x="0" y="21716"/>
                      </a:lnTo>
                      <a:lnTo>
                        <a:pt x="4537" y="23918"/>
                      </a:lnTo>
                      <a:lnTo>
                        <a:pt x="6505"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1533;p45">
                  <a:extLst>
                    <a:ext uri="{FF2B5EF4-FFF2-40B4-BE49-F238E27FC236}">
                      <a16:creationId xmlns="" xmlns:a16="http://schemas.microsoft.com/office/drawing/2014/main" id="{8D653417-628C-44FE-B9AA-D2E0BF53F278}"/>
                    </a:ext>
                  </a:extLst>
                </p:cNvPr>
                <p:cNvSpPr/>
                <p:nvPr/>
              </p:nvSpPr>
              <p:spPr>
                <a:xfrm>
                  <a:off x="4524225" y="1969350"/>
                  <a:ext cx="144300" cy="112775"/>
                </a:xfrm>
                <a:custGeom>
                  <a:avLst/>
                  <a:gdLst/>
                  <a:ahLst/>
                  <a:cxnLst/>
                  <a:rect l="l" t="t" r="r" b="b"/>
                  <a:pathLst>
                    <a:path w="5772" h="4511" extrusionOk="0">
                      <a:moveTo>
                        <a:pt x="1" y="1"/>
                      </a:moveTo>
                      <a:lnTo>
                        <a:pt x="1" y="3270"/>
                      </a:lnTo>
                      <a:cubicBezTo>
                        <a:pt x="1" y="3270"/>
                        <a:pt x="1655" y="4510"/>
                        <a:pt x="4587" y="4510"/>
                      </a:cubicBezTo>
                      <a:cubicBezTo>
                        <a:pt x="4880" y="4510"/>
                        <a:pt x="5186" y="4498"/>
                        <a:pt x="5505" y="4470"/>
                      </a:cubicBezTo>
                      <a:lnTo>
                        <a:pt x="5772" y="935"/>
                      </a:lnTo>
                      <a:lnTo>
                        <a:pt x="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1534;p45">
                  <a:extLst>
                    <a:ext uri="{FF2B5EF4-FFF2-40B4-BE49-F238E27FC236}">
                      <a16:creationId xmlns="" xmlns:a16="http://schemas.microsoft.com/office/drawing/2014/main" id="{0532DFE4-DFF1-4D47-C2BF-84C08044AD43}"/>
                    </a:ext>
                  </a:extLst>
                </p:cNvPr>
                <p:cNvSpPr/>
                <p:nvPr/>
              </p:nvSpPr>
              <p:spPr>
                <a:xfrm>
                  <a:off x="4785250" y="2482225"/>
                  <a:ext cx="219350" cy="86750"/>
                </a:xfrm>
                <a:custGeom>
                  <a:avLst/>
                  <a:gdLst/>
                  <a:ahLst/>
                  <a:cxnLst/>
                  <a:rect l="l" t="t" r="r" b="b"/>
                  <a:pathLst>
                    <a:path w="8774" h="3470" extrusionOk="0">
                      <a:moveTo>
                        <a:pt x="1" y="0"/>
                      </a:moveTo>
                      <a:lnTo>
                        <a:pt x="1" y="2736"/>
                      </a:lnTo>
                      <a:cubicBezTo>
                        <a:pt x="1" y="3136"/>
                        <a:pt x="334" y="3469"/>
                        <a:pt x="735" y="3469"/>
                      </a:cubicBezTo>
                      <a:lnTo>
                        <a:pt x="8173" y="3469"/>
                      </a:lnTo>
                      <a:cubicBezTo>
                        <a:pt x="8507" y="3469"/>
                        <a:pt x="8774" y="3203"/>
                        <a:pt x="8774" y="2836"/>
                      </a:cubicBezTo>
                      <a:cubicBezTo>
                        <a:pt x="8774" y="2669"/>
                        <a:pt x="8707" y="2469"/>
                        <a:pt x="8540" y="2369"/>
                      </a:cubicBezTo>
                      <a:lnTo>
                        <a:pt x="43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1535;p45">
                  <a:extLst>
                    <a:ext uri="{FF2B5EF4-FFF2-40B4-BE49-F238E27FC236}">
                      <a16:creationId xmlns="" xmlns:a16="http://schemas.microsoft.com/office/drawing/2014/main" id="{BD77AA16-B5DD-A544-96BA-51CB10199560}"/>
                    </a:ext>
                  </a:extLst>
                </p:cNvPr>
                <p:cNvSpPr/>
                <p:nvPr/>
              </p:nvSpPr>
              <p:spPr>
                <a:xfrm>
                  <a:off x="4761900" y="2372975"/>
                  <a:ext cx="140125" cy="177650"/>
                </a:xfrm>
                <a:custGeom>
                  <a:avLst/>
                  <a:gdLst/>
                  <a:ahLst/>
                  <a:cxnLst/>
                  <a:rect l="l" t="t" r="r" b="b"/>
                  <a:pathLst>
                    <a:path w="5605" h="7106" extrusionOk="0">
                      <a:moveTo>
                        <a:pt x="5605" y="0"/>
                      </a:moveTo>
                      <a:lnTo>
                        <a:pt x="1" y="2869"/>
                      </a:lnTo>
                      <a:lnTo>
                        <a:pt x="935" y="7106"/>
                      </a:lnTo>
                      <a:lnTo>
                        <a:pt x="5338" y="5705"/>
                      </a:lnTo>
                      <a:lnTo>
                        <a:pt x="5605"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1536;p45">
                  <a:extLst>
                    <a:ext uri="{FF2B5EF4-FFF2-40B4-BE49-F238E27FC236}">
                      <a16:creationId xmlns="" xmlns:a16="http://schemas.microsoft.com/office/drawing/2014/main" id="{C34B1A67-9383-1AA0-5E61-C936C3926506}"/>
                    </a:ext>
                  </a:extLst>
                </p:cNvPr>
                <p:cNvSpPr/>
                <p:nvPr/>
              </p:nvSpPr>
              <p:spPr>
                <a:xfrm>
                  <a:off x="4940375" y="1217150"/>
                  <a:ext cx="402800" cy="341250"/>
                </a:xfrm>
                <a:custGeom>
                  <a:avLst/>
                  <a:gdLst/>
                  <a:ahLst/>
                  <a:cxnLst/>
                  <a:rect l="l" t="t" r="r" b="b"/>
                  <a:pathLst>
                    <a:path w="16112" h="13650" extrusionOk="0">
                      <a:moveTo>
                        <a:pt x="14310" y="0"/>
                      </a:moveTo>
                      <a:lnTo>
                        <a:pt x="7239" y="7906"/>
                      </a:lnTo>
                      <a:lnTo>
                        <a:pt x="4503" y="1368"/>
                      </a:lnTo>
                      <a:lnTo>
                        <a:pt x="0" y="3203"/>
                      </a:lnTo>
                      <a:cubicBezTo>
                        <a:pt x="0" y="3203"/>
                        <a:pt x="2955" y="13650"/>
                        <a:pt x="6691" y="13650"/>
                      </a:cubicBezTo>
                      <a:cubicBezTo>
                        <a:pt x="6905" y="13650"/>
                        <a:pt x="7121" y="13616"/>
                        <a:pt x="7339" y="13543"/>
                      </a:cubicBezTo>
                      <a:cubicBezTo>
                        <a:pt x="10474" y="12509"/>
                        <a:pt x="16112" y="1568"/>
                        <a:pt x="16112" y="1568"/>
                      </a:cubicBezTo>
                      <a:lnTo>
                        <a:pt x="1431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1537;p45">
                  <a:extLst>
                    <a:ext uri="{FF2B5EF4-FFF2-40B4-BE49-F238E27FC236}">
                      <a16:creationId xmlns="" xmlns:a16="http://schemas.microsoft.com/office/drawing/2014/main" id="{4DDA0C12-BA97-7B47-58E5-E72A12D232FF}"/>
                    </a:ext>
                  </a:extLst>
                </p:cNvPr>
                <p:cNvSpPr/>
                <p:nvPr/>
              </p:nvSpPr>
              <p:spPr>
                <a:xfrm>
                  <a:off x="4653500" y="1086050"/>
                  <a:ext cx="399475" cy="378800"/>
                </a:xfrm>
                <a:custGeom>
                  <a:avLst/>
                  <a:gdLst/>
                  <a:ahLst/>
                  <a:cxnLst/>
                  <a:rect l="l" t="t" r="r" b="b"/>
                  <a:pathLst>
                    <a:path w="15979" h="15152" extrusionOk="0">
                      <a:moveTo>
                        <a:pt x="8013" y="1"/>
                      </a:moveTo>
                      <a:cubicBezTo>
                        <a:pt x="7163" y="1"/>
                        <a:pt x="6089" y="65"/>
                        <a:pt x="4737" y="241"/>
                      </a:cubicBezTo>
                      <a:lnTo>
                        <a:pt x="0" y="10682"/>
                      </a:lnTo>
                      <a:lnTo>
                        <a:pt x="8573" y="15151"/>
                      </a:lnTo>
                      <a:lnTo>
                        <a:pt x="15978" y="6612"/>
                      </a:lnTo>
                      <a:cubicBezTo>
                        <a:pt x="15978" y="6612"/>
                        <a:pt x="14744" y="3476"/>
                        <a:pt x="12876" y="2009"/>
                      </a:cubicBezTo>
                      <a:lnTo>
                        <a:pt x="11008" y="508"/>
                      </a:lnTo>
                      <a:cubicBezTo>
                        <a:pt x="11008" y="508"/>
                        <a:pt x="10392" y="1"/>
                        <a:pt x="801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1538;p45">
                  <a:extLst>
                    <a:ext uri="{FF2B5EF4-FFF2-40B4-BE49-F238E27FC236}">
                      <a16:creationId xmlns="" xmlns:a16="http://schemas.microsoft.com/office/drawing/2014/main" id="{A7951511-81DA-8E3C-37A6-6EB369BAEE94}"/>
                    </a:ext>
                  </a:extLst>
                </p:cNvPr>
                <p:cNvSpPr/>
                <p:nvPr/>
              </p:nvSpPr>
              <p:spPr>
                <a:xfrm>
                  <a:off x="4769275" y="744750"/>
                  <a:ext cx="509700" cy="421375"/>
                </a:xfrm>
                <a:custGeom>
                  <a:avLst/>
                  <a:gdLst/>
                  <a:ahLst/>
                  <a:cxnLst/>
                  <a:rect l="l" t="t" r="r" b="b"/>
                  <a:pathLst>
                    <a:path w="20388" h="16855" extrusionOk="0">
                      <a:moveTo>
                        <a:pt x="12741" y="1"/>
                      </a:moveTo>
                      <a:cubicBezTo>
                        <a:pt x="12634" y="1"/>
                        <a:pt x="12525" y="6"/>
                        <a:pt x="12415" y="16"/>
                      </a:cubicBezTo>
                      <a:cubicBezTo>
                        <a:pt x="9816" y="230"/>
                        <a:pt x="9823" y="1929"/>
                        <a:pt x="7712" y="1929"/>
                      </a:cubicBezTo>
                      <a:cubicBezTo>
                        <a:pt x="7519" y="1929"/>
                        <a:pt x="7309" y="1915"/>
                        <a:pt x="7078" y="1884"/>
                      </a:cubicBezTo>
                      <a:cubicBezTo>
                        <a:pt x="6938" y="1866"/>
                        <a:pt x="6794" y="1857"/>
                        <a:pt x="6648" y="1857"/>
                      </a:cubicBezTo>
                      <a:cubicBezTo>
                        <a:pt x="3859" y="1857"/>
                        <a:pt x="1" y="5096"/>
                        <a:pt x="540" y="8456"/>
                      </a:cubicBezTo>
                      <a:cubicBezTo>
                        <a:pt x="1076" y="11766"/>
                        <a:pt x="4085" y="13139"/>
                        <a:pt x="6694" y="13139"/>
                      </a:cubicBezTo>
                      <a:cubicBezTo>
                        <a:pt x="6846" y="13139"/>
                        <a:pt x="6996" y="13135"/>
                        <a:pt x="7144" y="13126"/>
                      </a:cubicBezTo>
                      <a:lnTo>
                        <a:pt x="8612" y="14060"/>
                      </a:lnTo>
                      <a:cubicBezTo>
                        <a:pt x="8612" y="14060"/>
                        <a:pt x="9984" y="16854"/>
                        <a:pt x="12707" y="16854"/>
                      </a:cubicBezTo>
                      <a:cubicBezTo>
                        <a:pt x="13133" y="16854"/>
                        <a:pt x="13591" y="16786"/>
                        <a:pt x="14083" y="16628"/>
                      </a:cubicBezTo>
                      <a:cubicBezTo>
                        <a:pt x="17719" y="15461"/>
                        <a:pt x="17852" y="10490"/>
                        <a:pt x="18219" y="9189"/>
                      </a:cubicBezTo>
                      <a:cubicBezTo>
                        <a:pt x="18586" y="7888"/>
                        <a:pt x="20387" y="4753"/>
                        <a:pt x="17285" y="3052"/>
                      </a:cubicBezTo>
                      <a:cubicBezTo>
                        <a:pt x="17285" y="3052"/>
                        <a:pt x="15405" y="1"/>
                        <a:pt x="1274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1539;p45">
                  <a:extLst>
                    <a:ext uri="{FF2B5EF4-FFF2-40B4-BE49-F238E27FC236}">
                      <a16:creationId xmlns="" xmlns:a16="http://schemas.microsoft.com/office/drawing/2014/main" id="{2F67EEDB-3E01-9D55-8CAB-E861E5ADD239}"/>
                    </a:ext>
                  </a:extLst>
                </p:cNvPr>
                <p:cNvSpPr/>
                <p:nvPr/>
              </p:nvSpPr>
              <p:spPr>
                <a:xfrm>
                  <a:off x="4906175" y="1017825"/>
                  <a:ext cx="140125" cy="148075"/>
                </a:xfrm>
                <a:custGeom>
                  <a:avLst/>
                  <a:gdLst/>
                  <a:ahLst/>
                  <a:cxnLst/>
                  <a:rect l="l" t="t" r="r" b="b"/>
                  <a:pathLst>
                    <a:path w="5605" h="5923" extrusionOk="0">
                      <a:moveTo>
                        <a:pt x="2502" y="1"/>
                      </a:moveTo>
                      <a:lnTo>
                        <a:pt x="434" y="3370"/>
                      </a:lnTo>
                      <a:cubicBezTo>
                        <a:pt x="0" y="4104"/>
                        <a:pt x="434" y="5205"/>
                        <a:pt x="1168" y="5638"/>
                      </a:cubicBezTo>
                      <a:cubicBezTo>
                        <a:pt x="1463" y="5826"/>
                        <a:pt x="1829" y="5922"/>
                        <a:pt x="2190" y="5922"/>
                      </a:cubicBezTo>
                      <a:cubicBezTo>
                        <a:pt x="2728" y="5922"/>
                        <a:pt x="3257" y="5710"/>
                        <a:pt x="3536" y="5271"/>
                      </a:cubicBezTo>
                      <a:lnTo>
                        <a:pt x="5604" y="1902"/>
                      </a:lnTo>
                      <a:lnTo>
                        <a:pt x="250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1540;p45">
                  <a:extLst>
                    <a:ext uri="{FF2B5EF4-FFF2-40B4-BE49-F238E27FC236}">
                      <a16:creationId xmlns="" xmlns:a16="http://schemas.microsoft.com/office/drawing/2014/main" id="{47671A04-56B1-474B-B96B-08A033E70342}"/>
                    </a:ext>
                  </a:extLst>
                </p:cNvPr>
                <p:cNvSpPr/>
                <p:nvPr/>
              </p:nvSpPr>
              <p:spPr>
                <a:xfrm>
                  <a:off x="4952050" y="1035350"/>
                  <a:ext cx="80075" cy="73325"/>
                </a:xfrm>
                <a:custGeom>
                  <a:avLst/>
                  <a:gdLst/>
                  <a:ahLst/>
                  <a:cxnLst/>
                  <a:rect l="l" t="t" r="r" b="b"/>
                  <a:pathLst>
                    <a:path w="3203" h="2933" extrusionOk="0">
                      <a:moveTo>
                        <a:pt x="200" y="0"/>
                      </a:moveTo>
                      <a:cubicBezTo>
                        <a:pt x="200" y="1"/>
                        <a:pt x="0" y="1969"/>
                        <a:pt x="1234" y="2702"/>
                      </a:cubicBezTo>
                      <a:cubicBezTo>
                        <a:pt x="1500" y="2867"/>
                        <a:pt x="1742" y="2932"/>
                        <a:pt x="1959" y="2932"/>
                      </a:cubicBezTo>
                      <a:cubicBezTo>
                        <a:pt x="2750" y="2932"/>
                        <a:pt x="3202" y="2069"/>
                        <a:pt x="3202" y="2069"/>
                      </a:cubicBezTo>
                      <a:lnTo>
                        <a:pt x="20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1541;p45">
                  <a:extLst>
                    <a:ext uri="{FF2B5EF4-FFF2-40B4-BE49-F238E27FC236}">
                      <a16:creationId xmlns="" xmlns:a16="http://schemas.microsoft.com/office/drawing/2014/main" id="{7F5C1E95-EF23-CB79-1084-FB3B14A85137}"/>
                    </a:ext>
                  </a:extLst>
                </p:cNvPr>
                <p:cNvSpPr/>
                <p:nvPr/>
              </p:nvSpPr>
              <p:spPr>
                <a:xfrm>
                  <a:off x="5107150" y="990125"/>
                  <a:ext cx="73400" cy="64625"/>
                </a:xfrm>
                <a:custGeom>
                  <a:avLst/>
                  <a:gdLst/>
                  <a:ahLst/>
                  <a:cxnLst/>
                  <a:rect l="l" t="t" r="r" b="b"/>
                  <a:pathLst>
                    <a:path w="2936" h="2585" extrusionOk="0">
                      <a:moveTo>
                        <a:pt x="1450" y="0"/>
                      </a:moveTo>
                      <a:cubicBezTo>
                        <a:pt x="1022" y="0"/>
                        <a:pt x="604" y="221"/>
                        <a:pt x="367" y="609"/>
                      </a:cubicBezTo>
                      <a:cubicBezTo>
                        <a:pt x="1" y="1209"/>
                        <a:pt x="167" y="2010"/>
                        <a:pt x="768" y="2377"/>
                      </a:cubicBezTo>
                      <a:cubicBezTo>
                        <a:pt x="992" y="2518"/>
                        <a:pt x="1234" y="2585"/>
                        <a:pt x="1469" y="2585"/>
                      </a:cubicBezTo>
                      <a:cubicBezTo>
                        <a:pt x="1899" y="2585"/>
                        <a:pt x="2311" y="2364"/>
                        <a:pt x="2569" y="1976"/>
                      </a:cubicBezTo>
                      <a:cubicBezTo>
                        <a:pt x="2936" y="1342"/>
                        <a:pt x="2736" y="575"/>
                        <a:pt x="2135" y="208"/>
                      </a:cubicBezTo>
                      <a:cubicBezTo>
                        <a:pt x="1923" y="67"/>
                        <a:pt x="1685" y="0"/>
                        <a:pt x="145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1542;p45">
                  <a:extLst>
                    <a:ext uri="{FF2B5EF4-FFF2-40B4-BE49-F238E27FC236}">
                      <a16:creationId xmlns="" xmlns:a16="http://schemas.microsoft.com/office/drawing/2014/main" id="{2307455D-CB58-5726-8261-01AD49325549}"/>
                    </a:ext>
                  </a:extLst>
                </p:cNvPr>
                <p:cNvSpPr/>
                <p:nvPr/>
              </p:nvSpPr>
              <p:spPr>
                <a:xfrm>
                  <a:off x="4924525" y="795675"/>
                  <a:ext cx="305250" cy="299200"/>
                </a:xfrm>
                <a:custGeom>
                  <a:avLst/>
                  <a:gdLst/>
                  <a:ahLst/>
                  <a:cxnLst/>
                  <a:rect l="l" t="t" r="r" b="b"/>
                  <a:pathLst>
                    <a:path w="12210" h="11968" extrusionOk="0">
                      <a:moveTo>
                        <a:pt x="7022" y="1"/>
                      </a:moveTo>
                      <a:cubicBezTo>
                        <a:pt x="5675" y="1"/>
                        <a:pt x="4393" y="647"/>
                        <a:pt x="3603" y="1915"/>
                      </a:cubicBezTo>
                      <a:lnTo>
                        <a:pt x="1268" y="5284"/>
                      </a:lnTo>
                      <a:cubicBezTo>
                        <a:pt x="0" y="7286"/>
                        <a:pt x="868" y="10088"/>
                        <a:pt x="2869" y="11322"/>
                      </a:cubicBezTo>
                      <a:cubicBezTo>
                        <a:pt x="3573" y="11761"/>
                        <a:pt x="4354" y="11968"/>
                        <a:pt x="5126" y="11968"/>
                      </a:cubicBezTo>
                      <a:cubicBezTo>
                        <a:pt x="6584" y="11968"/>
                        <a:pt x="8011" y="11230"/>
                        <a:pt x="8840" y="9921"/>
                      </a:cubicBezTo>
                      <a:lnTo>
                        <a:pt x="10975" y="6419"/>
                      </a:lnTo>
                      <a:cubicBezTo>
                        <a:pt x="12209" y="4384"/>
                        <a:pt x="11442" y="1949"/>
                        <a:pt x="9440" y="714"/>
                      </a:cubicBezTo>
                      <a:cubicBezTo>
                        <a:pt x="8674" y="237"/>
                        <a:pt x="7836" y="1"/>
                        <a:pt x="70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543;p45">
                  <a:extLst>
                    <a:ext uri="{FF2B5EF4-FFF2-40B4-BE49-F238E27FC236}">
                      <a16:creationId xmlns="" xmlns:a16="http://schemas.microsoft.com/office/drawing/2014/main" id="{DF41CBD0-56A6-E0CD-08C6-052986A34A86}"/>
                    </a:ext>
                  </a:extLst>
                </p:cNvPr>
                <p:cNvSpPr/>
                <p:nvPr/>
              </p:nvSpPr>
              <p:spPr>
                <a:xfrm>
                  <a:off x="5053775" y="891100"/>
                  <a:ext cx="49225" cy="35400"/>
                </a:xfrm>
                <a:custGeom>
                  <a:avLst/>
                  <a:gdLst/>
                  <a:ahLst/>
                  <a:cxnLst/>
                  <a:rect l="l" t="t" r="r" b="b"/>
                  <a:pathLst>
                    <a:path w="1969" h="1416" extrusionOk="0">
                      <a:moveTo>
                        <a:pt x="386" y="1"/>
                      </a:moveTo>
                      <a:cubicBezTo>
                        <a:pt x="270" y="1"/>
                        <a:pt x="146" y="53"/>
                        <a:pt x="101" y="166"/>
                      </a:cubicBezTo>
                      <a:cubicBezTo>
                        <a:pt x="1" y="333"/>
                        <a:pt x="34" y="533"/>
                        <a:pt x="201" y="633"/>
                      </a:cubicBezTo>
                      <a:lnTo>
                        <a:pt x="1402" y="1367"/>
                      </a:lnTo>
                      <a:cubicBezTo>
                        <a:pt x="1457" y="1401"/>
                        <a:pt x="1517" y="1416"/>
                        <a:pt x="1575" y="1416"/>
                      </a:cubicBezTo>
                      <a:cubicBezTo>
                        <a:pt x="1691" y="1416"/>
                        <a:pt x="1802" y="1356"/>
                        <a:pt x="1869" y="1267"/>
                      </a:cubicBezTo>
                      <a:cubicBezTo>
                        <a:pt x="1969" y="1100"/>
                        <a:pt x="1935" y="900"/>
                        <a:pt x="1769" y="800"/>
                      </a:cubicBezTo>
                      <a:lnTo>
                        <a:pt x="534" y="33"/>
                      </a:lnTo>
                      <a:cubicBezTo>
                        <a:pt x="492" y="12"/>
                        <a:pt x="440" y="1"/>
                        <a:pt x="38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1544;p45">
                  <a:extLst>
                    <a:ext uri="{FF2B5EF4-FFF2-40B4-BE49-F238E27FC236}">
                      <a16:creationId xmlns="" xmlns:a16="http://schemas.microsoft.com/office/drawing/2014/main" id="{B957D661-3AE2-8323-61A3-5A0AE42AC88E}"/>
                    </a:ext>
                  </a:extLst>
                </p:cNvPr>
                <p:cNvSpPr/>
                <p:nvPr/>
              </p:nvSpPr>
              <p:spPr>
                <a:xfrm>
                  <a:off x="5130500" y="938250"/>
                  <a:ext cx="49225" cy="35150"/>
                </a:xfrm>
                <a:custGeom>
                  <a:avLst/>
                  <a:gdLst/>
                  <a:ahLst/>
                  <a:cxnLst/>
                  <a:rect l="l" t="t" r="r" b="b"/>
                  <a:pathLst>
                    <a:path w="1969" h="1406" extrusionOk="0">
                      <a:moveTo>
                        <a:pt x="395" y="0"/>
                      </a:moveTo>
                      <a:cubicBezTo>
                        <a:pt x="279" y="0"/>
                        <a:pt x="167" y="60"/>
                        <a:pt x="101" y="148"/>
                      </a:cubicBezTo>
                      <a:cubicBezTo>
                        <a:pt x="1" y="315"/>
                        <a:pt x="34" y="515"/>
                        <a:pt x="201" y="615"/>
                      </a:cubicBezTo>
                      <a:lnTo>
                        <a:pt x="1435" y="1349"/>
                      </a:lnTo>
                      <a:cubicBezTo>
                        <a:pt x="1485" y="1387"/>
                        <a:pt x="1549" y="1406"/>
                        <a:pt x="1613" y="1406"/>
                      </a:cubicBezTo>
                      <a:cubicBezTo>
                        <a:pt x="1720" y="1406"/>
                        <a:pt x="1827" y="1354"/>
                        <a:pt x="1869" y="1249"/>
                      </a:cubicBezTo>
                      <a:cubicBezTo>
                        <a:pt x="1969" y="1082"/>
                        <a:pt x="1935" y="882"/>
                        <a:pt x="1768" y="782"/>
                      </a:cubicBezTo>
                      <a:lnTo>
                        <a:pt x="568" y="48"/>
                      </a:lnTo>
                      <a:cubicBezTo>
                        <a:pt x="512" y="15"/>
                        <a:pt x="453" y="0"/>
                        <a:pt x="39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1545;p45">
                  <a:extLst>
                    <a:ext uri="{FF2B5EF4-FFF2-40B4-BE49-F238E27FC236}">
                      <a16:creationId xmlns="" xmlns:a16="http://schemas.microsoft.com/office/drawing/2014/main" id="{65E7AF42-0117-1B12-1902-55D097C8C51B}"/>
                    </a:ext>
                  </a:extLst>
                </p:cNvPr>
                <p:cNvSpPr/>
                <p:nvPr/>
              </p:nvSpPr>
              <p:spPr>
                <a:xfrm>
                  <a:off x="5043775" y="942450"/>
                  <a:ext cx="29200" cy="20800"/>
                </a:xfrm>
                <a:custGeom>
                  <a:avLst/>
                  <a:gdLst/>
                  <a:ahLst/>
                  <a:cxnLst/>
                  <a:rect l="l" t="t" r="r" b="b"/>
                  <a:pathLst>
                    <a:path w="1168" h="832" extrusionOk="0">
                      <a:moveTo>
                        <a:pt x="180" y="1"/>
                      </a:moveTo>
                      <a:cubicBezTo>
                        <a:pt x="154" y="1"/>
                        <a:pt x="127" y="5"/>
                        <a:pt x="100" y="14"/>
                      </a:cubicBezTo>
                      <a:cubicBezTo>
                        <a:pt x="34" y="81"/>
                        <a:pt x="0" y="181"/>
                        <a:pt x="34" y="247"/>
                      </a:cubicBezTo>
                      <a:cubicBezTo>
                        <a:pt x="134" y="447"/>
                        <a:pt x="301" y="614"/>
                        <a:pt x="434" y="681"/>
                      </a:cubicBezTo>
                      <a:cubicBezTo>
                        <a:pt x="618" y="796"/>
                        <a:pt x="803" y="832"/>
                        <a:pt x="910" y="832"/>
                      </a:cubicBezTo>
                      <a:cubicBezTo>
                        <a:pt x="958" y="832"/>
                        <a:pt x="991" y="825"/>
                        <a:pt x="1001" y="814"/>
                      </a:cubicBezTo>
                      <a:cubicBezTo>
                        <a:pt x="1101" y="814"/>
                        <a:pt x="1168" y="748"/>
                        <a:pt x="1135" y="648"/>
                      </a:cubicBezTo>
                      <a:cubicBezTo>
                        <a:pt x="1135" y="565"/>
                        <a:pt x="1089" y="506"/>
                        <a:pt x="1018" y="506"/>
                      </a:cubicBezTo>
                      <a:cubicBezTo>
                        <a:pt x="1002" y="506"/>
                        <a:pt x="986" y="508"/>
                        <a:pt x="968" y="514"/>
                      </a:cubicBezTo>
                      <a:cubicBezTo>
                        <a:pt x="968" y="514"/>
                        <a:pt x="962" y="515"/>
                        <a:pt x="950" y="515"/>
                      </a:cubicBezTo>
                      <a:cubicBezTo>
                        <a:pt x="870" y="515"/>
                        <a:pt x="538" y="489"/>
                        <a:pt x="334" y="81"/>
                      </a:cubicBezTo>
                      <a:cubicBezTo>
                        <a:pt x="310" y="32"/>
                        <a:pt x="249" y="1"/>
                        <a:pt x="18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1546;p45">
                  <a:extLst>
                    <a:ext uri="{FF2B5EF4-FFF2-40B4-BE49-F238E27FC236}">
                      <a16:creationId xmlns="" xmlns:a16="http://schemas.microsoft.com/office/drawing/2014/main" id="{08787301-72AF-D433-03A2-8E8578170B52}"/>
                    </a:ext>
                  </a:extLst>
                </p:cNvPr>
                <p:cNvSpPr/>
                <p:nvPr/>
              </p:nvSpPr>
              <p:spPr>
                <a:xfrm>
                  <a:off x="5116325" y="988150"/>
                  <a:ext cx="29200" cy="20600"/>
                </a:xfrm>
                <a:custGeom>
                  <a:avLst/>
                  <a:gdLst/>
                  <a:ahLst/>
                  <a:cxnLst/>
                  <a:rect l="l" t="t" r="r" b="b"/>
                  <a:pathLst>
                    <a:path w="1168" h="824" extrusionOk="0">
                      <a:moveTo>
                        <a:pt x="216" y="1"/>
                      </a:moveTo>
                      <a:cubicBezTo>
                        <a:pt x="187" y="1"/>
                        <a:pt x="158" y="8"/>
                        <a:pt x="134" y="20"/>
                      </a:cubicBezTo>
                      <a:cubicBezTo>
                        <a:pt x="34" y="54"/>
                        <a:pt x="0" y="154"/>
                        <a:pt x="67" y="254"/>
                      </a:cubicBezTo>
                      <a:cubicBezTo>
                        <a:pt x="167" y="454"/>
                        <a:pt x="301" y="588"/>
                        <a:pt x="434" y="688"/>
                      </a:cubicBezTo>
                      <a:cubicBezTo>
                        <a:pt x="649" y="807"/>
                        <a:pt x="846" y="824"/>
                        <a:pt x="941" y="824"/>
                      </a:cubicBezTo>
                      <a:cubicBezTo>
                        <a:pt x="979" y="824"/>
                        <a:pt x="1001" y="821"/>
                        <a:pt x="1001" y="821"/>
                      </a:cubicBezTo>
                      <a:cubicBezTo>
                        <a:pt x="1101" y="821"/>
                        <a:pt x="1168" y="754"/>
                        <a:pt x="1168" y="654"/>
                      </a:cubicBezTo>
                      <a:cubicBezTo>
                        <a:pt x="1168" y="572"/>
                        <a:pt x="1100" y="512"/>
                        <a:pt x="1039" y="512"/>
                      </a:cubicBezTo>
                      <a:cubicBezTo>
                        <a:pt x="1026" y="512"/>
                        <a:pt x="1013" y="515"/>
                        <a:pt x="1001" y="521"/>
                      </a:cubicBezTo>
                      <a:cubicBezTo>
                        <a:pt x="997" y="521"/>
                        <a:pt x="987" y="521"/>
                        <a:pt x="973" y="521"/>
                      </a:cubicBezTo>
                      <a:cubicBezTo>
                        <a:pt x="870" y="521"/>
                        <a:pt x="538" y="496"/>
                        <a:pt x="334" y="87"/>
                      </a:cubicBezTo>
                      <a:cubicBezTo>
                        <a:pt x="313" y="24"/>
                        <a:pt x="265" y="1"/>
                        <a:pt x="21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547;p45">
                  <a:extLst>
                    <a:ext uri="{FF2B5EF4-FFF2-40B4-BE49-F238E27FC236}">
                      <a16:creationId xmlns="" xmlns:a16="http://schemas.microsoft.com/office/drawing/2014/main" id="{3CA4E2EA-2C06-BA98-B423-1FED22B071FE}"/>
                    </a:ext>
                  </a:extLst>
                </p:cNvPr>
                <p:cNvSpPr/>
                <p:nvPr/>
              </p:nvSpPr>
              <p:spPr>
                <a:xfrm>
                  <a:off x="5070450" y="983225"/>
                  <a:ext cx="25875" cy="30500"/>
                </a:xfrm>
                <a:custGeom>
                  <a:avLst/>
                  <a:gdLst/>
                  <a:ahLst/>
                  <a:cxnLst/>
                  <a:rect l="l" t="t" r="r" b="b"/>
                  <a:pathLst>
                    <a:path w="1035" h="1220" extrusionOk="0">
                      <a:moveTo>
                        <a:pt x="706" y="1"/>
                      </a:moveTo>
                      <a:cubicBezTo>
                        <a:pt x="651" y="1"/>
                        <a:pt x="601" y="17"/>
                        <a:pt x="568" y="51"/>
                      </a:cubicBezTo>
                      <a:lnTo>
                        <a:pt x="68" y="651"/>
                      </a:lnTo>
                      <a:cubicBezTo>
                        <a:pt x="1" y="751"/>
                        <a:pt x="34" y="885"/>
                        <a:pt x="168" y="951"/>
                      </a:cubicBezTo>
                      <a:lnTo>
                        <a:pt x="568" y="1185"/>
                      </a:lnTo>
                      <a:cubicBezTo>
                        <a:pt x="615" y="1208"/>
                        <a:pt x="667" y="1220"/>
                        <a:pt x="715" y="1220"/>
                      </a:cubicBezTo>
                      <a:cubicBezTo>
                        <a:pt x="803" y="1220"/>
                        <a:pt x="880" y="1183"/>
                        <a:pt x="901" y="1118"/>
                      </a:cubicBezTo>
                      <a:lnTo>
                        <a:pt x="1002" y="318"/>
                      </a:lnTo>
                      <a:cubicBezTo>
                        <a:pt x="1035" y="217"/>
                        <a:pt x="968" y="84"/>
                        <a:pt x="868" y="51"/>
                      </a:cubicBezTo>
                      <a:cubicBezTo>
                        <a:pt x="818" y="17"/>
                        <a:pt x="760" y="1"/>
                        <a:pt x="70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1548;p45">
                  <a:extLst>
                    <a:ext uri="{FF2B5EF4-FFF2-40B4-BE49-F238E27FC236}">
                      <a16:creationId xmlns="" xmlns:a16="http://schemas.microsoft.com/office/drawing/2014/main" id="{71B78182-DFD7-8DC5-C2F7-F563233192C3}"/>
                    </a:ext>
                  </a:extLst>
                </p:cNvPr>
                <p:cNvSpPr/>
                <p:nvPr/>
              </p:nvSpPr>
              <p:spPr>
                <a:xfrm>
                  <a:off x="4944525" y="769325"/>
                  <a:ext cx="271050" cy="146075"/>
                </a:xfrm>
                <a:custGeom>
                  <a:avLst/>
                  <a:gdLst/>
                  <a:ahLst/>
                  <a:cxnLst/>
                  <a:rect l="l" t="t" r="r" b="b"/>
                  <a:pathLst>
                    <a:path w="10842" h="5843" extrusionOk="0">
                      <a:moveTo>
                        <a:pt x="4471" y="1"/>
                      </a:moveTo>
                      <a:lnTo>
                        <a:pt x="1" y="4437"/>
                      </a:lnTo>
                      <a:lnTo>
                        <a:pt x="1569" y="5738"/>
                      </a:lnTo>
                      <a:cubicBezTo>
                        <a:pt x="1650" y="5811"/>
                        <a:pt x="1756" y="5842"/>
                        <a:pt x="1874" y="5842"/>
                      </a:cubicBezTo>
                      <a:cubicBezTo>
                        <a:pt x="2243" y="5842"/>
                        <a:pt x="2726" y="5533"/>
                        <a:pt x="2903" y="5204"/>
                      </a:cubicBezTo>
                      <a:cubicBezTo>
                        <a:pt x="3234" y="4568"/>
                        <a:pt x="3837" y="3679"/>
                        <a:pt x="4667" y="3679"/>
                      </a:cubicBezTo>
                      <a:cubicBezTo>
                        <a:pt x="4925" y="3679"/>
                        <a:pt x="5205" y="3765"/>
                        <a:pt x="5505" y="3970"/>
                      </a:cubicBezTo>
                      <a:cubicBezTo>
                        <a:pt x="7966" y="5593"/>
                        <a:pt x="9945" y="5746"/>
                        <a:pt x="10605" y="5746"/>
                      </a:cubicBezTo>
                      <a:cubicBezTo>
                        <a:pt x="10760" y="5746"/>
                        <a:pt x="10842" y="5738"/>
                        <a:pt x="10842" y="5738"/>
                      </a:cubicBezTo>
                      <a:lnTo>
                        <a:pt x="8807" y="901"/>
                      </a:lnTo>
                      <a:lnTo>
                        <a:pt x="4471"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1549;p45">
                  <a:extLst>
                    <a:ext uri="{FF2B5EF4-FFF2-40B4-BE49-F238E27FC236}">
                      <a16:creationId xmlns="" xmlns:a16="http://schemas.microsoft.com/office/drawing/2014/main" id="{C1C41343-029E-60C1-E690-0FDE3D1DDABD}"/>
                    </a:ext>
                  </a:extLst>
                </p:cNvPr>
                <p:cNvSpPr/>
                <p:nvPr/>
              </p:nvSpPr>
              <p:spPr>
                <a:xfrm>
                  <a:off x="4921175" y="869000"/>
                  <a:ext cx="79250" cy="68925"/>
                </a:xfrm>
                <a:custGeom>
                  <a:avLst/>
                  <a:gdLst/>
                  <a:ahLst/>
                  <a:cxnLst/>
                  <a:rect l="l" t="t" r="r" b="b"/>
                  <a:pathLst>
                    <a:path w="3170" h="2757" extrusionOk="0">
                      <a:moveTo>
                        <a:pt x="1609" y="0"/>
                      </a:moveTo>
                      <a:cubicBezTo>
                        <a:pt x="1137" y="0"/>
                        <a:pt x="667" y="230"/>
                        <a:pt x="401" y="650"/>
                      </a:cubicBezTo>
                      <a:cubicBezTo>
                        <a:pt x="1" y="1284"/>
                        <a:pt x="201" y="2151"/>
                        <a:pt x="868" y="2552"/>
                      </a:cubicBezTo>
                      <a:cubicBezTo>
                        <a:pt x="1088" y="2690"/>
                        <a:pt x="1336" y="2757"/>
                        <a:pt x="1582" y="2757"/>
                      </a:cubicBezTo>
                      <a:cubicBezTo>
                        <a:pt x="2047" y="2757"/>
                        <a:pt x="2508" y="2520"/>
                        <a:pt x="2770" y="2085"/>
                      </a:cubicBezTo>
                      <a:cubicBezTo>
                        <a:pt x="3170" y="1451"/>
                        <a:pt x="2970" y="583"/>
                        <a:pt x="2303" y="183"/>
                      </a:cubicBezTo>
                      <a:cubicBezTo>
                        <a:pt x="2089" y="60"/>
                        <a:pt x="1849" y="0"/>
                        <a:pt x="160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1550;p45">
                  <a:extLst>
                    <a:ext uri="{FF2B5EF4-FFF2-40B4-BE49-F238E27FC236}">
                      <a16:creationId xmlns="" xmlns:a16="http://schemas.microsoft.com/office/drawing/2014/main" id="{2BD87C93-15FE-FD06-D5AB-34FA51DDA0BD}"/>
                    </a:ext>
                  </a:extLst>
                </p:cNvPr>
                <p:cNvSpPr/>
                <p:nvPr/>
              </p:nvSpPr>
              <p:spPr>
                <a:xfrm>
                  <a:off x="5163850" y="791850"/>
                  <a:ext cx="65925" cy="190150"/>
                </a:xfrm>
                <a:custGeom>
                  <a:avLst/>
                  <a:gdLst/>
                  <a:ahLst/>
                  <a:cxnLst/>
                  <a:rect l="l" t="t" r="r" b="b"/>
                  <a:pathLst>
                    <a:path w="2637" h="7606" extrusionOk="0">
                      <a:moveTo>
                        <a:pt x="34" y="0"/>
                      </a:moveTo>
                      <a:lnTo>
                        <a:pt x="1" y="2869"/>
                      </a:lnTo>
                      <a:cubicBezTo>
                        <a:pt x="1" y="2869"/>
                        <a:pt x="2002" y="4870"/>
                        <a:pt x="768" y="7606"/>
                      </a:cubicBezTo>
                      <a:lnTo>
                        <a:pt x="2636" y="4537"/>
                      </a:lnTo>
                      <a:lnTo>
                        <a:pt x="901" y="1268"/>
                      </a:lnTo>
                      <a:lnTo>
                        <a:pt x="3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1551;p45">
                  <a:extLst>
                    <a:ext uri="{FF2B5EF4-FFF2-40B4-BE49-F238E27FC236}">
                      <a16:creationId xmlns="" xmlns:a16="http://schemas.microsoft.com/office/drawing/2014/main" id="{49E7D817-063C-9380-72ED-8B982C71A1EF}"/>
                    </a:ext>
                  </a:extLst>
                </p:cNvPr>
                <p:cNvSpPr/>
                <p:nvPr/>
              </p:nvSpPr>
              <p:spPr>
                <a:xfrm>
                  <a:off x="5030425" y="998650"/>
                  <a:ext cx="65900" cy="41725"/>
                </a:xfrm>
                <a:custGeom>
                  <a:avLst/>
                  <a:gdLst/>
                  <a:ahLst/>
                  <a:cxnLst/>
                  <a:rect l="l" t="t" r="r" b="b"/>
                  <a:pathLst>
                    <a:path w="2636" h="1669" fill="none" extrusionOk="0">
                      <a:moveTo>
                        <a:pt x="2636" y="1669"/>
                      </a:moveTo>
                      <a:cubicBezTo>
                        <a:pt x="2636" y="1669"/>
                        <a:pt x="1101" y="1602"/>
                        <a:pt x="1" y="1"/>
                      </a:cubicBezTo>
                    </a:path>
                  </a:pathLst>
                </a:custGeom>
                <a:solidFill>
                  <a:schemeClr val="accent4"/>
                </a:solidFill>
                <a:ln w="6675" cap="rnd" cmpd="sng">
                  <a:solidFill>
                    <a:srgbClr val="13121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1552;p45">
                  <a:extLst>
                    <a:ext uri="{FF2B5EF4-FFF2-40B4-BE49-F238E27FC236}">
                      <a16:creationId xmlns="" xmlns:a16="http://schemas.microsoft.com/office/drawing/2014/main" id="{2515ECFE-40D2-7065-E243-E7483016057A}"/>
                    </a:ext>
                  </a:extLst>
                </p:cNvPr>
                <p:cNvSpPr/>
                <p:nvPr/>
              </p:nvSpPr>
              <p:spPr>
                <a:xfrm>
                  <a:off x="5298125" y="1140100"/>
                  <a:ext cx="114275" cy="116275"/>
                </a:xfrm>
                <a:custGeom>
                  <a:avLst/>
                  <a:gdLst/>
                  <a:ahLst/>
                  <a:cxnLst/>
                  <a:rect l="l" t="t" r="r" b="b"/>
                  <a:pathLst>
                    <a:path w="4571" h="4651" extrusionOk="0">
                      <a:moveTo>
                        <a:pt x="3130" y="1"/>
                      </a:moveTo>
                      <a:cubicBezTo>
                        <a:pt x="2882" y="1"/>
                        <a:pt x="2631" y="84"/>
                        <a:pt x="2435" y="247"/>
                      </a:cubicBezTo>
                      <a:lnTo>
                        <a:pt x="968" y="1515"/>
                      </a:lnTo>
                      <a:lnTo>
                        <a:pt x="1068" y="481"/>
                      </a:lnTo>
                      <a:cubicBezTo>
                        <a:pt x="1096" y="311"/>
                        <a:pt x="957" y="165"/>
                        <a:pt x="792" y="165"/>
                      </a:cubicBezTo>
                      <a:cubicBezTo>
                        <a:pt x="762" y="165"/>
                        <a:pt x="731" y="170"/>
                        <a:pt x="701" y="180"/>
                      </a:cubicBezTo>
                      <a:cubicBezTo>
                        <a:pt x="601" y="180"/>
                        <a:pt x="534" y="280"/>
                        <a:pt x="501" y="380"/>
                      </a:cubicBezTo>
                      <a:lnTo>
                        <a:pt x="0" y="3082"/>
                      </a:lnTo>
                      <a:lnTo>
                        <a:pt x="1802" y="4650"/>
                      </a:lnTo>
                      <a:lnTo>
                        <a:pt x="4037" y="2282"/>
                      </a:lnTo>
                      <a:cubicBezTo>
                        <a:pt x="4570" y="1748"/>
                        <a:pt x="4537" y="914"/>
                        <a:pt x="3970" y="414"/>
                      </a:cubicBezTo>
                      <a:lnTo>
                        <a:pt x="3836" y="280"/>
                      </a:lnTo>
                      <a:cubicBezTo>
                        <a:pt x="3649" y="93"/>
                        <a:pt x="3391" y="1"/>
                        <a:pt x="313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1553;p45">
                  <a:extLst>
                    <a:ext uri="{FF2B5EF4-FFF2-40B4-BE49-F238E27FC236}">
                      <a16:creationId xmlns="" xmlns:a16="http://schemas.microsoft.com/office/drawing/2014/main" id="{46A6468C-44BE-0494-5336-CC39E763391E}"/>
                    </a:ext>
                  </a:extLst>
                </p:cNvPr>
                <p:cNvSpPr/>
                <p:nvPr/>
              </p:nvSpPr>
              <p:spPr>
                <a:xfrm>
                  <a:off x="4811100" y="1228000"/>
                  <a:ext cx="219000" cy="162000"/>
                </a:xfrm>
                <a:custGeom>
                  <a:avLst/>
                  <a:gdLst/>
                  <a:ahLst/>
                  <a:cxnLst/>
                  <a:rect l="l" t="t" r="r" b="b"/>
                  <a:pathLst>
                    <a:path w="8760" h="6480" extrusionOk="0">
                      <a:moveTo>
                        <a:pt x="8407" y="0"/>
                      </a:moveTo>
                      <a:cubicBezTo>
                        <a:pt x="8406" y="0"/>
                        <a:pt x="1" y="6171"/>
                        <a:pt x="4637" y="6471"/>
                      </a:cubicBezTo>
                      <a:cubicBezTo>
                        <a:pt x="4718" y="6476"/>
                        <a:pt x="4796" y="6479"/>
                        <a:pt x="4873" y="6479"/>
                      </a:cubicBezTo>
                      <a:cubicBezTo>
                        <a:pt x="8759" y="6479"/>
                        <a:pt x="8407" y="0"/>
                        <a:pt x="840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554;p45">
                  <a:extLst>
                    <a:ext uri="{FF2B5EF4-FFF2-40B4-BE49-F238E27FC236}">
                      <a16:creationId xmlns="" xmlns:a16="http://schemas.microsoft.com/office/drawing/2014/main" id="{2B49E044-F458-A05C-F4EA-2E93DC40315B}"/>
                    </a:ext>
                  </a:extLst>
                </p:cNvPr>
                <p:cNvSpPr/>
                <p:nvPr/>
              </p:nvSpPr>
              <p:spPr>
                <a:xfrm>
                  <a:off x="4395800" y="1353075"/>
                  <a:ext cx="681350" cy="707300"/>
                </a:xfrm>
                <a:custGeom>
                  <a:avLst/>
                  <a:gdLst/>
                  <a:ahLst/>
                  <a:cxnLst/>
                  <a:rect l="l" t="t" r="r" b="b"/>
                  <a:pathLst>
                    <a:path w="27254" h="28292" extrusionOk="0">
                      <a:moveTo>
                        <a:pt x="10308" y="1"/>
                      </a:moveTo>
                      <a:cubicBezTo>
                        <a:pt x="301" y="10441"/>
                        <a:pt x="1" y="15779"/>
                        <a:pt x="1" y="19148"/>
                      </a:cubicBezTo>
                      <a:cubicBezTo>
                        <a:pt x="1" y="19681"/>
                        <a:pt x="201" y="20215"/>
                        <a:pt x="568" y="20615"/>
                      </a:cubicBezTo>
                      <a:cubicBezTo>
                        <a:pt x="1802" y="22016"/>
                        <a:pt x="3136" y="23017"/>
                        <a:pt x="3136" y="23017"/>
                      </a:cubicBezTo>
                      <a:lnTo>
                        <a:pt x="3070" y="24185"/>
                      </a:lnTo>
                      <a:cubicBezTo>
                        <a:pt x="3036" y="24618"/>
                        <a:pt x="3270" y="25019"/>
                        <a:pt x="3637" y="25285"/>
                      </a:cubicBezTo>
                      <a:cubicBezTo>
                        <a:pt x="6502" y="27284"/>
                        <a:pt x="9977" y="27666"/>
                        <a:pt x="12216" y="27666"/>
                      </a:cubicBezTo>
                      <a:cubicBezTo>
                        <a:pt x="13600" y="27666"/>
                        <a:pt x="14511" y="27520"/>
                        <a:pt x="14511" y="27520"/>
                      </a:cubicBezTo>
                      <a:lnTo>
                        <a:pt x="14545" y="27787"/>
                      </a:lnTo>
                      <a:cubicBezTo>
                        <a:pt x="14545" y="28021"/>
                        <a:pt x="14745" y="28221"/>
                        <a:pt x="15012" y="28254"/>
                      </a:cubicBezTo>
                      <a:cubicBezTo>
                        <a:pt x="15320" y="28271"/>
                        <a:pt x="15779" y="28292"/>
                        <a:pt x="16344" y="28292"/>
                      </a:cubicBezTo>
                      <a:cubicBezTo>
                        <a:pt x="18039" y="28292"/>
                        <a:pt x="20691" y="28104"/>
                        <a:pt x="23117" y="27053"/>
                      </a:cubicBezTo>
                      <a:cubicBezTo>
                        <a:pt x="23351" y="26953"/>
                        <a:pt x="23484" y="26653"/>
                        <a:pt x="23384" y="26386"/>
                      </a:cubicBezTo>
                      <a:lnTo>
                        <a:pt x="23284" y="26019"/>
                      </a:lnTo>
                      <a:cubicBezTo>
                        <a:pt x="24885" y="25319"/>
                        <a:pt x="26687" y="23484"/>
                        <a:pt x="27087" y="22784"/>
                      </a:cubicBezTo>
                      <a:cubicBezTo>
                        <a:pt x="27254" y="22517"/>
                        <a:pt x="27220" y="22216"/>
                        <a:pt x="27054" y="21983"/>
                      </a:cubicBezTo>
                      <a:cubicBezTo>
                        <a:pt x="22984" y="16012"/>
                        <a:pt x="18881" y="4470"/>
                        <a:pt x="18881" y="4470"/>
                      </a:cubicBezTo>
                      <a:lnTo>
                        <a:pt x="1030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555;p45">
                  <a:extLst>
                    <a:ext uri="{FF2B5EF4-FFF2-40B4-BE49-F238E27FC236}">
                      <a16:creationId xmlns="" xmlns:a16="http://schemas.microsoft.com/office/drawing/2014/main" id="{A190B041-B8CE-A834-74B3-DA35149D290B}"/>
                    </a:ext>
                  </a:extLst>
                </p:cNvPr>
                <p:cNvSpPr/>
                <p:nvPr/>
              </p:nvSpPr>
              <p:spPr>
                <a:xfrm>
                  <a:off x="4846125" y="1653300"/>
                  <a:ext cx="173500" cy="350275"/>
                </a:xfrm>
                <a:custGeom>
                  <a:avLst/>
                  <a:gdLst/>
                  <a:ahLst/>
                  <a:cxnLst/>
                  <a:rect l="l" t="t" r="r" b="b"/>
                  <a:pathLst>
                    <a:path w="6940" h="14011" extrusionOk="0">
                      <a:moveTo>
                        <a:pt x="1" y="0"/>
                      </a:moveTo>
                      <a:lnTo>
                        <a:pt x="5271" y="14010"/>
                      </a:lnTo>
                      <a:lnTo>
                        <a:pt x="6706" y="13143"/>
                      </a:lnTo>
                      <a:lnTo>
                        <a:pt x="6939" y="12876"/>
                      </a:lnTo>
                      <a:lnTo>
                        <a:pt x="6939" y="12876"/>
                      </a:lnTo>
                      <a:cubicBezTo>
                        <a:pt x="6937" y="12879"/>
                        <a:pt x="6934" y="12880"/>
                        <a:pt x="6930" y="12880"/>
                      </a:cubicBezTo>
                      <a:cubicBezTo>
                        <a:pt x="6571" y="12880"/>
                        <a:pt x="2" y="2"/>
                        <a:pt x="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556;p45">
                  <a:extLst>
                    <a:ext uri="{FF2B5EF4-FFF2-40B4-BE49-F238E27FC236}">
                      <a16:creationId xmlns="" xmlns:a16="http://schemas.microsoft.com/office/drawing/2014/main" id="{3D507DD0-B0A8-AB9C-D392-6AB8F870568E}"/>
                    </a:ext>
                  </a:extLst>
                </p:cNvPr>
                <p:cNvSpPr/>
                <p:nvPr/>
              </p:nvSpPr>
              <p:spPr>
                <a:xfrm>
                  <a:off x="4688525" y="1603250"/>
                  <a:ext cx="70075" cy="445475"/>
                </a:xfrm>
                <a:custGeom>
                  <a:avLst/>
                  <a:gdLst/>
                  <a:ahLst/>
                  <a:cxnLst/>
                  <a:rect l="l" t="t" r="r" b="b"/>
                  <a:pathLst>
                    <a:path w="2803" h="17819" extrusionOk="0">
                      <a:moveTo>
                        <a:pt x="367" y="1"/>
                      </a:moveTo>
                      <a:lnTo>
                        <a:pt x="0" y="17814"/>
                      </a:lnTo>
                      <a:cubicBezTo>
                        <a:pt x="0" y="17814"/>
                        <a:pt x="83" y="17818"/>
                        <a:pt x="236" y="17818"/>
                      </a:cubicBezTo>
                      <a:cubicBezTo>
                        <a:pt x="656" y="17818"/>
                        <a:pt x="1604" y="17782"/>
                        <a:pt x="2802" y="17513"/>
                      </a:cubicBezTo>
                      <a:lnTo>
                        <a:pt x="367"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557;p45">
                  <a:extLst>
                    <a:ext uri="{FF2B5EF4-FFF2-40B4-BE49-F238E27FC236}">
                      <a16:creationId xmlns="" xmlns:a16="http://schemas.microsoft.com/office/drawing/2014/main" id="{77C4EB8D-24AF-1232-65B1-57639C1BD66E}"/>
                    </a:ext>
                  </a:extLst>
                </p:cNvPr>
                <p:cNvSpPr/>
                <p:nvPr/>
              </p:nvSpPr>
              <p:spPr>
                <a:xfrm>
                  <a:off x="4424175" y="1582400"/>
                  <a:ext cx="118425" cy="346125"/>
                </a:xfrm>
                <a:custGeom>
                  <a:avLst/>
                  <a:gdLst/>
                  <a:ahLst/>
                  <a:cxnLst/>
                  <a:rect l="l" t="t" r="r" b="b"/>
                  <a:pathLst>
                    <a:path w="4737" h="13845" extrusionOk="0">
                      <a:moveTo>
                        <a:pt x="4737" y="1"/>
                      </a:moveTo>
                      <a:cubicBezTo>
                        <a:pt x="4654" y="119"/>
                        <a:pt x="4574" y="247"/>
                        <a:pt x="4495" y="386"/>
                      </a:cubicBezTo>
                      <a:lnTo>
                        <a:pt x="4495" y="386"/>
                      </a:lnTo>
                      <a:cubicBezTo>
                        <a:pt x="4649" y="134"/>
                        <a:pt x="4737" y="1"/>
                        <a:pt x="4737" y="1"/>
                      </a:cubicBezTo>
                      <a:close/>
                      <a:moveTo>
                        <a:pt x="4495" y="386"/>
                      </a:moveTo>
                      <a:lnTo>
                        <a:pt x="4495" y="386"/>
                      </a:lnTo>
                      <a:cubicBezTo>
                        <a:pt x="3696" y="1700"/>
                        <a:pt x="1120" y="6254"/>
                        <a:pt x="0" y="12076"/>
                      </a:cubicBezTo>
                      <a:lnTo>
                        <a:pt x="2001" y="13844"/>
                      </a:lnTo>
                      <a:cubicBezTo>
                        <a:pt x="2001" y="13844"/>
                        <a:pt x="2496" y="3927"/>
                        <a:pt x="4495" y="386"/>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558;p45">
                  <a:extLst>
                    <a:ext uri="{FF2B5EF4-FFF2-40B4-BE49-F238E27FC236}">
                      <a16:creationId xmlns="" xmlns:a16="http://schemas.microsoft.com/office/drawing/2014/main" id="{FDD565F2-6373-26D4-E001-B53039000E6D}"/>
                    </a:ext>
                  </a:extLst>
                </p:cNvPr>
                <p:cNvSpPr/>
                <p:nvPr/>
              </p:nvSpPr>
              <p:spPr>
                <a:xfrm>
                  <a:off x="4824450" y="1085250"/>
                  <a:ext cx="198500" cy="121125"/>
                </a:xfrm>
                <a:custGeom>
                  <a:avLst/>
                  <a:gdLst/>
                  <a:ahLst/>
                  <a:cxnLst/>
                  <a:rect l="l" t="t" r="r" b="b"/>
                  <a:pathLst>
                    <a:path w="7940" h="4845" extrusionOk="0">
                      <a:moveTo>
                        <a:pt x="871" y="1"/>
                      </a:moveTo>
                      <a:cubicBezTo>
                        <a:pt x="711" y="1"/>
                        <a:pt x="543" y="2"/>
                        <a:pt x="367" y="6"/>
                      </a:cubicBezTo>
                      <a:cubicBezTo>
                        <a:pt x="367" y="6"/>
                        <a:pt x="0" y="2341"/>
                        <a:pt x="3470" y="4042"/>
                      </a:cubicBezTo>
                      <a:cubicBezTo>
                        <a:pt x="4730" y="4654"/>
                        <a:pt x="5673" y="4845"/>
                        <a:pt x="6359" y="4845"/>
                      </a:cubicBezTo>
                      <a:cubicBezTo>
                        <a:pt x="7508" y="4845"/>
                        <a:pt x="7939" y="4309"/>
                        <a:pt x="7939" y="4309"/>
                      </a:cubicBezTo>
                      <a:cubicBezTo>
                        <a:pt x="7939" y="4309"/>
                        <a:pt x="6405" y="973"/>
                        <a:pt x="4170" y="540"/>
                      </a:cubicBezTo>
                      <a:cubicBezTo>
                        <a:pt x="4170" y="540"/>
                        <a:pt x="3751" y="1"/>
                        <a:pt x="87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559;p45">
                  <a:extLst>
                    <a:ext uri="{FF2B5EF4-FFF2-40B4-BE49-F238E27FC236}">
                      <a16:creationId xmlns="" xmlns:a16="http://schemas.microsoft.com/office/drawing/2014/main" id="{1B6A5A30-5E7E-812F-F1EC-7FE32DA7B8EE}"/>
                    </a:ext>
                  </a:extLst>
                </p:cNvPr>
                <p:cNvSpPr/>
                <p:nvPr/>
              </p:nvSpPr>
              <p:spPr>
                <a:xfrm>
                  <a:off x="4972900" y="753750"/>
                  <a:ext cx="272700" cy="126525"/>
                </a:xfrm>
                <a:custGeom>
                  <a:avLst/>
                  <a:gdLst/>
                  <a:ahLst/>
                  <a:cxnLst/>
                  <a:rect l="l" t="t" r="r" b="b"/>
                  <a:pathLst>
                    <a:path w="10908" h="5061" extrusionOk="0">
                      <a:moveTo>
                        <a:pt x="4739" y="1"/>
                      </a:moveTo>
                      <a:cubicBezTo>
                        <a:pt x="995" y="1"/>
                        <a:pt x="0" y="3893"/>
                        <a:pt x="0" y="3893"/>
                      </a:cubicBezTo>
                      <a:cubicBezTo>
                        <a:pt x="0" y="3893"/>
                        <a:pt x="1368" y="2025"/>
                        <a:pt x="4603" y="1291"/>
                      </a:cubicBezTo>
                      <a:cubicBezTo>
                        <a:pt x="4847" y="1235"/>
                        <a:pt x="5090" y="1210"/>
                        <a:pt x="5331" y="1210"/>
                      </a:cubicBezTo>
                      <a:cubicBezTo>
                        <a:pt x="8284" y="1210"/>
                        <a:pt x="10908" y="5060"/>
                        <a:pt x="10908" y="5060"/>
                      </a:cubicBezTo>
                      <a:cubicBezTo>
                        <a:pt x="10908" y="5060"/>
                        <a:pt x="9940" y="657"/>
                        <a:pt x="5537" y="56"/>
                      </a:cubicBezTo>
                      <a:cubicBezTo>
                        <a:pt x="5258" y="18"/>
                        <a:pt x="4992" y="1"/>
                        <a:pt x="4739" y="1"/>
                      </a:cubicBezTo>
                      <a:close/>
                    </a:path>
                  </a:pathLst>
                </a:custGeom>
                <a:solidFill>
                  <a:srgbClr val="B839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560;p45">
                  <a:extLst>
                    <a:ext uri="{FF2B5EF4-FFF2-40B4-BE49-F238E27FC236}">
                      <a16:creationId xmlns="" xmlns:a16="http://schemas.microsoft.com/office/drawing/2014/main" id="{49E5475B-ED23-DD35-D68B-A233CC9E1D47}"/>
                    </a:ext>
                  </a:extLst>
                </p:cNvPr>
                <p:cNvSpPr/>
                <p:nvPr/>
              </p:nvSpPr>
              <p:spPr>
                <a:xfrm>
                  <a:off x="5230575" y="816850"/>
                  <a:ext cx="55900" cy="50075"/>
                </a:xfrm>
                <a:custGeom>
                  <a:avLst/>
                  <a:gdLst/>
                  <a:ahLst/>
                  <a:cxnLst/>
                  <a:rect l="l" t="t" r="r" b="b"/>
                  <a:pathLst>
                    <a:path w="2236" h="2003" extrusionOk="0">
                      <a:moveTo>
                        <a:pt x="2235" y="1"/>
                      </a:moveTo>
                      <a:lnTo>
                        <a:pt x="2235" y="1"/>
                      </a:lnTo>
                      <a:cubicBezTo>
                        <a:pt x="1799" y="895"/>
                        <a:pt x="1038" y="1063"/>
                        <a:pt x="527" y="1063"/>
                      </a:cubicBezTo>
                      <a:cubicBezTo>
                        <a:pt x="218" y="1063"/>
                        <a:pt x="1" y="1002"/>
                        <a:pt x="0" y="1002"/>
                      </a:cubicBezTo>
                      <a:lnTo>
                        <a:pt x="0" y="1002"/>
                      </a:lnTo>
                      <a:lnTo>
                        <a:pt x="434" y="2002"/>
                      </a:lnTo>
                      <a:cubicBezTo>
                        <a:pt x="2068" y="1969"/>
                        <a:pt x="2235" y="1"/>
                        <a:pt x="2235" y="1"/>
                      </a:cubicBezTo>
                      <a:close/>
                    </a:path>
                  </a:pathLst>
                </a:custGeom>
                <a:solidFill>
                  <a:srgbClr val="B839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1561;p45">
                  <a:extLst>
                    <a:ext uri="{FF2B5EF4-FFF2-40B4-BE49-F238E27FC236}">
                      <a16:creationId xmlns="" xmlns:a16="http://schemas.microsoft.com/office/drawing/2014/main" id="{4E21BF8C-6F2B-0476-DAEF-B29BEEC641FA}"/>
                    </a:ext>
                  </a:extLst>
                </p:cNvPr>
                <p:cNvSpPr/>
                <p:nvPr/>
              </p:nvSpPr>
              <p:spPr>
                <a:xfrm>
                  <a:off x="5037950" y="697600"/>
                  <a:ext cx="73400" cy="71750"/>
                </a:xfrm>
                <a:custGeom>
                  <a:avLst/>
                  <a:gdLst/>
                  <a:ahLst/>
                  <a:cxnLst/>
                  <a:rect l="l" t="t" r="r" b="b"/>
                  <a:pathLst>
                    <a:path w="2936" h="2870" extrusionOk="0">
                      <a:moveTo>
                        <a:pt x="2268" y="1"/>
                      </a:moveTo>
                      <a:lnTo>
                        <a:pt x="2268" y="1"/>
                      </a:lnTo>
                      <a:cubicBezTo>
                        <a:pt x="2268" y="1"/>
                        <a:pt x="0" y="1569"/>
                        <a:pt x="1434" y="2870"/>
                      </a:cubicBezTo>
                      <a:lnTo>
                        <a:pt x="2935" y="2302"/>
                      </a:lnTo>
                      <a:cubicBezTo>
                        <a:pt x="2935" y="2302"/>
                        <a:pt x="1267" y="1335"/>
                        <a:pt x="2268" y="1"/>
                      </a:cubicBezTo>
                      <a:close/>
                    </a:path>
                  </a:pathLst>
                </a:custGeom>
                <a:solidFill>
                  <a:srgbClr val="B839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562;p45">
                  <a:extLst>
                    <a:ext uri="{FF2B5EF4-FFF2-40B4-BE49-F238E27FC236}">
                      <a16:creationId xmlns="" xmlns:a16="http://schemas.microsoft.com/office/drawing/2014/main" id="{9AE18E42-4D46-24F5-3A25-7A1CA99133B7}"/>
                    </a:ext>
                  </a:extLst>
                </p:cNvPr>
                <p:cNvSpPr/>
                <p:nvPr/>
              </p:nvSpPr>
              <p:spPr>
                <a:xfrm>
                  <a:off x="4771075" y="1308875"/>
                  <a:ext cx="126675" cy="58400"/>
                </a:xfrm>
                <a:custGeom>
                  <a:avLst/>
                  <a:gdLst/>
                  <a:ahLst/>
                  <a:cxnLst/>
                  <a:rect l="l" t="t" r="r" b="b"/>
                  <a:pathLst>
                    <a:path w="5067" h="2336" extrusionOk="0">
                      <a:moveTo>
                        <a:pt x="106" y="0"/>
                      </a:moveTo>
                      <a:cubicBezTo>
                        <a:pt x="71" y="0"/>
                        <a:pt x="36" y="0"/>
                        <a:pt x="1" y="1"/>
                      </a:cubicBezTo>
                      <a:cubicBezTo>
                        <a:pt x="1" y="1"/>
                        <a:pt x="3236" y="234"/>
                        <a:pt x="4771" y="2336"/>
                      </a:cubicBezTo>
                      <a:cubicBezTo>
                        <a:pt x="4771" y="2336"/>
                        <a:pt x="5067" y="0"/>
                        <a:pt x="10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3" name="Google Shape;1563;p45">
                <a:extLst>
                  <a:ext uri="{FF2B5EF4-FFF2-40B4-BE49-F238E27FC236}">
                    <a16:creationId xmlns="" xmlns:a16="http://schemas.microsoft.com/office/drawing/2014/main" id="{4B712B24-252D-868F-9DFC-C3ABA9F199C9}"/>
                  </a:ext>
                </a:extLst>
              </p:cNvPr>
              <p:cNvSpPr/>
              <p:nvPr/>
            </p:nvSpPr>
            <p:spPr>
              <a:xfrm flipH="1">
                <a:off x="8405605" y="2285880"/>
                <a:ext cx="36793" cy="37754"/>
              </a:xfrm>
              <a:custGeom>
                <a:avLst/>
                <a:gdLst/>
                <a:ahLst/>
                <a:cxnLst/>
                <a:rect l="l" t="t" r="r" b="b"/>
                <a:pathLst>
                  <a:path w="1186" h="1217" extrusionOk="0">
                    <a:moveTo>
                      <a:pt x="608" y="1"/>
                    </a:moveTo>
                    <a:cubicBezTo>
                      <a:pt x="274" y="1"/>
                      <a:pt x="0" y="274"/>
                      <a:pt x="0" y="609"/>
                    </a:cubicBezTo>
                    <a:cubicBezTo>
                      <a:pt x="0" y="943"/>
                      <a:pt x="274" y="1217"/>
                      <a:pt x="608" y="1217"/>
                    </a:cubicBezTo>
                    <a:cubicBezTo>
                      <a:pt x="942" y="1217"/>
                      <a:pt x="1186" y="943"/>
                      <a:pt x="1186" y="609"/>
                    </a:cubicBezTo>
                    <a:cubicBezTo>
                      <a:pt x="1186" y="274"/>
                      <a:pt x="942" y="1"/>
                      <a:pt x="60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564;p45">
                <a:extLst>
                  <a:ext uri="{FF2B5EF4-FFF2-40B4-BE49-F238E27FC236}">
                    <a16:creationId xmlns="" xmlns:a16="http://schemas.microsoft.com/office/drawing/2014/main" id="{D448AEDC-3C40-B783-28A3-FCD5548165ED}"/>
                  </a:ext>
                </a:extLst>
              </p:cNvPr>
              <p:cNvSpPr/>
              <p:nvPr/>
            </p:nvSpPr>
            <p:spPr>
              <a:xfrm rot="-5778086" flipH="1">
                <a:off x="8481212" y="2202974"/>
                <a:ext cx="59253" cy="42656"/>
              </a:xfrm>
              <a:custGeom>
                <a:avLst/>
                <a:gdLst/>
                <a:ahLst/>
                <a:cxnLst/>
                <a:rect l="l" t="t" r="r" b="b"/>
                <a:pathLst>
                  <a:path w="1910" h="1375" extrusionOk="0">
                    <a:moveTo>
                      <a:pt x="1214" y="1"/>
                    </a:moveTo>
                    <a:cubicBezTo>
                      <a:pt x="806" y="1"/>
                      <a:pt x="398" y="197"/>
                      <a:pt x="72" y="462"/>
                    </a:cubicBezTo>
                    <a:cubicBezTo>
                      <a:pt x="1" y="510"/>
                      <a:pt x="59" y="612"/>
                      <a:pt x="131" y="612"/>
                    </a:cubicBezTo>
                    <a:cubicBezTo>
                      <a:pt x="152" y="612"/>
                      <a:pt x="173" y="604"/>
                      <a:pt x="194" y="584"/>
                    </a:cubicBezTo>
                    <a:cubicBezTo>
                      <a:pt x="437" y="401"/>
                      <a:pt x="741" y="249"/>
                      <a:pt x="1045" y="219"/>
                    </a:cubicBezTo>
                    <a:lnTo>
                      <a:pt x="1045" y="219"/>
                    </a:lnTo>
                    <a:cubicBezTo>
                      <a:pt x="862" y="523"/>
                      <a:pt x="741" y="918"/>
                      <a:pt x="710" y="1283"/>
                    </a:cubicBezTo>
                    <a:cubicBezTo>
                      <a:pt x="710" y="1344"/>
                      <a:pt x="756" y="1374"/>
                      <a:pt x="801" y="1374"/>
                    </a:cubicBezTo>
                    <a:cubicBezTo>
                      <a:pt x="847" y="1374"/>
                      <a:pt x="893" y="1344"/>
                      <a:pt x="893" y="1283"/>
                    </a:cubicBezTo>
                    <a:cubicBezTo>
                      <a:pt x="923" y="918"/>
                      <a:pt x="1075" y="523"/>
                      <a:pt x="1288" y="219"/>
                    </a:cubicBezTo>
                    <a:cubicBezTo>
                      <a:pt x="1440" y="219"/>
                      <a:pt x="1592" y="249"/>
                      <a:pt x="1713" y="341"/>
                    </a:cubicBezTo>
                    <a:cubicBezTo>
                      <a:pt x="1730" y="349"/>
                      <a:pt x="1747" y="353"/>
                      <a:pt x="1762" y="353"/>
                    </a:cubicBezTo>
                    <a:cubicBezTo>
                      <a:pt x="1856" y="353"/>
                      <a:pt x="1909" y="211"/>
                      <a:pt x="1804" y="158"/>
                    </a:cubicBezTo>
                    <a:cubicBezTo>
                      <a:pt x="1614" y="48"/>
                      <a:pt x="1414" y="1"/>
                      <a:pt x="1214" y="1"/>
                    </a:cubicBezTo>
                    <a:close/>
                  </a:path>
                </a:pathLst>
              </a:custGeom>
              <a:solidFill>
                <a:srgbClr val="363C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565;p45">
                <a:extLst>
                  <a:ext uri="{FF2B5EF4-FFF2-40B4-BE49-F238E27FC236}">
                    <a16:creationId xmlns="" xmlns:a16="http://schemas.microsoft.com/office/drawing/2014/main" id="{156D13DF-72CB-65DA-E6B8-D655EBDDA065}"/>
                  </a:ext>
                </a:extLst>
              </p:cNvPr>
              <p:cNvSpPr/>
              <p:nvPr/>
            </p:nvSpPr>
            <p:spPr>
              <a:xfrm flipH="1">
                <a:off x="8284155" y="2356480"/>
                <a:ext cx="36793" cy="37754"/>
              </a:xfrm>
              <a:custGeom>
                <a:avLst/>
                <a:gdLst/>
                <a:ahLst/>
                <a:cxnLst/>
                <a:rect l="l" t="t" r="r" b="b"/>
                <a:pathLst>
                  <a:path w="1186" h="1217" extrusionOk="0">
                    <a:moveTo>
                      <a:pt x="608" y="1"/>
                    </a:moveTo>
                    <a:cubicBezTo>
                      <a:pt x="274" y="1"/>
                      <a:pt x="0" y="274"/>
                      <a:pt x="0" y="609"/>
                    </a:cubicBezTo>
                    <a:cubicBezTo>
                      <a:pt x="0" y="943"/>
                      <a:pt x="274" y="1217"/>
                      <a:pt x="608" y="1217"/>
                    </a:cubicBezTo>
                    <a:cubicBezTo>
                      <a:pt x="942" y="1217"/>
                      <a:pt x="1186" y="943"/>
                      <a:pt x="1186" y="609"/>
                    </a:cubicBezTo>
                    <a:cubicBezTo>
                      <a:pt x="1186" y="274"/>
                      <a:pt x="942" y="1"/>
                      <a:pt x="60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9" name="Google Shape;1566;p45">
              <a:extLst>
                <a:ext uri="{FF2B5EF4-FFF2-40B4-BE49-F238E27FC236}">
                  <a16:creationId xmlns="" xmlns:a16="http://schemas.microsoft.com/office/drawing/2014/main" id="{5A3A5C07-13C2-E350-3B88-9648595DBC59}"/>
                </a:ext>
              </a:extLst>
            </p:cNvPr>
            <p:cNvGrpSpPr/>
            <p:nvPr/>
          </p:nvGrpSpPr>
          <p:grpSpPr>
            <a:xfrm>
              <a:off x="7568962" y="3373209"/>
              <a:ext cx="1575059" cy="1026625"/>
              <a:chOff x="7568962" y="3373209"/>
              <a:chExt cx="1575059" cy="1026625"/>
            </a:xfrm>
          </p:grpSpPr>
          <p:sp>
            <p:nvSpPr>
              <p:cNvPr id="44" name="Google Shape;1567;p45">
                <a:extLst>
                  <a:ext uri="{FF2B5EF4-FFF2-40B4-BE49-F238E27FC236}">
                    <a16:creationId xmlns="" xmlns:a16="http://schemas.microsoft.com/office/drawing/2014/main" id="{553D8516-0E18-C3FA-1BE4-FCF827E850E5}"/>
                  </a:ext>
                </a:extLst>
              </p:cNvPr>
              <p:cNvSpPr/>
              <p:nvPr/>
            </p:nvSpPr>
            <p:spPr>
              <a:xfrm>
                <a:off x="7568962" y="4375735"/>
                <a:ext cx="195728" cy="22434"/>
              </a:xfrm>
              <a:custGeom>
                <a:avLst/>
                <a:gdLst/>
                <a:ahLst/>
                <a:cxnLst/>
                <a:rect l="l" t="t" r="r" b="b"/>
                <a:pathLst>
                  <a:path w="6465" h="741" extrusionOk="0">
                    <a:moveTo>
                      <a:pt x="3232" y="1"/>
                    </a:moveTo>
                    <a:cubicBezTo>
                      <a:pt x="1445" y="1"/>
                      <a:pt x="0" y="181"/>
                      <a:pt x="0" y="380"/>
                    </a:cubicBezTo>
                    <a:cubicBezTo>
                      <a:pt x="0" y="578"/>
                      <a:pt x="1445" y="741"/>
                      <a:pt x="3232" y="741"/>
                    </a:cubicBezTo>
                    <a:cubicBezTo>
                      <a:pt x="5020" y="741"/>
                      <a:pt x="6464" y="578"/>
                      <a:pt x="6464" y="380"/>
                    </a:cubicBezTo>
                    <a:cubicBezTo>
                      <a:pt x="6464" y="181"/>
                      <a:pt x="5020" y="1"/>
                      <a:pt x="323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5" name="Google Shape;1568;p45">
                <a:extLst>
                  <a:ext uri="{FF2B5EF4-FFF2-40B4-BE49-F238E27FC236}">
                    <a16:creationId xmlns="" xmlns:a16="http://schemas.microsoft.com/office/drawing/2014/main" id="{90D22958-11B2-AD25-0EB1-FE25EA3F05E2}"/>
                  </a:ext>
                </a:extLst>
              </p:cNvPr>
              <p:cNvGrpSpPr/>
              <p:nvPr/>
            </p:nvGrpSpPr>
            <p:grpSpPr>
              <a:xfrm>
                <a:off x="7606685" y="3373209"/>
                <a:ext cx="1537336" cy="1026625"/>
                <a:chOff x="7606685" y="3373209"/>
                <a:chExt cx="1537336" cy="1026625"/>
              </a:xfrm>
            </p:grpSpPr>
            <p:sp>
              <p:nvSpPr>
                <p:cNvPr id="46" name="Google Shape;1569;p45">
                  <a:extLst>
                    <a:ext uri="{FF2B5EF4-FFF2-40B4-BE49-F238E27FC236}">
                      <a16:creationId xmlns="" xmlns:a16="http://schemas.microsoft.com/office/drawing/2014/main" id="{6C3FD397-3891-F184-F291-163D48101EC3}"/>
                    </a:ext>
                  </a:extLst>
                </p:cNvPr>
                <p:cNvSpPr/>
                <p:nvPr/>
              </p:nvSpPr>
              <p:spPr>
                <a:xfrm>
                  <a:off x="7665176" y="3410931"/>
                  <a:ext cx="842372" cy="520972"/>
                </a:xfrm>
                <a:custGeom>
                  <a:avLst/>
                  <a:gdLst/>
                  <a:ahLst/>
                  <a:cxnLst/>
                  <a:rect l="l" t="t" r="r" b="b"/>
                  <a:pathLst>
                    <a:path w="27824" h="17208" extrusionOk="0">
                      <a:moveTo>
                        <a:pt x="0" y="0"/>
                      </a:moveTo>
                      <a:cubicBezTo>
                        <a:pt x="0" y="9498"/>
                        <a:pt x="6229" y="17207"/>
                        <a:pt x="13921" y="17207"/>
                      </a:cubicBezTo>
                      <a:cubicBezTo>
                        <a:pt x="21595" y="17207"/>
                        <a:pt x="27824" y="9498"/>
                        <a:pt x="27824" y="0"/>
                      </a:cubicBezTo>
                      <a:lnTo>
                        <a:pt x="27734" y="0"/>
                      </a:lnTo>
                      <a:cubicBezTo>
                        <a:pt x="26921" y="8541"/>
                        <a:pt x="21035" y="15185"/>
                        <a:pt x="13921" y="15185"/>
                      </a:cubicBezTo>
                      <a:cubicBezTo>
                        <a:pt x="6789" y="15185"/>
                        <a:pt x="921" y="8541"/>
                        <a:pt x="10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570;p45">
                  <a:extLst>
                    <a:ext uri="{FF2B5EF4-FFF2-40B4-BE49-F238E27FC236}">
                      <a16:creationId xmlns="" xmlns:a16="http://schemas.microsoft.com/office/drawing/2014/main" id="{93746AD6-DE5D-41EB-7AB2-531859C31917}"/>
                    </a:ext>
                  </a:extLst>
                </p:cNvPr>
                <p:cNvSpPr/>
                <p:nvPr/>
              </p:nvSpPr>
              <p:spPr>
                <a:xfrm>
                  <a:off x="8519024" y="3410925"/>
                  <a:ext cx="624997" cy="520972"/>
                </a:xfrm>
                <a:custGeom>
                  <a:avLst/>
                  <a:gdLst/>
                  <a:ahLst/>
                  <a:cxnLst/>
                  <a:rect l="l" t="t" r="r" b="b"/>
                  <a:pathLst>
                    <a:path w="27824" h="17208" extrusionOk="0">
                      <a:moveTo>
                        <a:pt x="0" y="0"/>
                      </a:moveTo>
                      <a:cubicBezTo>
                        <a:pt x="0" y="9498"/>
                        <a:pt x="6229" y="17207"/>
                        <a:pt x="13921" y="17207"/>
                      </a:cubicBezTo>
                      <a:cubicBezTo>
                        <a:pt x="21595" y="17207"/>
                        <a:pt x="27824" y="9498"/>
                        <a:pt x="27824" y="0"/>
                      </a:cubicBezTo>
                      <a:lnTo>
                        <a:pt x="27734" y="0"/>
                      </a:lnTo>
                      <a:cubicBezTo>
                        <a:pt x="26921" y="8541"/>
                        <a:pt x="21035" y="15185"/>
                        <a:pt x="13921" y="15185"/>
                      </a:cubicBezTo>
                      <a:cubicBezTo>
                        <a:pt x="6789" y="15185"/>
                        <a:pt x="921" y="8541"/>
                        <a:pt x="10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571;p45">
                  <a:extLst>
                    <a:ext uri="{FF2B5EF4-FFF2-40B4-BE49-F238E27FC236}">
                      <a16:creationId xmlns="" xmlns:a16="http://schemas.microsoft.com/office/drawing/2014/main" id="{910B8EE7-A6FA-4394-F29D-F6F37FB17574}"/>
                    </a:ext>
                  </a:extLst>
                </p:cNvPr>
                <p:cNvSpPr/>
                <p:nvPr/>
              </p:nvSpPr>
              <p:spPr>
                <a:xfrm>
                  <a:off x="7636748" y="3504390"/>
                  <a:ext cx="56856" cy="895444"/>
                </a:xfrm>
                <a:custGeom>
                  <a:avLst/>
                  <a:gdLst/>
                  <a:ahLst/>
                  <a:cxnLst/>
                  <a:rect l="l" t="t" r="r" b="b"/>
                  <a:pathLst>
                    <a:path w="1878" h="29577" extrusionOk="0">
                      <a:moveTo>
                        <a:pt x="921" y="1"/>
                      </a:moveTo>
                      <a:cubicBezTo>
                        <a:pt x="415" y="1"/>
                        <a:pt x="0" y="416"/>
                        <a:pt x="0" y="940"/>
                      </a:cubicBezTo>
                      <a:lnTo>
                        <a:pt x="0" y="28637"/>
                      </a:lnTo>
                      <a:cubicBezTo>
                        <a:pt x="0" y="29143"/>
                        <a:pt x="415" y="29576"/>
                        <a:pt x="921" y="29576"/>
                      </a:cubicBezTo>
                      <a:lnTo>
                        <a:pt x="957" y="29576"/>
                      </a:lnTo>
                      <a:cubicBezTo>
                        <a:pt x="1463" y="29576"/>
                        <a:pt x="1878" y="29143"/>
                        <a:pt x="1878" y="28637"/>
                      </a:cubicBezTo>
                      <a:lnTo>
                        <a:pt x="1878" y="940"/>
                      </a:lnTo>
                      <a:cubicBezTo>
                        <a:pt x="1878" y="416"/>
                        <a:pt x="1463" y="1"/>
                        <a:pt x="9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572;p45">
                  <a:extLst>
                    <a:ext uri="{FF2B5EF4-FFF2-40B4-BE49-F238E27FC236}">
                      <a16:creationId xmlns="" xmlns:a16="http://schemas.microsoft.com/office/drawing/2014/main" id="{8F3B5A81-AE2A-1277-B5FB-4E0A29E65F81}"/>
                    </a:ext>
                  </a:extLst>
                </p:cNvPr>
                <p:cNvSpPr/>
                <p:nvPr/>
              </p:nvSpPr>
              <p:spPr>
                <a:xfrm>
                  <a:off x="7646042" y="3538843"/>
                  <a:ext cx="38298" cy="825993"/>
                </a:xfrm>
                <a:custGeom>
                  <a:avLst/>
                  <a:gdLst/>
                  <a:ahLst/>
                  <a:cxnLst/>
                  <a:rect l="l" t="t" r="r" b="b"/>
                  <a:pathLst>
                    <a:path w="1265" h="27283" extrusionOk="0">
                      <a:moveTo>
                        <a:pt x="506" y="0"/>
                      </a:moveTo>
                      <a:cubicBezTo>
                        <a:pt x="235" y="0"/>
                        <a:pt x="0" y="235"/>
                        <a:pt x="0" y="524"/>
                      </a:cubicBezTo>
                      <a:lnTo>
                        <a:pt x="0" y="26777"/>
                      </a:lnTo>
                      <a:cubicBezTo>
                        <a:pt x="0" y="27048"/>
                        <a:pt x="235" y="27282"/>
                        <a:pt x="506" y="27282"/>
                      </a:cubicBezTo>
                      <a:lnTo>
                        <a:pt x="758" y="27282"/>
                      </a:lnTo>
                      <a:cubicBezTo>
                        <a:pt x="1029" y="27282"/>
                        <a:pt x="1264" y="27048"/>
                        <a:pt x="1264" y="26777"/>
                      </a:cubicBezTo>
                      <a:lnTo>
                        <a:pt x="1264" y="524"/>
                      </a:lnTo>
                      <a:cubicBezTo>
                        <a:pt x="1264" y="235"/>
                        <a:pt x="1029" y="0"/>
                        <a:pt x="75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573;p45">
                  <a:extLst>
                    <a:ext uri="{FF2B5EF4-FFF2-40B4-BE49-F238E27FC236}">
                      <a16:creationId xmlns="" xmlns:a16="http://schemas.microsoft.com/office/drawing/2014/main" id="{40681443-8311-D916-30ED-D7B8BE942A93}"/>
                    </a:ext>
                  </a:extLst>
                </p:cNvPr>
                <p:cNvSpPr/>
                <p:nvPr/>
              </p:nvSpPr>
              <p:spPr>
                <a:xfrm>
                  <a:off x="7636748" y="3554677"/>
                  <a:ext cx="56856" cy="824358"/>
                </a:xfrm>
                <a:custGeom>
                  <a:avLst/>
                  <a:gdLst/>
                  <a:ahLst/>
                  <a:cxnLst/>
                  <a:rect l="l" t="t" r="r" b="b"/>
                  <a:pathLst>
                    <a:path w="1878" h="27229" extrusionOk="0">
                      <a:moveTo>
                        <a:pt x="0" y="1"/>
                      </a:moveTo>
                      <a:lnTo>
                        <a:pt x="0" y="26976"/>
                      </a:lnTo>
                      <a:lnTo>
                        <a:pt x="1553" y="27229"/>
                      </a:lnTo>
                      <a:lnTo>
                        <a:pt x="1878" y="23166"/>
                      </a:lnTo>
                      <a:lnTo>
                        <a:pt x="1878" y="23166"/>
                      </a:lnTo>
                      <a:cubicBezTo>
                        <a:pt x="1871" y="23167"/>
                        <a:pt x="1864" y="23167"/>
                        <a:pt x="1857" y="23167"/>
                      </a:cubicBezTo>
                      <a:cubicBezTo>
                        <a:pt x="38" y="23167"/>
                        <a:pt x="307" y="1"/>
                        <a:pt x="3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574;p45">
                  <a:extLst>
                    <a:ext uri="{FF2B5EF4-FFF2-40B4-BE49-F238E27FC236}">
                      <a16:creationId xmlns="" xmlns:a16="http://schemas.microsoft.com/office/drawing/2014/main" id="{472A6A84-5D7C-C65B-E5BA-FDFF1988D364}"/>
                    </a:ext>
                  </a:extLst>
                </p:cNvPr>
                <p:cNvSpPr/>
                <p:nvPr/>
              </p:nvSpPr>
              <p:spPr>
                <a:xfrm>
                  <a:off x="7606685" y="3397247"/>
                  <a:ext cx="119193" cy="119193"/>
                </a:xfrm>
                <a:custGeom>
                  <a:avLst/>
                  <a:gdLst/>
                  <a:ahLst/>
                  <a:cxnLst/>
                  <a:rect l="l" t="t" r="r" b="b"/>
                  <a:pathLst>
                    <a:path w="3937" h="3937" extrusionOk="0">
                      <a:moveTo>
                        <a:pt x="1968" y="1"/>
                      </a:moveTo>
                      <a:cubicBezTo>
                        <a:pt x="867" y="1"/>
                        <a:pt x="0" y="886"/>
                        <a:pt x="0" y="1969"/>
                      </a:cubicBezTo>
                      <a:cubicBezTo>
                        <a:pt x="0" y="3070"/>
                        <a:pt x="867" y="3937"/>
                        <a:pt x="1968" y="3937"/>
                      </a:cubicBezTo>
                      <a:cubicBezTo>
                        <a:pt x="3052" y="3937"/>
                        <a:pt x="3936" y="3070"/>
                        <a:pt x="3936" y="1969"/>
                      </a:cubicBezTo>
                      <a:cubicBezTo>
                        <a:pt x="3936" y="886"/>
                        <a:pt x="3052" y="1"/>
                        <a:pt x="196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575;p45">
                  <a:extLst>
                    <a:ext uri="{FF2B5EF4-FFF2-40B4-BE49-F238E27FC236}">
                      <a16:creationId xmlns="" xmlns:a16="http://schemas.microsoft.com/office/drawing/2014/main" id="{4F75DA58-9F6A-87E8-A5D5-5B78663C65DA}"/>
                    </a:ext>
                  </a:extLst>
                </p:cNvPr>
                <p:cNvSpPr/>
                <p:nvPr/>
              </p:nvSpPr>
              <p:spPr>
                <a:xfrm>
                  <a:off x="7617069" y="3407631"/>
                  <a:ext cx="98424" cy="98424"/>
                </a:xfrm>
                <a:custGeom>
                  <a:avLst/>
                  <a:gdLst/>
                  <a:ahLst/>
                  <a:cxnLst/>
                  <a:rect l="l" t="t" r="r" b="b"/>
                  <a:pathLst>
                    <a:path w="3251" h="3251" extrusionOk="0">
                      <a:moveTo>
                        <a:pt x="1625" y="1"/>
                      </a:moveTo>
                      <a:cubicBezTo>
                        <a:pt x="722" y="1"/>
                        <a:pt x="0" y="723"/>
                        <a:pt x="0" y="1626"/>
                      </a:cubicBezTo>
                      <a:cubicBezTo>
                        <a:pt x="0" y="2529"/>
                        <a:pt x="722" y="3251"/>
                        <a:pt x="1625" y="3251"/>
                      </a:cubicBezTo>
                      <a:cubicBezTo>
                        <a:pt x="2528" y="3251"/>
                        <a:pt x="3250" y="2529"/>
                        <a:pt x="3250" y="1626"/>
                      </a:cubicBezTo>
                      <a:cubicBezTo>
                        <a:pt x="3250" y="723"/>
                        <a:pt x="2528" y="1"/>
                        <a:pt x="162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576;p45">
                  <a:extLst>
                    <a:ext uri="{FF2B5EF4-FFF2-40B4-BE49-F238E27FC236}">
                      <a16:creationId xmlns="" xmlns:a16="http://schemas.microsoft.com/office/drawing/2014/main" id="{CB9D90B9-A2F8-9631-7584-36ED357359D0}"/>
                    </a:ext>
                  </a:extLst>
                </p:cNvPr>
                <p:cNvSpPr/>
                <p:nvPr/>
              </p:nvSpPr>
              <p:spPr>
                <a:xfrm>
                  <a:off x="7607229" y="3436060"/>
                  <a:ext cx="108263" cy="73659"/>
                </a:xfrm>
                <a:custGeom>
                  <a:avLst/>
                  <a:gdLst/>
                  <a:ahLst/>
                  <a:cxnLst/>
                  <a:rect l="l" t="t" r="r" b="b"/>
                  <a:pathLst>
                    <a:path w="3576" h="2433" extrusionOk="0">
                      <a:moveTo>
                        <a:pt x="325" y="1"/>
                      </a:moveTo>
                      <a:lnTo>
                        <a:pt x="325" y="1"/>
                      </a:lnTo>
                      <a:cubicBezTo>
                        <a:pt x="0" y="1788"/>
                        <a:pt x="1300" y="2312"/>
                        <a:pt x="1300" y="2312"/>
                      </a:cubicBezTo>
                      <a:cubicBezTo>
                        <a:pt x="1605" y="2397"/>
                        <a:pt x="1869" y="2433"/>
                        <a:pt x="2098" y="2433"/>
                      </a:cubicBezTo>
                      <a:cubicBezTo>
                        <a:pt x="3431" y="2433"/>
                        <a:pt x="3575" y="1211"/>
                        <a:pt x="3575" y="1211"/>
                      </a:cubicBezTo>
                      <a:lnTo>
                        <a:pt x="3575" y="1211"/>
                      </a:lnTo>
                      <a:cubicBezTo>
                        <a:pt x="3190" y="1422"/>
                        <a:pt x="2832" y="1508"/>
                        <a:pt x="2506" y="1508"/>
                      </a:cubicBezTo>
                      <a:cubicBezTo>
                        <a:pt x="1138" y="1508"/>
                        <a:pt x="325" y="1"/>
                        <a:pt x="32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577;p45">
                  <a:extLst>
                    <a:ext uri="{FF2B5EF4-FFF2-40B4-BE49-F238E27FC236}">
                      <a16:creationId xmlns="" xmlns:a16="http://schemas.microsoft.com/office/drawing/2014/main" id="{E05297CD-0281-11BC-7283-0701214A06A1}"/>
                    </a:ext>
                  </a:extLst>
                </p:cNvPr>
                <p:cNvSpPr/>
                <p:nvPr/>
              </p:nvSpPr>
              <p:spPr>
                <a:xfrm>
                  <a:off x="7648222" y="3410840"/>
                  <a:ext cx="68361" cy="55645"/>
                </a:xfrm>
                <a:custGeom>
                  <a:avLst/>
                  <a:gdLst/>
                  <a:ahLst/>
                  <a:cxnLst/>
                  <a:rect l="l" t="t" r="r" b="b"/>
                  <a:pathLst>
                    <a:path w="2258" h="1838" extrusionOk="0">
                      <a:moveTo>
                        <a:pt x="782" y="1"/>
                      </a:moveTo>
                      <a:cubicBezTo>
                        <a:pt x="603" y="1"/>
                        <a:pt x="443" y="59"/>
                        <a:pt x="325" y="184"/>
                      </a:cubicBezTo>
                      <a:cubicBezTo>
                        <a:pt x="0" y="509"/>
                        <a:pt x="867" y="346"/>
                        <a:pt x="1318" y="780"/>
                      </a:cubicBezTo>
                      <a:cubicBezTo>
                        <a:pt x="1704" y="1150"/>
                        <a:pt x="1655" y="1837"/>
                        <a:pt x="1835" y="1837"/>
                      </a:cubicBezTo>
                      <a:cubicBezTo>
                        <a:pt x="1866" y="1837"/>
                        <a:pt x="1903" y="1817"/>
                        <a:pt x="1950" y="1773"/>
                      </a:cubicBezTo>
                      <a:cubicBezTo>
                        <a:pt x="2257" y="1448"/>
                        <a:pt x="2113" y="852"/>
                        <a:pt x="1680" y="419"/>
                      </a:cubicBezTo>
                      <a:cubicBezTo>
                        <a:pt x="1401" y="151"/>
                        <a:pt x="1068" y="1"/>
                        <a:pt x="78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578;p45">
                  <a:extLst>
                    <a:ext uri="{FF2B5EF4-FFF2-40B4-BE49-F238E27FC236}">
                      <a16:creationId xmlns="" xmlns:a16="http://schemas.microsoft.com/office/drawing/2014/main" id="{0C6D4391-D788-AA74-2239-870AF258BBDD}"/>
                    </a:ext>
                  </a:extLst>
                </p:cNvPr>
                <p:cNvSpPr/>
                <p:nvPr/>
              </p:nvSpPr>
              <p:spPr>
                <a:xfrm>
                  <a:off x="7623063" y="3504390"/>
                  <a:ext cx="86405" cy="34483"/>
                </a:xfrm>
                <a:custGeom>
                  <a:avLst/>
                  <a:gdLst/>
                  <a:ahLst/>
                  <a:cxnLst/>
                  <a:rect l="l" t="t" r="r" b="b"/>
                  <a:pathLst>
                    <a:path w="2854" h="1139" extrusionOk="0">
                      <a:moveTo>
                        <a:pt x="1427" y="1"/>
                      </a:moveTo>
                      <a:cubicBezTo>
                        <a:pt x="651" y="1"/>
                        <a:pt x="1" y="254"/>
                        <a:pt x="1" y="579"/>
                      </a:cubicBezTo>
                      <a:cubicBezTo>
                        <a:pt x="1" y="885"/>
                        <a:pt x="651" y="1138"/>
                        <a:pt x="1427" y="1138"/>
                      </a:cubicBezTo>
                      <a:cubicBezTo>
                        <a:pt x="2204" y="1138"/>
                        <a:pt x="2854" y="885"/>
                        <a:pt x="2854" y="579"/>
                      </a:cubicBezTo>
                      <a:cubicBezTo>
                        <a:pt x="2854" y="254"/>
                        <a:pt x="2204" y="1"/>
                        <a:pt x="14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579;p45">
                  <a:extLst>
                    <a:ext uri="{FF2B5EF4-FFF2-40B4-BE49-F238E27FC236}">
                      <a16:creationId xmlns="" xmlns:a16="http://schemas.microsoft.com/office/drawing/2014/main" id="{F6F7FB7D-6339-064D-EE9D-43D29BE7BB2F}"/>
                    </a:ext>
                  </a:extLst>
                </p:cNvPr>
                <p:cNvSpPr/>
                <p:nvPr/>
              </p:nvSpPr>
              <p:spPr>
                <a:xfrm>
                  <a:off x="7635113" y="3509325"/>
                  <a:ext cx="62336" cy="25159"/>
                </a:xfrm>
                <a:custGeom>
                  <a:avLst/>
                  <a:gdLst/>
                  <a:ahLst/>
                  <a:cxnLst/>
                  <a:rect l="l" t="t" r="r" b="b"/>
                  <a:pathLst>
                    <a:path w="2059" h="831" extrusionOk="0">
                      <a:moveTo>
                        <a:pt x="1029" y="0"/>
                      </a:moveTo>
                      <a:cubicBezTo>
                        <a:pt x="451" y="0"/>
                        <a:pt x="0" y="181"/>
                        <a:pt x="0" y="416"/>
                      </a:cubicBezTo>
                      <a:cubicBezTo>
                        <a:pt x="0" y="632"/>
                        <a:pt x="451" y="831"/>
                        <a:pt x="1029" y="831"/>
                      </a:cubicBezTo>
                      <a:cubicBezTo>
                        <a:pt x="1607" y="831"/>
                        <a:pt x="2058" y="632"/>
                        <a:pt x="2058" y="416"/>
                      </a:cubicBezTo>
                      <a:cubicBezTo>
                        <a:pt x="2058" y="181"/>
                        <a:pt x="1607" y="0"/>
                        <a:pt x="102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580;p45">
                  <a:extLst>
                    <a:ext uri="{FF2B5EF4-FFF2-40B4-BE49-F238E27FC236}">
                      <a16:creationId xmlns="" xmlns:a16="http://schemas.microsoft.com/office/drawing/2014/main" id="{BBCCBF72-9BA6-C51B-289B-CD6C69F3A735}"/>
                    </a:ext>
                  </a:extLst>
                </p:cNvPr>
                <p:cNvSpPr/>
                <p:nvPr/>
              </p:nvSpPr>
              <p:spPr>
                <a:xfrm>
                  <a:off x="7628543" y="3509628"/>
                  <a:ext cx="70541" cy="27944"/>
                </a:xfrm>
                <a:custGeom>
                  <a:avLst/>
                  <a:gdLst/>
                  <a:ahLst/>
                  <a:cxnLst/>
                  <a:rect l="l" t="t" r="r" b="b"/>
                  <a:pathLst>
                    <a:path w="2330" h="923" extrusionOk="0">
                      <a:moveTo>
                        <a:pt x="450" y="0"/>
                      </a:moveTo>
                      <a:cubicBezTo>
                        <a:pt x="341" y="0"/>
                        <a:pt x="169" y="32"/>
                        <a:pt x="109" y="225"/>
                      </a:cubicBezTo>
                      <a:cubicBezTo>
                        <a:pt x="0" y="532"/>
                        <a:pt x="398" y="803"/>
                        <a:pt x="1174" y="911"/>
                      </a:cubicBezTo>
                      <a:cubicBezTo>
                        <a:pt x="1240" y="919"/>
                        <a:pt x="1303" y="922"/>
                        <a:pt x="1363" y="922"/>
                      </a:cubicBezTo>
                      <a:cubicBezTo>
                        <a:pt x="2012" y="922"/>
                        <a:pt x="2329" y="514"/>
                        <a:pt x="2330" y="514"/>
                      </a:cubicBezTo>
                      <a:lnTo>
                        <a:pt x="2330" y="514"/>
                      </a:lnTo>
                      <a:cubicBezTo>
                        <a:pt x="2199" y="546"/>
                        <a:pt x="2070" y="560"/>
                        <a:pt x="1946" y="560"/>
                      </a:cubicBezTo>
                      <a:cubicBezTo>
                        <a:pt x="1161" y="560"/>
                        <a:pt x="542" y="8"/>
                        <a:pt x="542" y="8"/>
                      </a:cubicBezTo>
                      <a:cubicBezTo>
                        <a:pt x="542" y="8"/>
                        <a:pt x="504" y="0"/>
                        <a:pt x="45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581;p45">
                  <a:extLst>
                    <a:ext uri="{FF2B5EF4-FFF2-40B4-BE49-F238E27FC236}">
                      <a16:creationId xmlns="" xmlns:a16="http://schemas.microsoft.com/office/drawing/2014/main" id="{B1D4C6B2-A328-4E82-C272-26675985649F}"/>
                    </a:ext>
                  </a:extLst>
                </p:cNvPr>
                <p:cNvSpPr/>
                <p:nvPr/>
              </p:nvSpPr>
              <p:spPr>
                <a:xfrm>
                  <a:off x="7675015" y="3512050"/>
                  <a:ext cx="18589" cy="11323"/>
                </a:xfrm>
                <a:custGeom>
                  <a:avLst/>
                  <a:gdLst/>
                  <a:ahLst/>
                  <a:cxnLst/>
                  <a:rect l="l" t="t" r="r" b="b"/>
                  <a:pathLst>
                    <a:path w="614" h="374" extrusionOk="0">
                      <a:moveTo>
                        <a:pt x="14" y="0"/>
                      </a:moveTo>
                      <a:cubicBezTo>
                        <a:pt x="5" y="0"/>
                        <a:pt x="0" y="1"/>
                        <a:pt x="0" y="1"/>
                      </a:cubicBezTo>
                      <a:cubicBezTo>
                        <a:pt x="488" y="145"/>
                        <a:pt x="307" y="199"/>
                        <a:pt x="415" y="326"/>
                      </a:cubicBezTo>
                      <a:cubicBezTo>
                        <a:pt x="451" y="362"/>
                        <a:pt x="486" y="374"/>
                        <a:pt x="515" y="374"/>
                      </a:cubicBezTo>
                      <a:cubicBezTo>
                        <a:pt x="574" y="374"/>
                        <a:pt x="614" y="326"/>
                        <a:pt x="614" y="326"/>
                      </a:cubicBezTo>
                      <a:cubicBezTo>
                        <a:pt x="565" y="15"/>
                        <a:pt x="102" y="0"/>
                        <a:pt x="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582;p45">
                  <a:extLst>
                    <a:ext uri="{FF2B5EF4-FFF2-40B4-BE49-F238E27FC236}">
                      <a16:creationId xmlns="" xmlns:a16="http://schemas.microsoft.com/office/drawing/2014/main" id="{1465A550-8302-9205-3D15-F89B1820563A}"/>
                    </a:ext>
                  </a:extLst>
                </p:cNvPr>
                <p:cNvSpPr/>
                <p:nvPr/>
              </p:nvSpPr>
              <p:spPr>
                <a:xfrm>
                  <a:off x="8480209" y="3504390"/>
                  <a:ext cx="57432" cy="895444"/>
                </a:xfrm>
                <a:custGeom>
                  <a:avLst/>
                  <a:gdLst/>
                  <a:ahLst/>
                  <a:cxnLst/>
                  <a:rect l="l" t="t" r="r" b="b"/>
                  <a:pathLst>
                    <a:path w="1897" h="29577" extrusionOk="0">
                      <a:moveTo>
                        <a:pt x="939" y="1"/>
                      </a:moveTo>
                      <a:cubicBezTo>
                        <a:pt x="434" y="1"/>
                        <a:pt x="0" y="416"/>
                        <a:pt x="0" y="940"/>
                      </a:cubicBezTo>
                      <a:lnTo>
                        <a:pt x="0" y="28637"/>
                      </a:lnTo>
                      <a:cubicBezTo>
                        <a:pt x="0" y="29143"/>
                        <a:pt x="434" y="29576"/>
                        <a:pt x="939" y="29576"/>
                      </a:cubicBezTo>
                      <a:lnTo>
                        <a:pt x="975" y="29576"/>
                      </a:lnTo>
                      <a:cubicBezTo>
                        <a:pt x="1481" y="29576"/>
                        <a:pt x="1896" y="29143"/>
                        <a:pt x="1896" y="28637"/>
                      </a:cubicBezTo>
                      <a:lnTo>
                        <a:pt x="1896" y="940"/>
                      </a:lnTo>
                      <a:cubicBezTo>
                        <a:pt x="1896" y="416"/>
                        <a:pt x="1481" y="1"/>
                        <a:pt x="97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583;p45">
                  <a:extLst>
                    <a:ext uri="{FF2B5EF4-FFF2-40B4-BE49-F238E27FC236}">
                      <a16:creationId xmlns="" xmlns:a16="http://schemas.microsoft.com/office/drawing/2014/main" id="{D98BA15C-B1DE-0515-9315-0703EA397BC1}"/>
                    </a:ext>
                  </a:extLst>
                </p:cNvPr>
                <p:cNvSpPr/>
                <p:nvPr/>
              </p:nvSpPr>
              <p:spPr>
                <a:xfrm>
                  <a:off x="8489504" y="3538843"/>
                  <a:ext cx="38843" cy="825993"/>
                </a:xfrm>
                <a:custGeom>
                  <a:avLst/>
                  <a:gdLst/>
                  <a:ahLst/>
                  <a:cxnLst/>
                  <a:rect l="l" t="t" r="r" b="b"/>
                  <a:pathLst>
                    <a:path w="1283" h="27283" extrusionOk="0">
                      <a:moveTo>
                        <a:pt x="524" y="0"/>
                      </a:moveTo>
                      <a:cubicBezTo>
                        <a:pt x="235" y="0"/>
                        <a:pt x="0" y="235"/>
                        <a:pt x="0" y="524"/>
                      </a:cubicBezTo>
                      <a:lnTo>
                        <a:pt x="0" y="26777"/>
                      </a:lnTo>
                      <a:cubicBezTo>
                        <a:pt x="0" y="27048"/>
                        <a:pt x="235" y="27282"/>
                        <a:pt x="524" y="27282"/>
                      </a:cubicBezTo>
                      <a:lnTo>
                        <a:pt x="777" y="27282"/>
                      </a:lnTo>
                      <a:cubicBezTo>
                        <a:pt x="1047" y="27282"/>
                        <a:pt x="1282" y="27048"/>
                        <a:pt x="1282" y="26777"/>
                      </a:cubicBezTo>
                      <a:lnTo>
                        <a:pt x="1282" y="524"/>
                      </a:lnTo>
                      <a:cubicBezTo>
                        <a:pt x="1282" y="235"/>
                        <a:pt x="1047" y="0"/>
                        <a:pt x="77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584;p45">
                  <a:extLst>
                    <a:ext uri="{FF2B5EF4-FFF2-40B4-BE49-F238E27FC236}">
                      <a16:creationId xmlns="" xmlns:a16="http://schemas.microsoft.com/office/drawing/2014/main" id="{0D1305EA-A74F-903F-6D3E-00EA7DCCDAC1}"/>
                    </a:ext>
                  </a:extLst>
                </p:cNvPr>
                <p:cNvSpPr/>
                <p:nvPr/>
              </p:nvSpPr>
              <p:spPr>
                <a:xfrm>
                  <a:off x="8480209" y="3554677"/>
                  <a:ext cx="57432" cy="824358"/>
                </a:xfrm>
                <a:custGeom>
                  <a:avLst/>
                  <a:gdLst/>
                  <a:ahLst/>
                  <a:cxnLst/>
                  <a:rect l="l" t="t" r="r" b="b"/>
                  <a:pathLst>
                    <a:path w="1897" h="27229" extrusionOk="0">
                      <a:moveTo>
                        <a:pt x="0" y="1"/>
                      </a:moveTo>
                      <a:lnTo>
                        <a:pt x="0" y="26976"/>
                      </a:lnTo>
                      <a:lnTo>
                        <a:pt x="1571" y="27229"/>
                      </a:lnTo>
                      <a:lnTo>
                        <a:pt x="1896" y="23166"/>
                      </a:lnTo>
                      <a:lnTo>
                        <a:pt x="1896" y="23166"/>
                      </a:lnTo>
                      <a:cubicBezTo>
                        <a:pt x="1889" y="23167"/>
                        <a:pt x="1882" y="23167"/>
                        <a:pt x="1875" y="23167"/>
                      </a:cubicBezTo>
                      <a:cubicBezTo>
                        <a:pt x="56" y="23167"/>
                        <a:pt x="307" y="1"/>
                        <a:pt x="3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585;p45">
                  <a:extLst>
                    <a:ext uri="{FF2B5EF4-FFF2-40B4-BE49-F238E27FC236}">
                      <a16:creationId xmlns="" xmlns:a16="http://schemas.microsoft.com/office/drawing/2014/main" id="{C40B535B-D75B-74DA-BC66-BD55C6E111B5}"/>
                    </a:ext>
                  </a:extLst>
                </p:cNvPr>
                <p:cNvSpPr/>
                <p:nvPr/>
              </p:nvSpPr>
              <p:spPr>
                <a:xfrm>
                  <a:off x="8450146" y="3397247"/>
                  <a:ext cx="119738" cy="119193"/>
                </a:xfrm>
                <a:custGeom>
                  <a:avLst/>
                  <a:gdLst/>
                  <a:ahLst/>
                  <a:cxnLst/>
                  <a:rect l="l" t="t" r="r" b="b"/>
                  <a:pathLst>
                    <a:path w="3955" h="3937" extrusionOk="0">
                      <a:moveTo>
                        <a:pt x="1986" y="1"/>
                      </a:moveTo>
                      <a:cubicBezTo>
                        <a:pt x="885" y="1"/>
                        <a:pt x="0" y="886"/>
                        <a:pt x="0" y="1969"/>
                      </a:cubicBezTo>
                      <a:cubicBezTo>
                        <a:pt x="0" y="3070"/>
                        <a:pt x="885" y="3937"/>
                        <a:pt x="1986" y="3937"/>
                      </a:cubicBezTo>
                      <a:cubicBezTo>
                        <a:pt x="3070" y="3937"/>
                        <a:pt x="3954" y="3070"/>
                        <a:pt x="3954" y="1969"/>
                      </a:cubicBezTo>
                      <a:cubicBezTo>
                        <a:pt x="3954" y="886"/>
                        <a:pt x="3070" y="1"/>
                        <a:pt x="19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586;p45">
                  <a:extLst>
                    <a:ext uri="{FF2B5EF4-FFF2-40B4-BE49-F238E27FC236}">
                      <a16:creationId xmlns="" xmlns:a16="http://schemas.microsoft.com/office/drawing/2014/main" id="{668C1CDB-9DA2-843B-3E32-3826C4325B01}"/>
                    </a:ext>
                  </a:extLst>
                </p:cNvPr>
                <p:cNvSpPr/>
                <p:nvPr/>
              </p:nvSpPr>
              <p:spPr>
                <a:xfrm>
                  <a:off x="8460530" y="3407631"/>
                  <a:ext cx="98969" cy="98424"/>
                </a:xfrm>
                <a:custGeom>
                  <a:avLst/>
                  <a:gdLst/>
                  <a:ahLst/>
                  <a:cxnLst/>
                  <a:rect l="l" t="t" r="r" b="b"/>
                  <a:pathLst>
                    <a:path w="3269" h="3251" extrusionOk="0">
                      <a:moveTo>
                        <a:pt x="1643" y="1"/>
                      </a:moveTo>
                      <a:cubicBezTo>
                        <a:pt x="740" y="1"/>
                        <a:pt x="0" y="723"/>
                        <a:pt x="0" y="1626"/>
                      </a:cubicBezTo>
                      <a:cubicBezTo>
                        <a:pt x="0" y="2529"/>
                        <a:pt x="740" y="3251"/>
                        <a:pt x="1643" y="3251"/>
                      </a:cubicBezTo>
                      <a:cubicBezTo>
                        <a:pt x="2546" y="3251"/>
                        <a:pt x="3268" y="2529"/>
                        <a:pt x="3268" y="1626"/>
                      </a:cubicBezTo>
                      <a:cubicBezTo>
                        <a:pt x="3268" y="723"/>
                        <a:pt x="2546" y="1"/>
                        <a:pt x="164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587;p45">
                  <a:extLst>
                    <a:ext uri="{FF2B5EF4-FFF2-40B4-BE49-F238E27FC236}">
                      <a16:creationId xmlns="" xmlns:a16="http://schemas.microsoft.com/office/drawing/2014/main" id="{73CE9DD0-C628-717F-CBC1-B7E53F057BE2}"/>
                    </a:ext>
                  </a:extLst>
                </p:cNvPr>
                <p:cNvSpPr/>
                <p:nvPr/>
              </p:nvSpPr>
              <p:spPr>
                <a:xfrm>
                  <a:off x="8451236" y="3436060"/>
                  <a:ext cx="108263" cy="73659"/>
                </a:xfrm>
                <a:custGeom>
                  <a:avLst/>
                  <a:gdLst/>
                  <a:ahLst/>
                  <a:cxnLst/>
                  <a:rect l="l" t="t" r="r" b="b"/>
                  <a:pathLst>
                    <a:path w="3576" h="2433" extrusionOk="0">
                      <a:moveTo>
                        <a:pt x="307" y="1"/>
                      </a:moveTo>
                      <a:cubicBezTo>
                        <a:pt x="0" y="1788"/>
                        <a:pt x="1300" y="2312"/>
                        <a:pt x="1300" y="2312"/>
                      </a:cubicBezTo>
                      <a:cubicBezTo>
                        <a:pt x="1602" y="2397"/>
                        <a:pt x="1865" y="2433"/>
                        <a:pt x="2093" y="2433"/>
                      </a:cubicBezTo>
                      <a:cubicBezTo>
                        <a:pt x="3417" y="2433"/>
                        <a:pt x="3575" y="1211"/>
                        <a:pt x="3575" y="1211"/>
                      </a:cubicBezTo>
                      <a:lnTo>
                        <a:pt x="3575" y="1211"/>
                      </a:lnTo>
                      <a:cubicBezTo>
                        <a:pt x="3186" y="1422"/>
                        <a:pt x="2826" y="1508"/>
                        <a:pt x="2497" y="1508"/>
                      </a:cubicBezTo>
                      <a:cubicBezTo>
                        <a:pt x="1120" y="1508"/>
                        <a:pt x="307" y="1"/>
                        <a:pt x="3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588;p45">
                  <a:extLst>
                    <a:ext uri="{FF2B5EF4-FFF2-40B4-BE49-F238E27FC236}">
                      <a16:creationId xmlns="" xmlns:a16="http://schemas.microsoft.com/office/drawing/2014/main" id="{8241602C-1103-5F6C-65CA-58DCD7751B35}"/>
                    </a:ext>
                  </a:extLst>
                </p:cNvPr>
                <p:cNvSpPr/>
                <p:nvPr/>
              </p:nvSpPr>
              <p:spPr>
                <a:xfrm>
                  <a:off x="8492228" y="3410840"/>
                  <a:ext cx="68361" cy="55645"/>
                </a:xfrm>
                <a:custGeom>
                  <a:avLst/>
                  <a:gdLst/>
                  <a:ahLst/>
                  <a:cxnLst/>
                  <a:rect l="l" t="t" r="r" b="b"/>
                  <a:pathLst>
                    <a:path w="2258" h="1838" extrusionOk="0">
                      <a:moveTo>
                        <a:pt x="776" y="1"/>
                      </a:moveTo>
                      <a:cubicBezTo>
                        <a:pt x="596" y="1"/>
                        <a:pt x="432" y="59"/>
                        <a:pt x="307" y="184"/>
                      </a:cubicBezTo>
                      <a:cubicBezTo>
                        <a:pt x="0" y="509"/>
                        <a:pt x="867" y="346"/>
                        <a:pt x="1318" y="780"/>
                      </a:cubicBezTo>
                      <a:cubicBezTo>
                        <a:pt x="1704" y="1150"/>
                        <a:pt x="1655" y="1837"/>
                        <a:pt x="1824" y="1837"/>
                      </a:cubicBezTo>
                      <a:cubicBezTo>
                        <a:pt x="1853" y="1837"/>
                        <a:pt x="1888" y="1817"/>
                        <a:pt x="1932" y="1773"/>
                      </a:cubicBezTo>
                      <a:cubicBezTo>
                        <a:pt x="2257" y="1448"/>
                        <a:pt x="2113" y="852"/>
                        <a:pt x="1662" y="419"/>
                      </a:cubicBezTo>
                      <a:cubicBezTo>
                        <a:pt x="1394" y="151"/>
                        <a:pt x="1065" y="1"/>
                        <a:pt x="77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589;p45">
                  <a:extLst>
                    <a:ext uri="{FF2B5EF4-FFF2-40B4-BE49-F238E27FC236}">
                      <a16:creationId xmlns="" xmlns:a16="http://schemas.microsoft.com/office/drawing/2014/main" id="{015D08CA-BF94-4531-848C-E6EA5AD3EF0F}"/>
                    </a:ext>
                  </a:extLst>
                </p:cNvPr>
                <p:cNvSpPr/>
                <p:nvPr/>
              </p:nvSpPr>
              <p:spPr>
                <a:xfrm>
                  <a:off x="8467070" y="3504390"/>
                  <a:ext cx="85860" cy="34483"/>
                </a:xfrm>
                <a:custGeom>
                  <a:avLst/>
                  <a:gdLst/>
                  <a:ahLst/>
                  <a:cxnLst/>
                  <a:rect l="l" t="t" r="r" b="b"/>
                  <a:pathLst>
                    <a:path w="2836" h="1139" extrusionOk="0">
                      <a:moveTo>
                        <a:pt x="1427" y="1"/>
                      </a:moveTo>
                      <a:cubicBezTo>
                        <a:pt x="633" y="1"/>
                        <a:pt x="1" y="254"/>
                        <a:pt x="1" y="579"/>
                      </a:cubicBezTo>
                      <a:cubicBezTo>
                        <a:pt x="1" y="885"/>
                        <a:pt x="633" y="1138"/>
                        <a:pt x="1427" y="1138"/>
                      </a:cubicBezTo>
                      <a:cubicBezTo>
                        <a:pt x="2204" y="1138"/>
                        <a:pt x="2836" y="885"/>
                        <a:pt x="2836" y="579"/>
                      </a:cubicBezTo>
                      <a:cubicBezTo>
                        <a:pt x="2836" y="254"/>
                        <a:pt x="2204" y="1"/>
                        <a:pt x="14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590;p45">
                  <a:extLst>
                    <a:ext uri="{FF2B5EF4-FFF2-40B4-BE49-F238E27FC236}">
                      <a16:creationId xmlns="" xmlns:a16="http://schemas.microsoft.com/office/drawing/2014/main" id="{7D2F9F54-6F9B-DBF6-93EF-B6DA184004DD}"/>
                    </a:ext>
                  </a:extLst>
                </p:cNvPr>
                <p:cNvSpPr/>
                <p:nvPr/>
              </p:nvSpPr>
              <p:spPr>
                <a:xfrm>
                  <a:off x="8478574" y="3509325"/>
                  <a:ext cx="62881" cy="25159"/>
                </a:xfrm>
                <a:custGeom>
                  <a:avLst/>
                  <a:gdLst/>
                  <a:ahLst/>
                  <a:cxnLst/>
                  <a:rect l="l" t="t" r="r" b="b"/>
                  <a:pathLst>
                    <a:path w="2077" h="831" extrusionOk="0">
                      <a:moveTo>
                        <a:pt x="1047" y="0"/>
                      </a:moveTo>
                      <a:cubicBezTo>
                        <a:pt x="469" y="0"/>
                        <a:pt x="0" y="181"/>
                        <a:pt x="0" y="416"/>
                      </a:cubicBezTo>
                      <a:cubicBezTo>
                        <a:pt x="0" y="632"/>
                        <a:pt x="469" y="831"/>
                        <a:pt x="1047" y="831"/>
                      </a:cubicBezTo>
                      <a:cubicBezTo>
                        <a:pt x="1607" y="831"/>
                        <a:pt x="2076" y="632"/>
                        <a:pt x="2076" y="416"/>
                      </a:cubicBezTo>
                      <a:cubicBezTo>
                        <a:pt x="2076" y="181"/>
                        <a:pt x="1607" y="0"/>
                        <a:pt x="104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591;p45">
                  <a:extLst>
                    <a:ext uri="{FF2B5EF4-FFF2-40B4-BE49-F238E27FC236}">
                      <a16:creationId xmlns="" xmlns:a16="http://schemas.microsoft.com/office/drawing/2014/main" id="{649A19F5-B2FB-94FE-3053-C0BD9A5199E7}"/>
                    </a:ext>
                  </a:extLst>
                </p:cNvPr>
                <p:cNvSpPr/>
                <p:nvPr/>
              </p:nvSpPr>
              <p:spPr>
                <a:xfrm>
                  <a:off x="8472550" y="3509628"/>
                  <a:ext cx="70541" cy="27944"/>
                </a:xfrm>
                <a:custGeom>
                  <a:avLst/>
                  <a:gdLst/>
                  <a:ahLst/>
                  <a:cxnLst/>
                  <a:rect l="l" t="t" r="r" b="b"/>
                  <a:pathLst>
                    <a:path w="2330" h="923" extrusionOk="0">
                      <a:moveTo>
                        <a:pt x="449" y="0"/>
                      </a:moveTo>
                      <a:cubicBezTo>
                        <a:pt x="339" y="0"/>
                        <a:pt x="163" y="32"/>
                        <a:pt x="91" y="225"/>
                      </a:cubicBezTo>
                      <a:cubicBezTo>
                        <a:pt x="0" y="532"/>
                        <a:pt x="398" y="803"/>
                        <a:pt x="1156" y="911"/>
                      </a:cubicBezTo>
                      <a:cubicBezTo>
                        <a:pt x="1222" y="919"/>
                        <a:pt x="1285" y="922"/>
                        <a:pt x="1345" y="922"/>
                      </a:cubicBezTo>
                      <a:cubicBezTo>
                        <a:pt x="1997" y="922"/>
                        <a:pt x="2330" y="514"/>
                        <a:pt x="2330" y="514"/>
                      </a:cubicBezTo>
                      <a:lnTo>
                        <a:pt x="2330" y="514"/>
                      </a:lnTo>
                      <a:cubicBezTo>
                        <a:pt x="2199" y="546"/>
                        <a:pt x="2070" y="560"/>
                        <a:pt x="1946" y="560"/>
                      </a:cubicBezTo>
                      <a:cubicBezTo>
                        <a:pt x="1161" y="560"/>
                        <a:pt x="542" y="8"/>
                        <a:pt x="542" y="8"/>
                      </a:cubicBezTo>
                      <a:cubicBezTo>
                        <a:pt x="542" y="8"/>
                        <a:pt x="504" y="0"/>
                        <a:pt x="4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592;p45">
                  <a:extLst>
                    <a:ext uri="{FF2B5EF4-FFF2-40B4-BE49-F238E27FC236}">
                      <a16:creationId xmlns="" xmlns:a16="http://schemas.microsoft.com/office/drawing/2014/main" id="{A8ED4050-5BDF-E26A-C170-679D6ADA2DE5}"/>
                    </a:ext>
                  </a:extLst>
                </p:cNvPr>
                <p:cNvSpPr/>
                <p:nvPr/>
              </p:nvSpPr>
              <p:spPr>
                <a:xfrm>
                  <a:off x="8519022" y="3512050"/>
                  <a:ext cx="18619" cy="11323"/>
                </a:xfrm>
                <a:custGeom>
                  <a:avLst/>
                  <a:gdLst/>
                  <a:ahLst/>
                  <a:cxnLst/>
                  <a:rect l="l" t="t" r="r" b="b"/>
                  <a:pathLst>
                    <a:path w="615" h="374" extrusionOk="0">
                      <a:moveTo>
                        <a:pt x="14" y="0"/>
                      </a:moveTo>
                      <a:cubicBezTo>
                        <a:pt x="5" y="0"/>
                        <a:pt x="0" y="1"/>
                        <a:pt x="0" y="1"/>
                      </a:cubicBezTo>
                      <a:cubicBezTo>
                        <a:pt x="488" y="145"/>
                        <a:pt x="307" y="199"/>
                        <a:pt x="415" y="326"/>
                      </a:cubicBezTo>
                      <a:cubicBezTo>
                        <a:pt x="452" y="362"/>
                        <a:pt x="486" y="374"/>
                        <a:pt x="515" y="374"/>
                      </a:cubicBezTo>
                      <a:cubicBezTo>
                        <a:pt x="574" y="374"/>
                        <a:pt x="614" y="326"/>
                        <a:pt x="614" y="326"/>
                      </a:cubicBezTo>
                      <a:cubicBezTo>
                        <a:pt x="565" y="15"/>
                        <a:pt x="102" y="0"/>
                        <a:pt x="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593;p45">
                  <a:extLst>
                    <a:ext uri="{FF2B5EF4-FFF2-40B4-BE49-F238E27FC236}">
                      <a16:creationId xmlns="" xmlns:a16="http://schemas.microsoft.com/office/drawing/2014/main" id="{AA84D31C-304F-A929-B6BF-CA5B5A2C753B}"/>
                    </a:ext>
                  </a:extLst>
                </p:cNvPr>
                <p:cNvSpPr/>
                <p:nvPr/>
              </p:nvSpPr>
              <p:spPr>
                <a:xfrm>
                  <a:off x="7664056" y="3373209"/>
                  <a:ext cx="95699" cy="125762"/>
                </a:xfrm>
                <a:custGeom>
                  <a:avLst/>
                  <a:gdLst/>
                  <a:ahLst/>
                  <a:cxnLst/>
                  <a:rect l="l" t="t" r="r" b="b"/>
                  <a:pathLst>
                    <a:path w="3161" h="4154" extrusionOk="0">
                      <a:moveTo>
                        <a:pt x="1482" y="0"/>
                      </a:moveTo>
                      <a:lnTo>
                        <a:pt x="1193" y="1932"/>
                      </a:lnTo>
                      <a:lnTo>
                        <a:pt x="1" y="2077"/>
                      </a:lnTo>
                      <a:lnTo>
                        <a:pt x="1283" y="2673"/>
                      </a:lnTo>
                      <a:lnTo>
                        <a:pt x="1482" y="4153"/>
                      </a:lnTo>
                      <a:lnTo>
                        <a:pt x="1716" y="2582"/>
                      </a:lnTo>
                      <a:lnTo>
                        <a:pt x="3161" y="2221"/>
                      </a:lnTo>
                      <a:lnTo>
                        <a:pt x="1788" y="1968"/>
                      </a:lnTo>
                      <a:lnTo>
                        <a:pt x="1482"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594;p45">
                  <a:extLst>
                    <a:ext uri="{FF2B5EF4-FFF2-40B4-BE49-F238E27FC236}">
                      <a16:creationId xmlns="" xmlns:a16="http://schemas.microsoft.com/office/drawing/2014/main" id="{B1486EF8-D364-ECBB-C558-489F9E361600}"/>
                    </a:ext>
                  </a:extLst>
                </p:cNvPr>
                <p:cNvSpPr/>
                <p:nvPr/>
              </p:nvSpPr>
              <p:spPr>
                <a:xfrm>
                  <a:off x="8517932" y="3378658"/>
                  <a:ext cx="95669" cy="126307"/>
                </a:xfrm>
                <a:custGeom>
                  <a:avLst/>
                  <a:gdLst/>
                  <a:ahLst/>
                  <a:cxnLst/>
                  <a:rect l="l" t="t" r="r" b="b"/>
                  <a:pathLst>
                    <a:path w="3160" h="4172" extrusionOk="0">
                      <a:moveTo>
                        <a:pt x="1481" y="1"/>
                      </a:moveTo>
                      <a:lnTo>
                        <a:pt x="1192" y="1933"/>
                      </a:lnTo>
                      <a:lnTo>
                        <a:pt x="0" y="2077"/>
                      </a:lnTo>
                      <a:lnTo>
                        <a:pt x="1282" y="2673"/>
                      </a:lnTo>
                      <a:lnTo>
                        <a:pt x="1481" y="4172"/>
                      </a:lnTo>
                      <a:lnTo>
                        <a:pt x="1715" y="2583"/>
                      </a:lnTo>
                      <a:lnTo>
                        <a:pt x="3160" y="2222"/>
                      </a:lnTo>
                      <a:lnTo>
                        <a:pt x="1788" y="1969"/>
                      </a:lnTo>
                      <a:lnTo>
                        <a:pt x="1481"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0" name="Google Shape;1595;p45">
              <a:extLst>
                <a:ext uri="{FF2B5EF4-FFF2-40B4-BE49-F238E27FC236}">
                  <a16:creationId xmlns="" xmlns:a16="http://schemas.microsoft.com/office/drawing/2014/main" id="{B18C2BDA-BC40-1CF8-F9AA-840EE5078515}"/>
                </a:ext>
              </a:extLst>
            </p:cNvPr>
            <p:cNvGrpSpPr/>
            <p:nvPr/>
          </p:nvGrpSpPr>
          <p:grpSpPr>
            <a:xfrm>
              <a:off x="8703606" y="1187675"/>
              <a:ext cx="427768" cy="3262637"/>
              <a:chOff x="8769129" y="1205470"/>
              <a:chExt cx="374873" cy="3938100"/>
            </a:xfrm>
          </p:grpSpPr>
          <p:sp>
            <p:nvSpPr>
              <p:cNvPr id="41" name="Google Shape;1596;p45">
                <a:extLst>
                  <a:ext uri="{FF2B5EF4-FFF2-40B4-BE49-F238E27FC236}">
                    <a16:creationId xmlns="" xmlns:a16="http://schemas.microsoft.com/office/drawing/2014/main" id="{07B549D4-C39F-DAF8-48A9-FAD62197CFD6}"/>
                  </a:ext>
                </a:extLst>
              </p:cNvPr>
              <p:cNvSpPr/>
              <p:nvPr/>
            </p:nvSpPr>
            <p:spPr>
              <a:xfrm flipH="1">
                <a:off x="8769129" y="1205470"/>
                <a:ext cx="369600" cy="3938100"/>
              </a:xfrm>
              <a:prstGeom prst="rect">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597;p45">
                <a:extLst>
                  <a:ext uri="{FF2B5EF4-FFF2-40B4-BE49-F238E27FC236}">
                    <a16:creationId xmlns="" xmlns:a16="http://schemas.microsoft.com/office/drawing/2014/main" id="{BE692B2A-4797-322F-1B1B-7A50BA9E4E89}"/>
                  </a:ext>
                </a:extLst>
              </p:cNvPr>
              <p:cNvSpPr/>
              <p:nvPr/>
            </p:nvSpPr>
            <p:spPr>
              <a:xfrm flipH="1">
                <a:off x="8890929" y="1205470"/>
                <a:ext cx="247800" cy="3938100"/>
              </a:xfrm>
              <a:prstGeom prst="rect">
                <a:avLst/>
              </a:prstGeom>
              <a:solidFill>
                <a:srgbClr val="C232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598;p45">
                <a:extLst>
                  <a:ext uri="{FF2B5EF4-FFF2-40B4-BE49-F238E27FC236}">
                    <a16:creationId xmlns="" xmlns:a16="http://schemas.microsoft.com/office/drawing/2014/main" id="{3D5C9D79-0DC2-E1A8-E95C-6A46327DC24C}"/>
                  </a:ext>
                </a:extLst>
              </p:cNvPr>
              <p:cNvSpPr/>
              <p:nvPr/>
            </p:nvSpPr>
            <p:spPr>
              <a:xfrm flipH="1">
                <a:off x="9001503" y="1205470"/>
                <a:ext cx="142500" cy="3938100"/>
              </a:xfrm>
              <a:prstGeom prst="rect">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Tree>
    <p:extLst>
      <p:ext uri="{BB962C8B-B14F-4D97-AF65-F5344CB8AC3E}">
        <p14:creationId xmlns="" xmlns:p14="http://schemas.microsoft.com/office/powerpoint/2010/main" val="167513608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 action="ppaction://noaction"/>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3"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4"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 xmlns:a16="http://schemas.microsoft.com/office/drawing/2014/main" id="{46AE7D05-7D4D-DF49-5EFF-CD055842A66B}"/>
              </a:ext>
            </a:extLst>
          </p:cNvPr>
          <p:cNvGrpSpPr/>
          <p:nvPr/>
        </p:nvGrpSpPr>
        <p:grpSpPr>
          <a:xfrm>
            <a:off x="812767" y="747461"/>
            <a:ext cx="10255035" cy="496546"/>
            <a:chOff x="1095374" y="794342"/>
            <a:chExt cx="6716789" cy="496546"/>
          </a:xfrm>
        </p:grpSpPr>
        <p:sp>
          <p:nvSpPr>
            <p:cNvPr id="31" name="Google Shape;1244;p38">
              <a:extLst>
                <a:ext uri="{FF2B5EF4-FFF2-40B4-BE49-F238E27FC236}">
                  <a16:creationId xmlns="" xmlns:a16="http://schemas.microsoft.com/office/drawing/2014/main" id="{3E8DD768-8E2B-10A8-4AEF-773BA4E24366}"/>
                </a:ext>
              </a:extLst>
            </p:cNvPr>
            <p:cNvSpPr/>
            <p:nvPr/>
          </p:nvSpPr>
          <p:spPr>
            <a:xfrm>
              <a:off x="1095375" y="794342"/>
              <a:ext cx="6716788" cy="496546"/>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 xmlns:a16="http://schemas.microsoft.com/office/drawing/2014/main" id="{F5FD9B20-A98A-9E49-C13D-30F0BC72E5B0}"/>
                </a:ext>
              </a:extLst>
            </p:cNvPr>
            <p:cNvSpPr/>
            <p:nvPr/>
          </p:nvSpPr>
          <p:spPr>
            <a:xfrm>
              <a:off x="1095374" y="832208"/>
              <a:ext cx="6629392" cy="400110"/>
            </a:xfrm>
            <a:prstGeom prst="rect">
              <a:avLst/>
            </a:prstGeom>
            <a:noFill/>
          </p:spPr>
          <p:txBody>
            <a:bodyPr wrap="square" lIns="91440" tIns="45720" rIns="91440" bIns="45720">
              <a:spAutoFit/>
            </a:bodyPr>
            <a:lstStyle/>
            <a:p>
              <a:pPr algn="just">
                <a:spcAft>
                  <a:spcPts val="800"/>
                </a:spcAft>
                <a:buClr>
                  <a:schemeClr val="lt2"/>
                </a:buClr>
                <a:buSzPts val="3600"/>
                <a:tabLst>
                  <a:tab pos="659130" algn="l"/>
                </a:tabLst>
              </a:pPr>
              <a:r>
                <a:rPr lang="en-US" sz="2000" b="1" dirty="0">
                  <a:solidFill>
                    <a:schemeClr val="accent1">
                      <a:lumMod val="75000"/>
                    </a:schemeClr>
                  </a:solidFill>
                  <a:latin typeface="Playfair Display"/>
                </a:rPr>
                <a:t>7. Đặc điểm của ngôn ngữ chèo được thể hiện qua đoạn trích </a:t>
              </a:r>
            </a:p>
          </p:txBody>
        </p:sp>
      </p:grpSp>
      <p:grpSp>
        <p:nvGrpSpPr>
          <p:cNvPr id="27" name="Nhóm 26">
            <a:extLst>
              <a:ext uri="{FF2B5EF4-FFF2-40B4-BE49-F238E27FC236}">
                <a16:creationId xmlns="" xmlns:a16="http://schemas.microsoft.com/office/drawing/2014/main" id="{838BDD50-AD5F-A40C-7D1F-297B9F7EC15F}"/>
              </a:ext>
            </a:extLst>
          </p:cNvPr>
          <p:cNvGrpSpPr/>
          <p:nvPr/>
        </p:nvGrpSpPr>
        <p:grpSpPr>
          <a:xfrm>
            <a:off x="1504514" y="1454381"/>
            <a:ext cx="9450363" cy="3981586"/>
            <a:chOff x="1504514" y="1454381"/>
            <a:chExt cx="9450363" cy="3981586"/>
          </a:xfrm>
        </p:grpSpPr>
        <p:grpSp>
          <p:nvGrpSpPr>
            <p:cNvPr id="21" name="Nhóm 20">
              <a:extLst>
                <a:ext uri="{FF2B5EF4-FFF2-40B4-BE49-F238E27FC236}">
                  <a16:creationId xmlns="" xmlns:a16="http://schemas.microsoft.com/office/drawing/2014/main" id="{94ACC6FA-3D6C-4086-2445-5213D6B591FE}"/>
                </a:ext>
              </a:extLst>
            </p:cNvPr>
            <p:cNvGrpSpPr/>
            <p:nvPr/>
          </p:nvGrpSpPr>
          <p:grpSpPr>
            <a:xfrm>
              <a:off x="1504514" y="2300891"/>
              <a:ext cx="9450363" cy="3135076"/>
              <a:chOff x="1494395" y="2392344"/>
              <a:chExt cx="9450363" cy="3135076"/>
            </a:xfrm>
          </p:grpSpPr>
          <p:grpSp>
            <p:nvGrpSpPr>
              <p:cNvPr id="6" name="Nhóm 5">
                <a:extLst>
                  <a:ext uri="{FF2B5EF4-FFF2-40B4-BE49-F238E27FC236}">
                    <a16:creationId xmlns="" xmlns:a16="http://schemas.microsoft.com/office/drawing/2014/main" id="{61218EAC-56AB-1DAA-0511-D9E352CC05A8}"/>
                  </a:ext>
                </a:extLst>
              </p:cNvPr>
              <p:cNvGrpSpPr/>
              <p:nvPr/>
            </p:nvGrpSpPr>
            <p:grpSpPr>
              <a:xfrm>
                <a:off x="2096556" y="3249784"/>
                <a:ext cx="1969975" cy="807375"/>
                <a:chOff x="1865870" y="3215207"/>
                <a:chExt cx="1644115" cy="673825"/>
              </a:xfrm>
            </p:grpSpPr>
            <p:sp>
              <p:nvSpPr>
                <p:cNvPr id="36" name="Google Shape;1243;p38">
                  <a:extLst>
                    <a:ext uri="{FF2B5EF4-FFF2-40B4-BE49-F238E27FC236}">
                      <a16:creationId xmlns="" xmlns:a16="http://schemas.microsoft.com/office/drawing/2014/main" id="{7C8E981A-E083-40CF-20E7-08A60B137F8C}"/>
                    </a:ext>
                  </a:extLst>
                </p:cNvPr>
                <p:cNvSpPr/>
                <p:nvPr/>
              </p:nvSpPr>
              <p:spPr>
                <a:xfrm>
                  <a:off x="1865870" y="3215207"/>
                  <a:ext cx="1644115" cy="673825"/>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37" name="Hộp Văn bản 36">
                  <a:extLst>
                    <a:ext uri="{FF2B5EF4-FFF2-40B4-BE49-F238E27FC236}">
                      <a16:creationId xmlns="" xmlns:a16="http://schemas.microsoft.com/office/drawing/2014/main" id="{7F656CBB-F338-E90F-5860-B13A5FB6C2AF}"/>
                    </a:ext>
                  </a:extLst>
                </p:cNvPr>
                <p:cNvSpPr txBox="1"/>
                <p:nvPr/>
              </p:nvSpPr>
              <p:spPr>
                <a:xfrm>
                  <a:off x="1954277" y="3321286"/>
                  <a:ext cx="1419096" cy="461665"/>
                </a:xfrm>
                <a:prstGeom prst="rect">
                  <a:avLst/>
                </a:prstGeom>
                <a:noFill/>
              </p:spPr>
              <p:txBody>
                <a:bodyPr wrap="square">
                  <a:spAutoFit/>
                </a:bodyPr>
                <a:lstStyle/>
                <a:p>
                  <a:pPr algn="ctr"/>
                  <a:r>
                    <a:rPr lang="en-US" sz="2400" b="1" dirty="0">
                      <a:effectLst/>
                      <a:latin typeface="Times New Roman" panose="02020603050405020304" pitchFamily="18" charset="0"/>
                      <a:ea typeface="Times New Roman" panose="02020603050405020304" pitchFamily="18" charset="0"/>
                    </a:rPr>
                    <a:t>Lời nói </a:t>
                  </a:r>
                  <a:endParaRPr lang="en-US" sz="2400" b="1" dirty="0"/>
                </a:p>
              </p:txBody>
            </p:sp>
          </p:grpSp>
          <p:grpSp>
            <p:nvGrpSpPr>
              <p:cNvPr id="38" name="Nhóm 37">
                <a:extLst>
                  <a:ext uri="{FF2B5EF4-FFF2-40B4-BE49-F238E27FC236}">
                    <a16:creationId xmlns="" xmlns:a16="http://schemas.microsoft.com/office/drawing/2014/main" id="{814665C0-35E2-96E2-D8F2-6952388D3529}"/>
                  </a:ext>
                </a:extLst>
              </p:cNvPr>
              <p:cNvGrpSpPr/>
              <p:nvPr/>
            </p:nvGrpSpPr>
            <p:grpSpPr>
              <a:xfrm>
                <a:off x="8072865" y="3186232"/>
                <a:ext cx="1969975" cy="807375"/>
                <a:chOff x="1865870" y="3215207"/>
                <a:chExt cx="1644115" cy="673825"/>
              </a:xfrm>
            </p:grpSpPr>
            <p:sp>
              <p:nvSpPr>
                <p:cNvPr id="39" name="Google Shape;1243;p38">
                  <a:extLst>
                    <a:ext uri="{FF2B5EF4-FFF2-40B4-BE49-F238E27FC236}">
                      <a16:creationId xmlns="" xmlns:a16="http://schemas.microsoft.com/office/drawing/2014/main" id="{681F375B-D4F3-AD63-60E2-5D38A9F57D7F}"/>
                    </a:ext>
                  </a:extLst>
                </p:cNvPr>
                <p:cNvSpPr/>
                <p:nvPr/>
              </p:nvSpPr>
              <p:spPr>
                <a:xfrm>
                  <a:off x="1865870" y="3215207"/>
                  <a:ext cx="1644115" cy="673825"/>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40" name="Hộp Văn bản 39">
                  <a:extLst>
                    <a:ext uri="{FF2B5EF4-FFF2-40B4-BE49-F238E27FC236}">
                      <a16:creationId xmlns="" xmlns:a16="http://schemas.microsoft.com/office/drawing/2014/main" id="{5B2A0A9F-8778-7A9B-6B64-4DC375688F64}"/>
                    </a:ext>
                  </a:extLst>
                </p:cNvPr>
                <p:cNvSpPr txBox="1"/>
                <p:nvPr/>
              </p:nvSpPr>
              <p:spPr>
                <a:xfrm>
                  <a:off x="1954277" y="3321286"/>
                  <a:ext cx="1419096" cy="461665"/>
                </a:xfrm>
                <a:prstGeom prst="rect">
                  <a:avLst/>
                </a:prstGeom>
                <a:noFill/>
              </p:spPr>
              <p:txBody>
                <a:bodyPr wrap="square">
                  <a:spAutoFit/>
                </a:bodyPr>
                <a:lstStyle/>
                <a:p>
                  <a:pPr algn="ctr"/>
                  <a:r>
                    <a:rPr lang="en-US" sz="2400" b="1" dirty="0">
                      <a:effectLst/>
                      <a:latin typeface="Times New Roman" panose="02020603050405020304" pitchFamily="18" charset="0"/>
                      <a:ea typeface="Times New Roman" panose="02020603050405020304" pitchFamily="18" charset="0"/>
                    </a:rPr>
                    <a:t>Thơ</a:t>
                  </a:r>
                  <a:endParaRPr lang="en-US" sz="2400" b="1" dirty="0"/>
                </a:p>
              </p:txBody>
            </p:sp>
          </p:grpSp>
          <p:sp>
            <p:nvSpPr>
              <p:cNvPr id="8" name="Chữ thập 7">
                <a:extLst>
                  <a:ext uri="{FF2B5EF4-FFF2-40B4-BE49-F238E27FC236}">
                    <a16:creationId xmlns="" xmlns:a16="http://schemas.microsoft.com/office/drawing/2014/main" id="{8692ABDE-5BF1-7C40-69AA-7C07E5CC50DA}"/>
                  </a:ext>
                </a:extLst>
              </p:cNvPr>
              <p:cNvSpPr/>
              <p:nvPr/>
            </p:nvSpPr>
            <p:spPr>
              <a:xfrm>
                <a:off x="5748156" y="3249784"/>
                <a:ext cx="750943" cy="680272"/>
              </a:xfrm>
              <a:prstGeom prst="plus">
                <a:avLst>
                  <a:gd name="adj" fmla="val 3370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Đường kết nối Mũi tên Thẳng 10">
                <a:extLst>
                  <a:ext uri="{FF2B5EF4-FFF2-40B4-BE49-F238E27FC236}">
                    <a16:creationId xmlns="" xmlns:a16="http://schemas.microsoft.com/office/drawing/2014/main" id="{D4A54427-88D8-971F-0002-02ABE0847216}"/>
                  </a:ext>
                </a:extLst>
              </p:cNvPr>
              <p:cNvCxnSpPr>
                <a:cxnSpLocks/>
                <a:endCxn id="36" idx="0"/>
              </p:cNvCxnSpPr>
              <p:nvPr/>
            </p:nvCxnSpPr>
            <p:spPr>
              <a:xfrm flipH="1">
                <a:off x="3081544" y="2392344"/>
                <a:ext cx="3047274" cy="8574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Đường kết nối Mũi tên Thẳng 13">
                <a:extLst>
                  <a:ext uri="{FF2B5EF4-FFF2-40B4-BE49-F238E27FC236}">
                    <a16:creationId xmlns="" xmlns:a16="http://schemas.microsoft.com/office/drawing/2014/main" id="{3D1B7795-B7E7-1BF6-6860-7C0D9583C14F}"/>
                  </a:ext>
                </a:extLst>
              </p:cNvPr>
              <p:cNvCxnSpPr>
                <a:cxnSpLocks/>
                <a:endCxn id="39" idx="0"/>
              </p:cNvCxnSpPr>
              <p:nvPr/>
            </p:nvCxnSpPr>
            <p:spPr>
              <a:xfrm>
                <a:off x="6128818" y="2392344"/>
                <a:ext cx="2929035" cy="7938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Hộp Văn bản 47">
                <a:extLst>
                  <a:ext uri="{FF2B5EF4-FFF2-40B4-BE49-F238E27FC236}">
                    <a16:creationId xmlns="" xmlns:a16="http://schemas.microsoft.com/office/drawing/2014/main" id="{6636D179-418C-7FC8-CC56-3A1A734874A1}"/>
                  </a:ext>
                </a:extLst>
              </p:cNvPr>
              <p:cNvSpPr txBox="1"/>
              <p:nvPr/>
            </p:nvSpPr>
            <p:spPr>
              <a:xfrm>
                <a:off x="7170946" y="4203981"/>
                <a:ext cx="3773812" cy="1323439"/>
              </a:xfrm>
              <a:prstGeom prst="rect">
                <a:avLst/>
              </a:prstGeom>
              <a:noFill/>
            </p:spPr>
            <p:txBody>
              <a:bodyPr wrap="square">
                <a:spAutoFit/>
              </a:bodyPr>
              <a:lstStyle/>
              <a:p>
                <a:pPr algn="just"/>
                <a:r>
                  <a:rPr lang="en-US" sz="2000" dirty="0">
                    <a:latin typeface="Times New Roman" panose="02020603050405020304" pitchFamily="18" charset="0"/>
                    <a:ea typeface="Times New Roman" panose="02020603050405020304" pitchFamily="18" charset="0"/>
                  </a:rPr>
                  <a:t>T</a:t>
                </a:r>
                <a:r>
                  <a:rPr lang="en-US" sz="2000" dirty="0">
                    <a:effectLst/>
                    <a:latin typeface="Times New Roman" panose="02020603050405020304" pitchFamily="18" charset="0"/>
                    <a:ea typeface="Times New Roman" panose="02020603050405020304" pitchFamily="18" charset="0"/>
                  </a:rPr>
                  <a:t>hơ bốn chữ hay thơ lục bát, cách ngắt nhịp và số tiếng, một phần có thể do sự chi phối của điệu hát hay ngữ điệu của lời nói thường. </a:t>
                </a:r>
                <a:endParaRPr lang="en-US" sz="2000" dirty="0"/>
              </a:p>
            </p:txBody>
          </p:sp>
          <p:sp>
            <p:nvSpPr>
              <p:cNvPr id="50" name="Hộp Văn bản 49">
                <a:extLst>
                  <a:ext uri="{FF2B5EF4-FFF2-40B4-BE49-F238E27FC236}">
                    <a16:creationId xmlns="" xmlns:a16="http://schemas.microsoft.com/office/drawing/2014/main" id="{1BBCF1C2-E7FB-3109-7A55-95BF5E3ADCEE}"/>
                  </a:ext>
                </a:extLst>
              </p:cNvPr>
              <p:cNvSpPr txBox="1"/>
              <p:nvPr/>
            </p:nvSpPr>
            <p:spPr>
              <a:xfrm>
                <a:off x="1494395" y="4307295"/>
                <a:ext cx="3200400" cy="1015663"/>
              </a:xfrm>
              <a:prstGeom prst="rect">
                <a:avLst/>
              </a:prstGeom>
              <a:noFill/>
            </p:spPr>
            <p:txBody>
              <a:bodyPr wrap="square">
                <a:spAutoFit/>
              </a:bodyPr>
              <a:lstStyle/>
              <a:p>
                <a:pPr algn="ctr"/>
                <a:r>
                  <a:rPr lang="en-US" sz="2000" dirty="0">
                    <a:effectLst/>
                    <a:latin typeface="Times New Roman" panose="02020603050405020304" pitchFamily="18" charset="0"/>
                    <a:ea typeface="Times New Roman" panose="02020603050405020304" pitchFamily="18" charset="0"/>
                  </a:rPr>
                  <a:t>Cách nói ví von giàu tính tự sự trữ tình.</a:t>
                </a:r>
                <a:endParaRPr lang="en-US" sz="2000" dirty="0">
                  <a:latin typeface="Times New Roman" panose="02020603050405020304" pitchFamily="18" charset="0"/>
                  <a:ea typeface="Times New Roman" panose="02020603050405020304" pitchFamily="18" charset="0"/>
                </a:endParaRPr>
              </a:p>
              <a:p>
                <a:pPr algn="ctr"/>
                <a:r>
                  <a:rPr lang="en-US" sz="2000" dirty="0">
                    <a:effectLst/>
                    <a:latin typeface="Times New Roman" panose="02020603050405020304" pitchFamily="18" charset="0"/>
                    <a:ea typeface="Times New Roman" panose="02020603050405020304" pitchFamily="18" charset="0"/>
                  </a:rPr>
                  <a:t>Ngôn ngữ đa thanh, đa nghĩa.</a:t>
                </a:r>
                <a:endParaRPr lang="en-US" sz="2000" dirty="0"/>
              </a:p>
            </p:txBody>
          </p:sp>
        </p:grpSp>
        <p:grpSp>
          <p:nvGrpSpPr>
            <p:cNvPr id="25" name="Nhóm 24">
              <a:extLst>
                <a:ext uri="{FF2B5EF4-FFF2-40B4-BE49-F238E27FC236}">
                  <a16:creationId xmlns="" xmlns:a16="http://schemas.microsoft.com/office/drawing/2014/main" id="{02954B1D-83C7-E58F-3DD5-9BC871E6D555}"/>
                </a:ext>
              </a:extLst>
            </p:cNvPr>
            <p:cNvGrpSpPr/>
            <p:nvPr/>
          </p:nvGrpSpPr>
          <p:grpSpPr>
            <a:xfrm>
              <a:off x="5225236" y="1454381"/>
              <a:ext cx="1955829" cy="1192785"/>
              <a:chOff x="682657" y="1470047"/>
              <a:chExt cx="2527244" cy="1747587"/>
            </a:xfrm>
          </p:grpSpPr>
          <p:sp>
            <p:nvSpPr>
              <p:cNvPr id="23" name="Bong bóng Lời nói: Hình chữ nhật với Góc Tròn 22">
                <a:extLst>
                  <a:ext uri="{FF2B5EF4-FFF2-40B4-BE49-F238E27FC236}">
                    <a16:creationId xmlns="" xmlns:a16="http://schemas.microsoft.com/office/drawing/2014/main" id="{123E14AB-7163-6283-58F9-BB40CB9CE229}"/>
                  </a:ext>
                </a:extLst>
              </p:cNvPr>
              <p:cNvSpPr/>
              <p:nvPr/>
            </p:nvSpPr>
            <p:spPr>
              <a:xfrm>
                <a:off x="748220" y="1568308"/>
                <a:ext cx="2461681" cy="1649326"/>
              </a:xfrm>
              <a:prstGeom prst="wedgeRoundRectCallout">
                <a:avLst>
                  <a:gd name="adj1" fmla="val -11237"/>
                  <a:gd name="adj2" fmla="val 75033"/>
                  <a:gd name="adj3" fmla="val 16667"/>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Bong bóng Lời nói: Hình chữ nhật với Góc Tròn 54">
                <a:extLst>
                  <a:ext uri="{FF2B5EF4-FFF2-40B4-BE49-F238E27FC236}">
                    <a16:creationId xmlns="" xmlns:a16="http://schemas.microsoft.com/office/drawing/2014/main" id="{7B0FD45E-05C7-C264-A9D0-B84055E31B57}"/>
                  </a:ext>
                </a:extLst>
              </p:cNvPr>
              <p:cNvSpPr/>
              <p:nvPr/>
            </p:nvSpPr>
            <p:spPr>
              <a:xfrm>
                <a:off x="682657" y="1470047"/>
                <a:ext cx="2384986" cy="1597940"/>
              </a:xfrm>
              <a:prstGeom prst="wedgeRoundRectCallout">
                <a:avLst>
                  <a:gd name="adj1" fmla="val -11237"/>
                  <a:gd name="adj2" fmla="val 75033"/>
                  <a:gd name="adj3" fmla="val 16667"/>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latin typeface="Times New Roman" panose="02020603050405020304" pitchFamily="18" charset="0"/>
                    <a:cs typeface="Times New Roman" panose="02020603050405020304" pitchFamily="18" charset="0"/>
                  </a:rPr>
                  <a:t>Lời thoại nhân vật</a:t>
                </a:r>
              </a:p>
            </p:txBody>
          </p:sp>
        </p:grpSp>
      </p:grpSp>
    </p:spTree>
    <p:extLst>
      <p:ext uri="{BB962C8B-B14F-4D97-AF65-F5344CB8AC3E}">
        <p14:creationId xmlns="" xmlns:p14="http://schemas.microsoft.com/office/powerpoint/2010/main" val="3781545137"/>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 action="ppaction://noaction"/>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 action="ppaction://noaction"/>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3"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 xmlns:a16="http://schemas.microsoft.com/office/drawing/2014/main" id="{46AE7D05-7D4D-DF49-5EFF-CD055842A66B}"/>
              </a:ext>
            </a:extLst>
          </p:cNvPr>
          <p:cNvGrpSpPr/>
          <p:nvPr/>
        </p:nvGrpSpPr>
        <p:grpSpPr>
          <a:xfrm>
            <a:off x="812767" y="747461"/>
            <a:ext cx="10255035" cy="496546"/>
            <a:chOff x="1095374" y="794342"/>
            <a:chExt cx="6716789" cy="496546"/>
          </a:xfrm>
        </p:grpSpPr>
        <p:sp>
          <p:nvSpPr>
            <p:cNvPr id="31" name="Google Shape;1244;p38">
              <a:extLst>
                <a:ext uri="{FF2B5EF4-FFF2-40B4-BE49-F238E27FC236}">
                  <a16:creationId xmlns="" xmlns:a16="http://schemas.microsoft.com/office/drawing/2014/main" id="{3E8DD768-8E2B-10A8-4AEF-773BA4E24366}"/>
                </a:ext>
              </a:extLst>
            </p:cNvPr>
            <p:cNvSpPr/>
            <p:nvPr/>
          </p:nvSpPr>
          <p:spPr>
            <a:xfrm>
              <a:off x="1095375" y="794342"/>
              <a:ext cx="6716788" cy="496546"/>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 xmlns:a16="http://schemas.microsoft.com/office/drawing/2014/main" id="{F5FD9B20-A98A-9E49-C13D-30F0BC72E5B0}"/>
                </a:ext>
              </a:extLst>
            </p:cNvPr>
            <p:cNvSpPr/>
            <p:nvPr/>
          </p:nvSpPr>
          <p:spPr>
            <a:xfrm>
              <a:off x="1095374" y="832208"/>
              <a:ext cx="6629392" cy="400110"/>
            </a:xfrm>
            <a:prstGeom prst="rect">
              <a:avLst/>
            </a:prstGeom>
            <a:noFill/>
          </p:spPr>
          <p:txBody>
            <a:bodyPr wrap="square" lIns="91440" tIns="45720" rIns="91440" bIns="45720">
              <a:spAutoFit/>
            </a:bodyPr>
            <a:lstStyle/>
            <a:p>
              <a:pPr algn="just">
                <a:spcAft>
                  <a:spcPts val="800"/>
                </a:spcAft>
                <a:buClr>
                  <a:schemeClr val="lt2"/>
                </a:buClr>
                <a:buSzPts val="3600"/>
                <a:tabLst>
                  <a:tab pos="659130" algn="l"/>
                </a:tabLst>
              </a:pPr>
              <a:r>
                <a:rPr lang="en-US" sz="2000" b="1" dirty="0">
                  <a:solidFill>
                    <a:schemeClr val="accent1">
                      <a:lumMod val="75000"/>
                    </a:schemeClr>
                  </a:solidFill>
                  <a:latin typeface="Playfair Display"/>
                </a:rPr>
                <a:t>7. Đặc điểm của ngôn ngữ chèo được thể hiện qua đoạn trích </a:t>
              </a:r>
            </a:p>
          </p:txBody>
        </p:sp>
      </p:grpSp>
      <p:grpSp>
        <p:nvGrpSpPr>
          <p:cNvPr id="19" name="Nhóm 18">
            <a:extLst>
              <a:ext uri="{FF2B5EF4-FFF2-40B4-BE49-F238E27FC236}">
                <a16:creationId xmlns="" xmlns:a16="http://schemas.microsoft.com/office/drawing/2014/main" id="{A5A814A1-C7FE-EF95-B257-C82372BC9ACC}"/>
              </a:ext>
            </a:extLst>
          </p:cNvPr>
          <p:cNvGrpSpPr/>
          <p:nvPr/>
        </p:nvGrpSpPr>
        <p:grpSpPr>
          <a:xfrm>
            <a:off x="988757" y="1463925"/>
            <a:ext cx="9945609" cy="3961999"/>
            <a:chOff x="988757" y="1463925"/>
            <a:chExt cx="9945609" cy="3961999"/>
          </a:xfrm>
        </p:grpSpPr>
        <p:sp>
          <p:nvSpPr>
            <p:cNvPr id="44" name="Hộp Văn bản 43">
              <a:extLst>
                <a:ext uri="{FF2B5EF4-FFF2-40B4-BE49-F238E27FC236}">
                  <a16:creationId xmlns="" xmlns:a16="http://schemas.microsoft.com/office/drawing/2014/main" id="{EB7743E2-AD50-1865-447C-0658833A7134}"/>
                </a:ext>
              </a:extLst>
            </p:cNvPr>
            <p:cNvSpPr txBox="1"/>
            <p:nvPr/>
          </p:nvSpPr>
          <p:spPr>
            <a:xfrm>
              <a:off x="988757" y="4302212"/>
              <a:ext cx="4261403" cy="1123712"/>
            </a:xfrm>
            <a:prstGeom prst="roundRect">
              <a:avLst/>
            </a:prstGeom>
            <a:solidFill>
              <a:srgbClr val="FFD799"/>
            </a:solidFill>
          </p:spPr>
          <p:txBody>
            <a:bodyPr wrap="square">
              <a:spAutoFit/>
            </a:bodyPr>
            <a:lstStyle/>
            <a:p>
              <a:pPr algn="just"/>
              <a:r>
                <a:rPr lang="en-US" sz="2000" dirty="0">
                  <a:latin typeface="Times New Roman" panose="02020603050405020304" pitchFamily="18" charset="0"/>
                  <a:ea typeface="Times New Roman" panose="02020603050405020304" pitchFamily="18" charset="0"/>
                </a:rPr>
                <a:t>D</a:t>
              </a:r>
              <a:r>
                <a:rPr lang="en-US" sz="2000" dirty="0">
                  <a:effectLst/>
                  <a:latin typeface="Times New Roman" panose="02020603050405020304" pitchFamily="18" charset="0"/>
                  <a:ea typeface="Times New Roman" panose="02020603050405020304" pitchFamily="18" charset="0"/>
                </a:rPr>
                <a:t>iễn xuất đầy tính biểu cảm của diễn viên với sự kết hợp nói, hát, múa trên nền hoà tấu của các nhạc cụ dân tộc</a:t>
              </a:r>
              <a:endParaRPr lang="en-US" sz="2000" dirty="0"/>
            </a:p>
          </p:txBody>
        </p:sp>
        <p:sp>
          <p:nvSpPr>
            <p:cNvPr id="45" name="Hộp Văn bản 44">
              <a:extLst>
                <a:ext uri="{FF2B5EF4-FFF2-40B4-BE49-F238E27FC236}">
                  <a16:creationId xmlns="" xmlns:a16="http://schemas.microsoft.com/office/drawing/2014/main" id="{07B64DB0-1269-C417-D35F-E692C3451FC4}"/>
                </a:ext>
              </a:extLst>
            </p:cNvPr>
            <p:cNvSpPr txBox="1"/>
            <p:nvPr/>
          </p:nvSpPr>
          <p:spPr>
            <a:xfrm>
              <a:off x="7263900" y="4302212"/>
              <a:ext cx="3670466" cy="1123712"/>
            </a:xfrm>
            <a:prstGeom prst="roundRect">
              <a:avLst/>
            </a:prstGeom>
            <a:solidFill>
              <a:srgbClr val="FFD799"/>
            </a:solidFill>
          </p:spPr>
          <p:txBody>
            <a:bodyPr wrap="square">
              <a:spAutoFit/>
            </a:bodyPr>
            <a:lstStyle/>
            <a:p>
              <a:pPr algn="just"/>
              <a:r>
                <a:rPr lang="en-US" sz="2000" dirty="0">
                  <a:effectLst/>
                  <a:latin typeface="Times New Roman" panose="02020603050405020304" pitchFamily="18" charset="0"/>
                  <a:ea typeface="Times New Roman" panose="02020603050405020304" pitchFamily="18" charset="0"/>
                </a:rPr>
                <a:t>Tích trò rất quan trọng, có chức năng làm điểm tựa cho hoạt động diễn xuất của diễn viên</a:t>
              </a:r>
              <a:endParaRPr lang="en-US" sz="2000" dirty="0"/>
            </a:p>
          </p:txBody>
        </p:sp>
        <p:sp>
          <p:nvSpPr>
            <p:cNvPr id="46" name="Hộp Văn bản 45">
              <a:extLst>
                <a:ext uri="{FF2B5EF4-FFF2-40B4-BE49-F238E27FC236}">
                  <a16:creationId xmlns="" xmlns:a16="http://schemas.microsoft.com/office/drawing/2014/main" id="{E9D9C36D-2148-A2B4-F207-D2EF5F37E208}"/>
                </a:ext>
              </a:extLst>
            </p:cNvPr>
            <p:cNvSpPr txBox="1"/>
            <p:nvPr/>
          </p:nvSpPr>
          <p:spPr>
            <a:xfrm>
              <a:off x="4486619" y="1463925"/>
              <a:ext cx="2773894" cy="783193"/>
            </a:xfrm>
            <a:prstGeom prst="roundRect">
              <a:avLst/>
            </a:prstGeom>
            <a:solidFill>
              <a:srgbClr val="FFD799"/>
            </a:solidFill>
          </p:spPr>
          <p:txBody>
            <a:bodyPr wrap="square">
              <a:spAutoFit/>
            </a:bodyPr>
            <a:lstStyle/>
            <a:p>
              <a:pPr algn="ctr"/>
              <a:r>
                <a:rPr lang="en-US" sz="2000" dirty="0">
                  <a:latin typeface="Times New Roman" panose="02020603050405020304" pitchFamily="18" charset="0"/>
                  <a:ea typeface="Times New Roman" panose="02020603050405020304" pitchFamily="18" charset="0"/>
                </a:rPr>
                <a:t>D</a:t>
              </a:r>
              <a:r>
                <a:rPr lang="en-US" sz="2000" dirty="0">
                  <a:effectLst/>
                  <a:latin typeface="Times New Roman" panose="02020603050405020304" pitchFamily="18" charset="0"/>
                  <a:ea typeface="Times New Roman" panose="02020603050405020304" pitchFamily="18" charset="0"/>
                </a:rPr>
                <a:t>iễn xuất tuyệt vời của các diễn viên </a:t>
              </a:r>
              <a:endParaRPr lang="en-US" sz="2000" dirty="0"/>
            </a:p>
          </p:txBody>
        </p:sp>
        <p:cxnSp>
          <p:nvCxnSpPr>
            <p:cNvPr id="12" name="Đường kết nối Mũi tên Thẳng 11">
              <a:extLst>
                <a:ext uri="{FF2B5EF4-FFF2-40B4-BE49-F238E27FC236}">
                  <a16:creationId xmlns="" xmlns:a16="http://schemas.microsoft.com/office/drawing/2014/main" id="{5252D0F2-1A0F-4ACB-2CE6-C26F8932491D}"/>
                </a:ext>
              </a:extLst>
            </p:cNvPr>
            <p:cNvCxnSpPr>
              <a:stCxn id="42" idx="0"/>
            </p:cNvCxnSpPr>
            <p:nvPr/>
          </p:nvCxnSpPr>
          <p:spPr>
            <a:xfrm flipV="1">
              <a:off x="5873566" y="2247118"/>
              <a:ext cx="0" cy="366018"/>
            </a:xfrm>
            <a:prstGeom prst="straightConnector1">
              <a:avLst/>
            </a:prstGeom>
            <a:ln w="57150">
              <a:solidFill>
                <a:srgbClr val="B4202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Đường kết nối Mũi tên Thẳng 15">
              <a:extLst>
                <a:ext uri="{FF2B5EF4-FFF2-40B4-BE49-F238E27FC236}">
                  <a16:creationId xmlns="" xmlns:a16="http://schemas.microsoft.com/office/drawing/2014/main" id="{C9E75455-FEAF-4038-8A2B-05C2DCD45722}"/>
                </a:ext>
              </a:extLst>
            </p:cNvPr>
            <p:cNvCxnSpPr>
              <a:cxnSpLocks/>
              <a:stCxn id="42" idx="2"/>
              <a:endCxn id="44" idx="0"/>
            </p:cNvCxnSpPr>
            <p:nvPr/>
          </p:nvCxnSpPr>
          <p:spPr>
            <a:xfrm flipH="1">
              <a:off x="3119459" y="3667036"/>
              <a:ext cx="2754107" cy="635176"/>
            </a:xfrm>
            <a:prstGeom prst="straightConnector1">
              <a:avLst/>
            </a:prstGeom>
            <a:ln w="57150">
              <a:solidFill>
                <a:srgbClr val="B4202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Đường kết nối Mũi tên Thẳng 17">
              <a:extLst>
                <a:ext uri="{FF2B5EF4-FFF2-40B4-BE49-F238E27FC236}">
                  <a16:creationId xmlns="" xmlns:a16="http://schemas.microsoft.com/office/drawing/2014/main" id="{77B88987-0E02-AFA6-CF90-E5B8D1516FE2}"/>
                </a:ext>
              </a:extLst>
            </p:cNvPr>
            <p:cNvCxnSpPr>
              <a:stCxn id="42" idx="2"/>
            </p:cNvCxnSpPr>
            <p:nvPr/>
          </p:nvCxnSpPr>
          <p:spPr>
            <a:xfrm>
              <a:off x="5873566" y="3667036"/>
              <a:ext cx="3225567" cy="635176"/>
            </a:xfrm>
            <a:prstGeom prst="straightConnector1">
              <a:avLst/>
            </a:prstGeom>
            <a:ln w="57150">
              <a:solidFill>
                <a:srgbClr val="B42021"/>
              </a:solidFill>
              <a:tailEnd type="triangle"/>
            </a:ln>
          </p:spPr>
          <p:style>
            <a:lnRef idx="1">
              <a:schemeClr val="accent1"/>
            </a:lnRef>
            <a:fillRef idx="0">
              <a:schemeClr val="accent1"/>
            </a:fillRef>
            <a:effectRef idx="0">
              <a:schemeClr val="accent1"/>
            </a:effectRef>
            <a:fontRef idx="minor">
              <a:schemeClr val="tx1"/>
            </a:fontRef>
          </p:style>
        </p:cxnSp>
        <p:grpSp>
          <p:nvGrpSpPr>
            <p:cNvPr id="4" name="Nhóm 3">
              <a:extLst>
                <a:ext uri="{FF2B5EF4-FFF2-40B4-BE49-F238E27FC236}">
                  <a16:creationId xmlns="" xmlns:a16="http://schemas.microsoft.com/office/drawing/2014/main" id="{EE6100E6-9E1B-4BC8-2B3B-8907ECC0977B}"/>
                </a:ext>
              </a:extLst>
            </p:cNvPr>
            <p:cNvGrpSpPr/>
            <p:nvPr/>
          </p:nvGrpSpPr>
          <p:grpSpPr>
            <a:xfrm>
              <a:off x="3732414" y="2613136"/>
              <a:ext cx="4282304" cy="1053900"/>
              <a:chOff x="1044629" y="1459319"/>
              <a:chExt cx="2215094" cy="686327"/>
            </a:xfrm>
          </p:grpSpPr>
          <p:sp>
            <p:nvSpPr>
              <p:cNvPr id="42" name="Google Shape;1244;p38">
                <a:extLst>
                  <a:ext uri="{FF2B5EF4-FFF2-40B4-BE49-F238E27FC236}">
                    <a16:creationId xmlns="" xmlns:a16="http://schemas.microsoft.com/office/drawing/2014/main" id="{43B207B3-F9E6-EE55-896D-0323AB838E52}"/>
                  </a:ext>
                </a:extLst>
              </p:cNvPr>
              <p:cNvSpPr/>
              <p:nvPr/>
            </p:nvSpPr>
            <p:spPr>
              <a:xfrm>
                <a:off x="1044629" y="1459319"/>
                <a:ext cx="2215094" cy="686327"/>
              </a:xfrm>
              <a:prstGeom prst="roundRect">
                <a:avLst>
                  <a:gd name="adj" fmla="val 12878"/>
                </a:avLst>
              </a:prstGeom>
              <a:solidFill>
                <a:schemeClr val="accent1"/>
              </a:solidFill>
              <a:ln w="57150">
                <a:solidFill>
                  <a:schemeClr val="bg2"/>
                </a:solid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43" name="Hộp Văn bản 42">
                <a:extLst>
                  <a:ext uri="{FF2B5EF4-FFF2-40B4-BE49-F238E27FC236}">
                    <a16:creationId xmlns="" xmlns:a16="http://schemas.microsoft.com/office/drawing/2014/main" id="{07FD8BAB-91D9-3925-6616-AA34773BE6D2}"/>
                  </a:ext>
                </a:extLst>
              </p:cNvPr>
              <p:cNvSpPr txBox="1"/>
              <p:nvPr/>
            </p:nvSpPr>
            <p:spPr>
              <a:xfrm>
                <a:off x="1044629" y="1591073"/>
                <a:ext cx="2215094" cy="400110"/>
              </a:xfrm>
              <a:prstGeom prst="rect">
                <a:avLst/>
              </a:prstGeom>
              <a:noFill/>
            </p:spPr>
            <p:txBody>
              <a:bodyPr wrap="square">
                <a:spAutoFit/>
              </a:bodyPr>
              <a:lstStyle/>
              <a:p>
                <a:pPr algn="ctr"/>
                <a:r>
                  <a:rPr lang="en-US" sz="2000" b="1" dirty="0">
                    <a:solidFill>
                      <a:schemeClr val="bg2"/>
                    </a:solidFill>
                    <a:effectLst/>
                    <a:latin typeface="Times New Roman" panose="02020603050405020304" pitchFamily="18" charset="0"/>
                    <a:ea typeface="Times New Roman" panose="02020603050405020304" pitchFamily="18" charset="0"/>
                  </a:rPr>
                  <a:t>NGHỆ THUẬT CHÈO ĐƯỢC THỂ HIỆN QUA ĐOẠN TRÍCH</a:t>
                </a:r>
                <a:endParaRPr lang="en-US" sz="2000" dirty="0">
                  <a:solidFill>
                    <a:schemeClr val="bg2"/>
                  </a:solidFill>
                </a:endParaRPr>
              </a:p>
            </p:txBody>
          </p:sp>
        </p:grpSp>
      </p:grpSp>
      <p:grpSp>
        <p:nvGrpSpPr>
          <p:cNvPr id="97" name="Google Shape;3100;p39">
            <a:extLst>
              <a:ext uri="{FF2B5EF4-FFF2-40B4-BE49-F238E27FC236}">
                <a16:creationId xmlns="" xmlns:a16="http://schemas.microsoft.com/office/drawing/2014/main" id="{F768BC99-CF59-8916-10BE-BB4852CF6E6B}"/>
              </a:ext>
            </a:extLst>
          </p:cNvPr>
          <p:cNvGrpSpPr/>
          <p:nvPr/>
        </p:nvGrpSpPr>
        <p:grpSpPr>
          <a:xfrm>
            <a:off x="1695109" y="1977821"/>
            <a:ext cx="839981" cy="1816219"/>
            <a:chOff x="4773700" y="4444775"/>
            <a:chExt cx="332100" cy="718100"/>
          </a:xfrm>
        </p:grpSpPr>
        <p:sp>
          <p:nvSpPr>
            <p:cNvPr id="98" name="Google Shape;3101;p39">
              <a:extLst>
                <a:ext uri="{FF2B5EF4-FFF2-40B4-BE49-F238E27FC236}">
                  <a16:creationId xmlns="" xmlns:a16="http://schemas.microsoft.com/office/drawing/2014/main" id="{DC064C07-8D1F-1F68-63B9-F2CCEFB6E888}"/>
                </a:ext>
              </a:extLst>
            </p:cNvPr>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102;p39">
              <a:extLst>
                <a:ext uri="{FF2B5EF4-FFF2-40B4-BE49-F238E27FC236}">
                  <a16:creationId xmlns="" xmlns:a16="http://schemas.microsoft.com/office/drawing/2014/main" id="{F2B1CC5D-AE42-8147-1E24-4FAECEBB2B59}"/>
                </a:ext>
              </a:extLst>
            </p:cNvPr>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103;p39">
              <a:extLst>
                <a:ext uri="{FF2B5EF4-FFF2-40B4-BE49-F238E27FC236}">
                  <a16:creationId xmlns="" xmlns:a16="http://schemas.microsoft.com/office/drawing/2014/main" id="{5DD18CA2-224A-30CE-AE0C-BACAC7B2492F}"/>
                </a:ext>
              </a:extLst>
            </p:cNvPr>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104;p39">
              <a:extLst>
                <a:ext uri="{FF2B5EF4-FFF2-40B4-BE49-F238E27FC236}">
                  <a16:creationId xmlns="" xmlns:a16="http://schemas.microsoft.com/office/drawing/2014/main" id="{320C944F-3D7C-341B-F6C2-9B465858E6D8}"/>
                </a:ext>
              </a:extLst>
            </p:cNvPr>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105;p39">
              <a:extLst>
                <a:ext uri="{FF2B5EF4-FFF2-40B4-BE49-F238E27FC236}">
                  <a16:creationId xmlns="" xmlns:a16="http://schemas.microsoft.com/office/drawing/2014/main" id="{CD63BF2F-7BA8-A1EE-3170-5E78AD2426D1}"/>
                </a:ext>
              </a:extLst>
            </p:cNvPr>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106;p39">
              <a:extLst>
                <a:ext uri="{FF2B5EF4-FFF2-40B4-BE49-F238E27FC236}">
                  <a16:creationId xmlns="" xmlns:a16="http://schemas.microsoft.com/office/drawing/2014/main" id="{1E9D8616-964E-012A-1ACC-75D3AD2F4555}"/>
                </a:ext>
              </a:extLst>
            </p:cNvPr>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107;p39">
              <a:extLst>
                <a:ext uri="{FF2B5EF4-FFF2-40B4-BE49-F238E27FC236}">
                  <a16:creationId xmlns="" xmlns:a16="http://schemas.microsoft.com/office/drawing/2014/main" id="{913FC839-FC3A-F0A7-12A8-562EA6CC5F0F}"/>
                </a:ext>
              </a:extLst>
            </p:cNvPr>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108;p39">
              <a:extLst>
                <a:ext uri="{FF2B5EF4-FFF2-40B4-BE49-F238E27FC236}">
                  <a16:creationId xmlns="" xmlns:a16="http://schemas.microsoft.com/office/drawing/2014/main" id="{3E09A907-1D2A-3462-927F-804BA21FF540}"/>
                </a:ext>
              </a:extLst>
            </p:cNvPr>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109;p39">
              <a:extLst>
                <a:ext uri="{FF2B5EF4-FFF2-40B4-BE49-F238E27FC236}">
                  <a16:creationId xmlns="" xmlns:a16="http://schemas.microsoft.com/office/drawing/2014/main" id="{D03807F0-E851-5889-C1E4-9C0915507721}"/>
                </a:ext>
              </a:extLst>
            </p:cNvPr>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110;p39">
              <a:extLst>
                <a:ext uri="{FF2B5EF4-FFF2-40B4-BE49-F238E27FC236}">
                  <a16:creationId xmlns="" xmlns:a16="http://schemas.microsoft.com/office/drawing/2014/main" id="{46B79D90-2092-A68B-2ABB-A0689300BAB2}"/>
                </a:ext>
              </a:extLst>
            </p:cNvPr>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111;p39">
              <a:extLst>
                <a:ext uri="{FF2B5EF4-FFF2-40B4-BE49-F238E27FC236}">
                  <a16:creationId xmlns="" xmlns:a16="http://schemas.microsoft.com/office/drawing/2014/main" id="{1675B21E-788D-446C-3897-9932A2C6D3B4}"/>
                </a:ext>
              </a:extLst>
            </p:cNvPr>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112;p39">
              <a:extLst>
                <a:ext uri="{FF2B5EF4-FFF2-40B4-BE49-F238E27FC236}">
                  <a16:creationId xmlns="" xmlns:a16="http://schemas.microsoft.com/office/drawing/2014/main" id="{2D14AC6C-1E33-DBE4-ECEB-E1A98353FA9C}"/>
                </a:ext>
              </a:extLst>
            </p:cNvPr>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113;p39">
              <a:extLst>
                <a:ext uri="{FF2B5EF4-FFF2-40B4-BE49-F238E27FC236}">
                  <a16:creationId xmlns="" xmlns:a16="http://schemas.microsoft.com/office/drawing/2014/main" id="{3091A445-60D6-7222-7DED-85F245130A20}"/>
                </a:ext>
              </a:extLst>
            </p:cNvPr>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3114;p39">
            <a:extLst>
              <a:ext uri="{FF2B5EF4-FFF2-40B4-BE49-F238E27FC236}">
                <a16:creationId xmlns="" xmlns:a16="http://schemas.microsoft.com/office/drawing/2014/main" id="{3EC30873-99A6-EFFE-5CC3-3A2627BF23E7}"/>
              </a:ext>
            </a:extLst>
          </p:cNvPr>
          <p:cNvGrpSpPr/>
          <p:nvPr/>
        </p:nvGrpSpPr>
        <p:grpSpPr>
          <a:xfrm flipH="1">
            <a:off x="9202859" y="1955646"/>
            <a:ext cx="839981" cy="1816219"/>
            <a:chOff x="4773700" y="4444775"/>
            <a:chExt cx="332100" cy="718100"/>
          </a:xfrm>
        </p:grpSpPr>
        <p:sp>
          <p:nvSpPr>
            <p:cNvPr id="112" name="Google Shape;3115;p39">
              <a:extLst>
                <a:ext uri="{FF2B5EF4-FFF2-40B4-BE49-F238E27FC236}">
                  <a16:creationId xmlns="" xmlns:a16="http://schemas.microsoft.com/office/drawing/2014/main" id="{4429B04D-A4DC-7988-926C-44113E2EC7DA}"/>
                </a:ext>
              </a:extLst>
            </p:cNvPr>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116;p39">
              <a:extLst>
                <a:ext uri="{FF2B5EF4-FFF2-40B4-BE49-F238E27FC236}">
                  <a16:creationId xmlns="" xmlns:a16="http://schemas.microsoft.com/office/drawing/2014/main" id="{47FE660D-1CAC-DC86-4184-018CF11E0D46}"/>
                </a:ext>
              </a:extLst>
            </p:cNvPr>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117;p39">
              <a:extLst>
                <a:ext uri="{FF2B5EF4-FFF2-40B4-BE49-F238E27FC236}">
                  <a16:creationId xmlns="" xmlns:a16="http://schemas.microsoft.com/office/drawing/2014/main" id="{E69DC7EF-B5E3-73D4-D45F-A1DD54028D72}"/>
                </a:ext>
              </a:extLst>
            </p:cNvPr>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118;p39">
              <a:extLst>
                <a:ext uri="{FF2B5EF4-FFF2-40B4-BE49-F238E27FC236}">
                  <a16:creationId xmlns="" xmlns:a16="http://schemas.microsoft.com/office/drawing/2014/main" id="{3CE6F305-0856-AC3A-19EC-3347E6A508EA}"/>
                </a:ext>
              </a:extLst>
            </p:cNvPr>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119;p39">
              <a:extLst>
                <a:ext uri="{FF2B5EF4-FFF2-40B4-BE49-F238E27FC236}">
                  <a16:creationId xmlns="" xmlns:a16="http://schemas.microsoft.com/office/drawing/2014/main" id="{03EC24CC-A5B0-186F-B2F9-7A6C9EF34C74}"/>
                </a:ext>
              </a:extLst>
            </p:cNvPr>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120;p39">
              <a:extLst>
                <a:ext uri="{FF2B5EF4-FFF2-40B4-BE49-F238E27FC236}">
                  <a16:creationId xmlns="" xmlns:a16="http://schemas.microsoft.com/office/drawing/2014/main" id="{CCDE9D53-F8EA-2003-0C08-2AB38E21476E}"/>
                </a:ext>
              </a:extLst>
            </p:cNvPr>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121;p39">
              <a:extLst>
                <a:ext uri="{FF2B5EF4-FFF2-40B4-BE49-F238E27FC236}">
                  <a16:creationId xmlns="" xmlns:a16="http://schemas.microsoft.com/office/drawing/2014/main" id="{1CEAEEBE-3679-BF6F-FAC5-6F1B479FD123}"/>
                </a:ext>
              </a:extLst>
            </p:cNvPr>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122;p39">
              <a:extLst>
                <a:ext uri="{FF2B5EF4-FFF2-40B4-BE49-F238E27FC236}">
                  <a16:creationId xmlns="" xmlns:a16="http://schemas.microsoft.com/office/drawing/2014/main" id="{EE93D124-BCC7-BAED-A12E-662E460A9EB6}"/>
                </a:ext>
              </a:extLst>
            </p:cNvPr>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123;p39">
              <a:extLst>
                <a:ext uri="{FF2B5EF4-FFF2-40B4-BE49-F238E27FC236}">
                  <a16:creationId xmlns="" xmlns:a16="http://schemas.microsoft.com/office/drawing/2014/main" id="{EA03CAA7-838E-F19E-CAF8-53A67A0E9269}"/>
                </a:ext>
              </a:extLst>
            </p:cNvPr>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124;p39">
              <a:extLst>
                <a:ext uri="{FF2B5EF4-FFF2-40B4-BE49-F238E27FC236}">
                  <a16:creationId xmlns="" xmlns:a16="http://schemas.microsoft.com/office/drawing/2014/main" id="{F618C431-0AB5-1325-A408-946C4A99A1C9}"/>
                </a:ext>
              </a:extLst>
            </p:cNvPr>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125;p39">
              <a:extLst>
                <a:ext uri="{FF2B5EF4-FFF2-40B4-BE49-F238E27FC236}">
                  <a16:creationId xmlns="" xmlns:a16="http://schemas.microsoft.com/office/drawing/2014/main" id="{D29035D2-67B8-E12D-4453-9090718423D1}"/>
                </a:ext>
              </a:extLst>
            </p:cNvPr>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126;p39">
              <a:extLst>
                <a:ext uri="{FF2B5EF4-FFF2-40B4-BE49-F238E27FC236}">
                  <a16:creationId xmlns="" xmlns:a16="http://schemas.microsoft.com/office/drawing/2014/main" id="{2300457A-77DC-A2FE-72EC-1100ECD21664}"/>
                </a:ext>
              </a:extLst>
            </p:cNvPr>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127;p39">
              <a:extLst>
                <a:ext uri="{FF2B5EF4-FFF2-40B4-BE49-F238E27FC236}">
                  <a16:creationId xmlns="" xmlns:a16="http://schemas.microsoft.com/office/drawing/2014/main" id="{449273BA-0D0F-A7A5-C754-52C7D9D399CC}"/>
                </a:ext>
              </a:extLst>
            </p:cNvPr>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2689121246"/>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111"/>
                                        </p:tgtEl>
                                        <p:attrNameLst>
                                          <p:attrName>style.visibility</p:attrName>
                                        </p:attrNameLst>
                                      </p:cBhvr>
                                      <p:to>
                                        <p:strVal val="visible"/>
                                      </p:to>
                                    </p:set>
                                    <p:anim calcmode="lin" valueType="num">
                                      <p:cBhvr additive="base">
                                        <p:cTn id="14" dur="500" fill="hold"/>
                                        <p:tgtEl>
                                          <p:spTgt spid="111"/>
                                        </p:tgtEl>
                                        <p:attrNameLst>
                                          <p:attrName>ppt_x</p:attrName>
                                        </p:attrNameLst>
                                      </p:cBhvr>
                                      <p:tavLst>
                                        <p:tav tm="0">
                                          <p:val>
                                            <p:strVal val="#ppt_x"/>
                                          </p:val>
                                        </p:tav>
                                        <p:tav tm="100000">
                                          <p:val>
                                            <p:strVal val="#ppt_x"/>
                                          </p:val>
                                        </p:tav>
                                      </p:tavLst>
                                    </p:anim>
                                    <p:anim calcmode="lin" valueType="num">
                                      <p:cBhvr additive="base">
                                        <p:cTn id="15" dur="500" fill="hold"/>
                                        <p:tgtEl>
                                          <p:spTgt spid="111"/>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additive="base">
                                        <p:cTn id="18" dur="500" fill="hold"/>
                                        <p:tgtEl>
                                          <p:spTgt spid="97"/>
                                        </p:tgtEl>
                                        <p:attrNameLst>
                                          <p:attrName>ppt_x</p:attrName>
                                        </p:attrNameLst>
                                      </p:cBhvr>
                                      <p:tavLst>
                                        <p:tav tm="0">
                                          <p:val>
                                            <p:strVal val="#ppt_x"/>
                                          </p:val>
                                        </p:tav>
                                        <p:tav tm="100000">
                                          <p:val>
                                            <p:strVal val="#ppt_x"/>
                                          </p:val>
                                        </p:tav>
                                      </p:tavLst>
                                    </p:anim>
                                    <p:anim calcmode="lin" valueType="num">
                                      <p:cBhvr additive="base">
                                        <p:cTn id="19" dur="500" fill="hold"/>
                                        <p:tgtEl>
                                          <p:spTgt spid="9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8" name="Google Shape;1248;p38">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49" name="Google Shape;1249;p38">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0" name="Google Shape;1250;p38">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1" name="Google Shape;1251;p38">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2" name="Google Shape;1252;p38">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3" name="Google Shape;1253;p38">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4" name="Google Shape;1254;p38">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5" name="Google Shape;1255;p38">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6" name="Google Shape;1256;p38">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7" name="Google Shape;1257;p38">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8" name="Google Shape;1258;p38">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9" name="Google Shape;1259;p38">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60" name="Google Shape;1260;p38">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61" name="Google Shape;1261;p38">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aphicFrame>
        <p:nvGraphicFramePr>
          <p:cNvPr id="3" name="Bảng 2">
            <a:extLst>
              <a:ext uri="{FF2B5EF4-FFF2-40B4-BE49-F238E27FC236}">
                <a16:creationId xmlns="" xmlns:a16="http://schemas.microsoft.com/office/drawing/2014/main" id="{778DA780-3204-6439-C71D-9693BB541A0D}"/>
              </a:ext>
            </a:extLst>
          </p:cNvPr>
          <p:cNvGraphicFramePr>
            <a:graphicFrameLocks noGrp="1"/>
          </p:cNvGraphicFramePr>
          <p:nvPr>
            <p:extLst>
              <p:ext uri="{D42A27DB-BD31-4B8C-83A1-F6EECF244321}">
                <p14:modId xmlns="" xmlns:p14="http://schemas.microsoft.com/office/powerpoint/2010/main" val="470371554"/>
              </p:ext>
            </p:extLst>
          </p:nvPr>
        </p:nvGraphicFramePr>
        <p:xfrm>
          <a:off x="526472" y="345429"/>
          <a:ext cx="11139055" cy="6035040"/>
        </p:xfrm>
        <a:graphic>
          <a:graphicData uri="http://schemas.openxmlformats.org/drawingml/2006/table">
            <a:tbl>
              <a:tblPr firstRow="1" firstCol="1" bandRow="1">
                <a:effectLst>
                  <a:outerShdw blurRad="50800" dist="38100" dir="2700000" algn="tl" rotWithShape="0">
                    <a:prstClr val="black">
                      <a:alpha val="40000"/>
                    </a:prstClr>
                  </a:outerShdw>
                </a:effectLst>
                <a:tableStyleId>{21E4AEA4-8DFA-4A89-87EB-49C32662AFE0}</a:tableStyleId>
              </a:tblPr>
              <a:tblGrid>
                <a:gridCol w="1456554">
                  <a:extLst>
                    <a:ext uri="{9D8B030D-6E8A-4147-A177-3AD203B41FA5}">
                      <a16:colId xmlns="" xmlns:a16="http://schemas.microsoft.com/office/drawing/2014/main" val="758921311"/>
                    </a:ext>
                  </a:extLst>
                </a:gridCol>
                <a:gridCol w="2853412">
                  <a:extLst>
                    <a:ext uri="{9D8B030D-6E8A-4147-A177-3AD203B41FA5}">
                      <a16:colId xmlns="" xmlns:a16="http://schemas.microsoft.com/office/drawing/2014/main" val="393343338"/>
                    </a:ext>
                  </a:extLst>
                </a:gridCol>
                <a:gridCol w="3187704">
                  <a:extLst>
                    <a:ext uri="{9D8B030D-6E8A-4147-A177-3AD203B41FA5}">
                      <a16:colId xmlns="" xmlns:a16="http://schemas.microsoft.com/office/drawing/2014/main" val="574634289"/>
                    </a:ext>
                  </a:extLst>
                </a:gridCol>
                <a:gridCol w="3641385">
                  <a:extLst>
                    <a:ext uri="{9D8B030D-6E8A-4147-A177-3AD203B41FA5}">
                      <a16:colId xmlns="" xmlns:a16="http://schemas.microsoft.com/office/drawing/2014/main" val="1850205139"/>
                    </a:ext>
                  </a:extLst>
                </a:gridCol>
              </a:tblGrid>
              <a:tr h="531367">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TIÊU CHÍ</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ctr">
                        <a:lnSpc>
                          <a:spcPct val="100000"/>
                        </a:lnSpc>
                        <a:spcAft>
                          <a:spcPts val="0"/>
                        </a:spcAft>
                      </a:pPr>
                      <a:r>
                        <a:rPr lang="en-US" sz="1800" dirty="0">
                          <a:effectLst/>
                          <a:latin typeface="Times New Roman" panose="02020603050405020304" pitchFamily="18" charset="0"/>
                          <a:cs typeface="Times New Roman" panose="02020603050405020304" pitchFamily="18" charset="0"/>
                        </a:rPr>
                        <a:t>CẦN CỐ GẮNG</a:t>
                      </a:r>
                    </a:p>
                    <a:p>
                      <a:pPr algn="ctr">
                        <a:lnSpc>
                          <a:spcPct val="100000"/>
                        </a:lnSpc>
                        <a:spcAft>
                          <a:spcPts val="0"/>
                        </a:spcAft>
                      </a:pPr>
                      <a:r>
                        <a:rPr lang="en-US" sz="1800" dirty="0">
                          <a:effectLst/>
                          <a:latin typeface="Times New Roman" panose="02020603050405020304" pitchFamily="18" charset="0"/>
                          <a:cs typeface="Times New Roman" panose="02020603050405020304" pitchFamily="18" charset="0"/>
                        </a:rPr>
                        <a:t>(0 – 4 điểm)</a:t>
                      </a:r>
                      <a:endParaRPr lang="en-US" sz="18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ĐÃ LÀM TỐT</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(5 – 7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RẤT XUẤT SẮC</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(8 – 10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extLst>
                  <a:ext uri="{0D108BD9-81ED-4DB2-BD59-A6C34878D82A}">
                    <a16:rowId xmlns="" xmlns:a16="http://schemas.microsoft.com/office/drawing/2014/main" val="1554082114"/>
                  </a:ext>
                </a:extLst>
              </a:tr>
              <a:tr h="1328417">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Hình thức</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(2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nchor="ctr"/>
                </a:tc>
                <a:tc>
                  <a:txBody>
                    <a:bodyPr/>
                    <a:lstStyle/>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0 điểm </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Bài làm còn sơ sài, trình bày cẩu thả</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Sai lỗi chính tả </a:t>
                      </a:r>
                      <a:endParaRPr lang="en-US" sz="18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1 điểm</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Bài làm tương đối đẩy đủ, chỉn chu </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Trình bày cẩn thận </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Không có lỗi chính tả </a:t>
                      </a:r>
                      <a:endParaRPr lang="en-US" sz="18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2 điểm </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Bài làm tương đối đẩy đủ, chỉn chu </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Trình bày cẩn thận </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Không có lỗi chính tả</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Có sự sáng tạo</a:t>
                      </a:r>
                    </a:p>
                  </a:txBody>
                  <a:tcPr marL="24769" marR="24769" marT="0" marB="0"/>
                </a:tc>
                <a:extLst>
                  <a:ext uri="{0D108BD9-81ED-4DB2-BD59-A6C34878D82A}">
                    <a16:rowId xmlns="" xmlns:a16="http://schemas.microsoft.com/office/drawing/2014/main" val="2312337732"/>
                  </a:ext>
                </a:extLst>
              </a:tr>
              <a:tr h="1859784">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Nội dung</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(6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nchor="ctr"/>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1 - 3 điểm</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Chưa trả lơi đúng câu hỏi trọng tâm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Không trả lời đủ hết các câu hỏi gợi dẫn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Nội dung sơ sài mới dừng lại ở mức độ biết và nhận diện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4 – 5 điểm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Trả lời tương đối đầy đủ các câu hỏi gợi dẫn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Trả lời đúng trọng tâm</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Có ít nhất 1 – 2 ý mở rộng nâng cao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6 điểm</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Trả lời tương đối đầy đủ các câu hỏi gợi dẫn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Trả lời đúng trọng tâm</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Có nhiều hơn 2 ý mở rộng nâng cao</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Có sự sáng tạo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extLst>
                  <a:ext uri="{0D108BD9-81ED-4DB2-BD59-A6C34878D82A}">
                    <a16:rowId xmlns="" xmlns:a16="http://schemas.microsoft.com/office/drawing/2014/main" val="3983521430"/>
                  </a:ext>
                </a:extLst>
              </a:tr>
              <a:tr h="1594100">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Hiệu quả nhóm</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(2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nchor="ctr"/>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0 điểm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Các thành viên chưa gắn kết chặt chẽ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Vẫn còn trên 2 thành viên không tham gia hoạt động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1 điểm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Hoạt động tương đối gắn kết, có tranh luận nhưng vẫn đi đến thông nhát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Vẫn còn 1 thành viên không tham gia hoạt động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2 điểm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Hoạt động gắn kết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Có sự đồng thuận và nhiều ý tưởng khác biệt, sáng tạo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Toàn bộ thành viên đều tham gia hoạt động</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extLst>
                  <a:ext uri="{0D108BD9-81ED-4DB2-BD59-A6C34878D82A}">
                    <a16:rowId xmlns="" xmlns:a16="http://schemas.microsoft.com/office/drawing/2014/main" val="520202044"/>
                  </a:ext>
                </a:extLst>
              </a:tr>
              <a:tr h="265683">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Điểm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extLst>
                  <a:ext uri="{0D108BD9-81ED-4DB2-BD59-A6C34878D82A}">
                    <a16:rowId xmlns="" xmlns:a16="http://schemas.microsoft.com/office/drawing/2014/main" val="1389697245"/>
                  </a:ext>
                </a:extLst>
              </a:tr>
              <a:tr h="265683">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TỔNG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gridSpan="3">
                  <a:txBody>
                    <a:bodyPr/>
                    <a:lstStyle/>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751143854"/>
                  </a:ext>
                </a:extLst>
              </a:tr>
            </a:tbl>
          </a:graphicData>
        </a:graphic>
      </p:graphicFrame>
    </p:spTree>
    <p:extLst>
      <p:ext uri="{BB962C8B-B14F-4D97-AF65-F5344CB8AC3E}">
        <p14:creationId xmlns="" xmlns:p14="http://schemas.microsoft.com/office/powerpoint/2010/main" val="318923038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5" name="Google Shape;1225;p37">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26" name="Google Shape;1226;p37">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7" name="Google Shape;1227;p37">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8" name="Google Shape;1228;p37">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9" name="Google Shape;1229;p37">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0" name="Google Shape;1230;p37">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1" name="Google Shape;1231;p37">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2" name="Google Shape;1232;p37">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3" name="Google Shape;1233;p37">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4" name="Google Shape;1234;p37">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5" name="Google Shape;1235;p37">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6" name="Google Shape;1236;p37">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7" name="Google Shape;1237;p37">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38" name="Google Shape;1238;p37">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22" name="Hình chữ nhật 21">
            <a:extLst>
              <a:ext uri="{FF2B5EF4-FFF2-40B4-BE49-F238E27FC236}">
                <a16:creationId xmlns="" xmlns:a16="http://schemas.microsoft.com/office/drawing/2014/main" id="{171641A0-6193-1E03-EF82-A8C38C457057}"/>
              </a:ext>
            </a:extLst>
          </p:cNvPr>
          <p:cNvSpPr/>
          <p:nvPr/>
        </p:nvSpPr>
        <p:spPr>
          <a:xfrm>
            <a:off x="5698195" y="2582949"/>
            <a:ext cx="4860626" cy="1323439"/>
          </a:xfrm>
          <a:prstGeom prst="rect">
            <a:avLst/>
          </a:prstGeom>
          <a:noFill/>
        </p:spPr>
        <p:txBody>
          <a:bodyPr wrap="none" lIns="91440" tIns="45720" rIns="91440" bIns="45720">
            <a:spAutoFit/>
          </a:bodyPr>
          <a:lstStyle/>
          <a:p>
            <a:pPr algn="r">
              <a:buClr>
                <a:schemeClr val="lt2"/>
              </a:buClr>
              <a:buSzPts val="2800"/>
            </a:pPr>
            <a:r>
              <a:rPr lang="en-US" sz="8000" b="1" dirty="0">
                <a:solidFill>
                  <a:schemeClr val="lt2"/>
                </a:solidFill>
                <a:latin typeface="Playfair Display"/>
                <a:sym typeface="Playfair Display"/>
              </a:rPr>
              <a:t>Luyện tập</a:t>
            </a:r>
            <a:endParaRPr lang="vi-VN" sz="8000" b="1" dirty="0">
              <a:solidFill>
                <a:schemeClr val="lt2"/>
              </a:solidFill>
              <a:latin typeface="Playfair Display"/>
              <a:sym typeface="Playfair Display"/>
            </a:endParaRPr>
          </a:p>
        </p:txBody>
      </p:sp>
      <p:sp>
        <p:nvSpPr>
          <p:cNvPr id="19" name="Hình chữ nhật 18">
            <a:extLst>
              <a:ext uri="{FF2B5EF4-FFF2-40B4-BE49-F238E27FC236}">
                <a16:creationId xmlns="" xmlns:a16="http://schemas.microsoft.com/office/drawing/2014/main" id="{792B0263-E92E-03AB-F639-FFDF87E9B33F}"/>
              </a:ext>
            </a:extLst>
          </p:cNvPr>
          <p:cNvSpPr/>
          <p:nvPr/>
        </p:nvSpPr>
        <p:spPr>
          <a:xfrm>
            <a:off x="8548666" y="849269"/>
            <a:ext cx="1733168" cy="1733680"/>
          </a:xfrm>
          <a:prstGeom prst="rect">
            <a:avLst/>
          </a:prstGeom>
          <a:noFill/>
        </p:spPr>
        <p:txBody>
          <a:bodyPr wrap="none" lIns="91440" tIns="45720" rIns="91440" bIns="45720">
            <a:spAutoFit/>
          </a:bodyPr>
          <a:lstStyle/>
          <a:p>
            <a:pPr algn="ctr">
              <a:buClr>
                <a:schemeClr val="lt2"/>
              </a:buClr>
              <a:buSzPts val="6000"/>
            </a:pPr>
            <a:r>
              <a:rPr lang="en-US" sz="10666" b="1" kern="0" dirty="0">
                <a:solidFill>
                  <a:schemeClr val="accent4"/>
                </a:solidFill>
                <a:latin typeface="Playfair Display"/>
                <a:sym typeface="Playfair Display"/>
              </a:rPr>
              <a:t>03</a:t>
            </a:r>
            <a:endParaRPr lang="vi-VN" sz="10666" b="1" kern="0" dirty="0">
              <a:solidFill>
                <a:schemeClr val="accent4"/>
              </a:solidFill>
              <a:latin typeface="Playfair Display"/>
              <a:sym typeface="Playfair Display"/>
            </a:endParaRPr>
          </a:p>
        </p:txBody>
      </p:sp>
    </p:spTree>
    <p:extLst>
      <p:ext uri="{BB962C8B-B14F-4D97-AF65-F5344CB8AC3E}">
        <p14:creationId xmlns="" xmlns:p14="http://schemas.microsoft.com/office/powerpoint/2010/main" val="147695940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8" name="Google Shape;1248;p38">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49" name="Google Shape;1249;p38">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0" name="Google Shape;1250;p38">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1" name="Google Shape;1251;p38">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2" name="Google Shape;1252;p38">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3" name="Google Shape;1253;p38">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4" name="Google Shape;1254;p38">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5" name="Google Shape;1255;p38">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6" name="Google Shape;1256;p38">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7" name="Google Shape;1257;p38">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8" name="Google Shape;1258;p38">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9" name="Google Shape;1259;p38">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60" name="Google Shape;1260;p38">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61" name="Google Shape;1261;p38">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8" name="Nhóm 7">
            <a:extLst>
              <a:ext uri="{FF2B5EF4-FFF2-40B4-BE49-F238E27FC236}">
                <a16:creationId xmlns="" xmlns:a16="http://schemas.microsoft.com/office/drawing/2014/main" id="{0B7E39F0-43E4-897B-75EC-EBD2150C646A}"/>
              </a:ext>
            </a:extLst>
          </p:cNvPr>
          <p:cNvGrpSpPr/>
          <p:nvPr/>
        </p:nvGrpSpPr>
        <p:grpSpPr>
          <a:xfrm>
            <a:off x="809133" y="2129536"/>
            <a:ext cx="7345948" cy="2690160"/>
            <a:chOff x="1820989" y="1587633"/>
            <a:chExt cx="2963280" cy="2690160"/>
          </a:xfrm>
        </p:grpSpPr>
        <p:sp>
          <p:nvSpPr>
            <p:cNvPr id="1243" name="Google Shape;1243;p38"/>
            <p:cNvSpPr/>
            <p:nvPr/>
          </p:nvSpPr>
          <p:spPr>
            <a:xfrm>
              <a:off x="1820989" y="1587633"/>
              <a:ext cx="2963280" cy="2690160"/>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244;p38"/>
            <p:cNvSpPr/>
            <p:nvPr/>
          </p:nvSpPr>
          <p:spPr>
            <a:xfrm>
              <a:off x="1924552" y="1682609"/>
              <a:ext cx="1972777" cy="55484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Hình chữ nhật 1">
              <a:extLst>
                <a:ext uri="{FF2B5EF4-FFF2-40B4-BE49-F238E27FC236}">
                  <a16:creationId xmlns="" xmlns:a16="http://schemas.microsoft.com/office/drawing/2014/main" id="{65AB83CC-CDD3-12CE-F5CE-43ADE9AC1116}"/>
                </a:ext>
              </a:extLst>
            </p:cNvPr>
            <p:cNvSpPr/>
            <p:nvPr/>
          </p:nvSpPr>
          <p:spPr>
            <a:xfrm>
              <a:off x="1924551" y="1729196"/>
              <a:ext cx="1925161" cy="461665"/>
            </a:xfrm>
            <a:prstGeom prst="rect">
              <a:avLst/>
            </a:prstGeom>
            <a:noFill/>
          </p:spPr>
          <p:txBody>
            <a:bodyPr wrap="none" lIns="91440" tIns="45720" rIns="91440" bIns="45720">
              <a:spAutoFit/>
            </a:bodyPr>
            <a:lstStyle/>
            <a:p>
              <a:pPr algn="ctr">
                <a:buClr>
                  <a:schemeClr val="lt2"/>
                </a:buClr>
                <a:buSzPts val="3600"/>
              </a:pPr>
              <a:r>
                <a:rPr lang="en-US" sz="2400" b="1" dirty="0">
                  <a:solidFill>
                    <a:schemeClr val="dk2"/>
                  </a:solidFill>
                  <a:latin typeface="Playfair Display"/>
                  <a:sym typeface="Playfair Display"/>
                </a:rPr>
                <a:t>Giáo viên giao nhiệm vụ học tập:</a:t>
              </a:r>
              <a:endParaRPr lang="vi-VN" sz="2400" b="1" dirty="0">
                <a:solidFill>
                  <a:schemeClr val="dk2"/>
                </a:solidFill>
                <a:latin typeface="Playfair Display"/>
                <a:sym typeface="Playfair Display"/>
              </a:endParaRPr>
            </a:p>
          </p:txBody>
        </p:sp>
        <p:sp>
          <p:nvSpPr>
            <p:cNvPr id="24" name="Hình chữ nhật 23">
              <a:extLst>
                <a:ext uri="{FF2B5EF4-FFF2-40B4-BE49-F238E27FC236}">
                  <a16:creationId xmlns="" xmlns:a16="http://schemas.microsoft.com/office/drawing/2014/main" id="{D3D7E8A9-3F17-7415-2386-3ECA0F63C6DE}"/>
                </a:ext>
              </a:extLst>
            </p:cNvPr>
            <p:cNvSpPr/>
            <p:nvPr/>
          </p:nvSpPr>
          <p:spPr>
            <a:xfrm>
              <a:off x="1934419" y="2256360"/>
              <a:ext cx="2705420" cy="1200329"/>
            </a:xfrm>
            <a:prstGeom prst="rect">
              <a:avLst/>
            </a:prstGeom>
            <a:noFill/>
          </p:spPr>
          <p:txBody>
            <a:bodyPr wrap="square" lIns="91440" tIns="45720" rIns="91440" bIns="45720">
              <a:spAutoFit/>
            </a:bodyPr>
            <a:lstStyle/>
            <a:p>
              <a:pPr algn="just">
                <a:spcAft>
                  <a:spcPts val="800"/>
                </a:spcAft>
              </a:pPr>
              <a:r>
                <a:rPr lang="en-US" sz="2400" dirty="0">
                  <a:effectLst/>
                  <a:latin typeface="Times New Roman" panose="02020603050405020304" pitchFamily="18" charset="0"/>
                  <a:ea typeface="Yu Mincho" panose="02020400000000000000" pitchFamily="18" charset="-128"/>
                  <a:cs typeface="Times New Roman" panose="02020603050405020304" pitchFamily="18" charset="0"/>
                </a:rPr>
                <a:t>Viết đoạn văn khoảng 150 chữ, trình bày suy nghĩ của bạn về nỗi niềm của nhân vật Xúy Vân được thể hiện qua lớp chèo Xúy Vân giả dại </a:t>
              </a:r>
            </a:p>
          </p:txBody>
        </p:sp>
        <p:sp>
          <p:nvSpPr>
            <p:cNvPr id="39" name="Google Shape;1244;p38">
              <a:extLst>
                <a:ext uri="{FF2B5EF4-FFF2-40B4-BE49-F238E27FC236}">
                  <a16:creationId xmlns="" xmlns:a16="http://schemas.microsoft.com/office/drawing/2014/main" id="{3EA3BAF3-24CA-4A0D-A48A-E6523DA9F70E}"/>
                </a:ext>
              </a:extLst>
            </p:cNvPr>
            <p:cNvSpPr/>
            <p:nvPr/>
          </p:nvSpPr>
          <p:spPr>
            <a:xfrm>
              <a:off x="1935005" y="3565655"/>
              <a:ext cx="1198534" cy="55484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Hình chữ nhật 39">
              <a:extLst>
                <a:ext uri="{FF2B5EF4-FFF2-40B4-BE49-F238E27FC236}">
                  <a16:creationId xmlns="" xmlns:a16="http://schemas.microsoft.com/office/drawing/2014/main" id="{4E31E098-6C8A-7C21-9875-02729A81C4AB}"/>
                </a:ext>
              </a:extLst>
            </p:cNvPr>
            <p:cNvSpPr/>
            <p:nvPr/>
          </p:nvSpPr>
          <p:spPr>
            <a:xfrm>
              <a:off x="1960651" y="3612242"/>
              <a:ext cx="1126567" cy="461665"/>
            </a:xfrm>
            <a:prstGeom prst="rect">
              <a:avLst/>
            </a:prstGeom>
            <a:noFill/>
          </p:spPr>
          <p:txBody>
            <a:bodyPr wrap="none" lIns="91440" tIns="45720" rIns="91440" bIns="45720">
              <a:spAutoFit/>
            </a:bodyPr>
            <a:lstStyle/>
            <a:p>
              <a:pPr algn="ctr">
                <a:buClr>
                  <a:schemeClr val="lt2"/>
                </a:buClr>
                <a:buSzPts val="3600"/>
              </a:pPr>
              <a:r>
                <a:rPr lang="en-US" sz="2400" b="1" dirty="0">
                  <a:solidFill>
                    <a:schemeClr val="dk2"/>
                  </a:solidFill>
                  <a:latin typeface="Playfair Display"/>
                  <a:sym typeface="Playfair Display"/>
                </a:rPr>
                <a:t>Thời gian: 20 phút</a:t>
              </a:r>
              <a:endParaRPr lang="vi-VN" sz="2400" b="1" dirty="0">
                <a:solidFill>
                  <a:schemeClr val="dk2"/>
                </a:solidFill>
                <a:latin typeface="Playfair Display"/>
                <a:sym typeface="Playfair Display"/>
              </a:endParaRPr>
            </a:p>
          </p:txBody>
        </p:sp>
      </p:grpSp>
      <p:sp>
        <p:nvSpPr>
          <p:cNvPr id="38" name="Hình chữ nhật 37">
            <a:extLst>
              <a:ext uri="{FF2B5EF4-FFF2-40B4-BE49-F238E27FC236}">
                <a16:creationId xmlns="" xmlns:a16="http://schemas.microsoft.com/office/drawing/2014/main" id="{18A67909-D1ED-C8BF-E362-5C9B463CBA4D}"/>
              </a:ext>
            </a:extLst>
          </p:cNvPr>
          <p:cNvSpPr/>
          <p:nvPr/>
        </p:nvSpPr>
        <p:spPr>
          <a:xfrm>
            <a:off x="4624826" y="820868"/>
            <a:ext cx="2893742"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accent1">
                    <a:lumMod val="75000"/>
                  </a:schemeClr>
                </a:solidFill>
                <a:latin typeface="Playfair Display"/>
                <a:sym typeface="Playfair Display"/>
              </a:rPr>
              <a:t>Nhiệm vụ</a:t>
            </a:r>
            <a:endParaRPr lang="vi-VN" sz="4800" b="1" dirty="0">
              <a:solidFill>
                <a:schemeClr val="accent1">
                  <a:lumMod val="75000"/>
                </a:schemeClr>
              </a:solidFill>
              <a:latin typeface="Playfair Display"/>
              <a:sym typeface="Playfair Display"/>
            </a:endParaRPr>
          </a:p>
        </p:txBody>
      </p:sp>
      <p:grpSp>
        <p:nvGrpSpPr>
          <p:cNvPr id="41" name="Google Shape;1629;p46">
            <a:extLst>
              <a:ext uri="{FF2B5EF4-FFF2-40B4-BE49-F238E27FC236}">
                <a16:creationId xmlns="" xmlns:a16="http://schemas.microsoft.com/office/drawing/2014/main" id="{89A1332D-DBB8-318C-C3F0-A9EB50D23E9E}"/>
              </a:ext>
            </a:extLst>
          </p:cNvPr>
          <p:cNvGrpSpPr/>
          <p:nvPr/>
        </p:nvGrpSpPr>
        <p:grpSpPr>
          <a:xfrm>
            <a:off x="8243259" y="1804598"/>
            <a:ext cx="3211212" cy="3510767"/>
            <a:chOff x="989150" y="2160475"/>
            <a:chExt cx="2157879" cy="2359175"/>
          </a:xfrm>
        </p:grpSpPr>
        <p:sp>
          <p:nvSpPr>
            <p:cNvPr id="42" name="Google Shape;1630;p46">
              <a:extLst>
                <a:ext uri="{FF2B5EF4-FFF2-40B4-BE49-F238E27FC236}">
                  <a16:creationId xmlns="" xmlns:a16="http://schemas.microsoft.com/office/drawing/2014/main" id="{7794D50D-F84D-0E35-FD84-1B0E830714DA}"/>
                </a:ext>
              </a:extLst>
            </p:cNvPr>
            <p:cNvSpPr/>
            <p:nvPr/>
          </p:nvSpPr>
          <p:spPr>
            <a:xfrm>
              <a:off x="1382989" y="3559519"/>
              <a:ext cx="247756" cy="881748"/>
            </a:xfrm>
            <a:custGeom>
              <a:avLst/>
              <a:gdLst/>
              <a:ahLst/>
              <a:cxnLst/>
              <a:rect l="l" t="t" r="r" b="b"/>
              <a:pathLst>
                <a:path w="4106" h="14613" extrusionOk="0">
                  <a:moveTo>
                    <a:pt x="2058" y="0"/>
                  </a:moveTo>
                  <a:cubicBezTo>
                    <a:pt x="925" y="0"/>
                    <a:pt x="0" y="915"/>
                    <a:pt x="0" y="2048"/>
                  </a:cubicBezTo>
                  <a:cubicBezTo>
                    <a:pt x="0" y="2900"/>
                    <a:pt x="530" y="3638"/>
                    <a:pt x="1279" y="3949"/>
                  </a:cubicBezTo>
                  <a:lnTo>
                    <a:pt x="1279" y="14612"/>
                  </a:lnTo>
                  <a:lnTo>
                    <a:pt x="2827" y="14612"/>
                  </a:lnTo>
                  <a:lnTo>
                    <a:pt x="2827" y="3949"/>
                  </a:lnTo>
                  <a:cubicBezTo>
                    <a:pt x="3575" y="3638"/>
                    <a:pt x="4105" y="2900"/>
                    <a:pt x="4105" y="2048"/>
                  </a:cubicBezTo>
                  <a:cubicBezTo>
                    <a:pt x="4105" y="915"/>
                    <a:pt x="3191" y="0"/>
                    <a:pt x="2058" y="0"/>
                  </a:cubicBezTo>
                  <a:close/>
                </a:path>
              </a:pathLst>
            </a:cu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631;p46">
              <a:extLst>
                <a:ext uri="{FF2B5EF4-FFF2-40B4-BE49-F238E27FC236}">
                  <a16:creationId xmlns="" xmlns:a16="http://schemas.microsoft.com/office/drawing/2014/main" id="{77DA2F6E-7896-1164-B0BD-DAF88507CF10}"/>
                </a:ext>
              </a:extLst>
            </p:cNvPr>
            <p:cNvSpPr/>
            <p:nvPr/>
          </p:nvSpPr>
          <p:spPr>
            <a:xfrm>
              <a:off x="2511710" y="3559519"/>
              <a:ext cx="247756" cy="881748"/>
            </a:xfrm>
            <a:custGeom>
              <a:avLst/>
              <a:gdLst/>
              <a:ahLst/>
              <a:cxnLst/>
              <a:rect l="l" t="t" r="r" b="b"/>
              <a:pathLst>
                <a:path w="4106" h="14613" extrusionOk="0">
                  <a:moveTo>
                    <a:pt x="2058" y="0"/>
                  </a:moveTo>
                  <a:cubicBezTo>
                    <a:pt x="926" y="0"/>
                    <a:pt x="1" y="915"/>
                    <a:pt x="1" y="2048"/>
                  </a:cubicBezTo>
                  <a:cubicBezTo>
                    <a:pt x="1" y="2900"/>
                    <a:pt x="531" y="3638"/>
                    <a:pt x="1279" y="3949"/>
                  </a:cubicBezTo>
                  <a:lnTo>
                    <a:pt x="1279" y="14612"/>
                  </a:lnTo>
                  <a:lnTo>
                    <a:pt x="2827" y="14612"/>
                  </a:lnTo>
                  <a:lnTo>
                    <a:pt x="2827" y="3949"/>
                  </a:lnTo>
                  <a:cubicBezTo>
                    <a:pt x="3576" y="3638"/>
                    <a:pt x="4106" y="2900"/>
                    <a:pt x="4106" y="2048"/>
                  </a:cubicBezTo>
                  <a:cubicBezTo>
                    <a:pt x="4106" y="915"/>
                    <a:pt x="3191" y="0"/>
                    <a:pt x="2058" y="0"/>
                  </a:cubicBezTo>
                  <a:close/>
                </a:path>
              </a:pathLst>
            </a:cu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632;p46">
              <a:extLst>
                <a:ext uri="{FF2B5EF4-FFF2-40B4-BE49-F238E27FC236}">
                  <a16:creationId xmlns="" xmlns:a16="http://schemas.microsoft.com/office/drawing/2014/main" id="{26BD5220-A578-27BC-3B1E-7B093743A84D}"/>
                </a:ext>
              </a:extLst>
            </p:cNvPr>
            <p:cNvSpPr/>
            <p:nvPr/>
          </p:nvSpPr>
          <p:spPr>
            <a:xfrm>
              <a:off x="1363560" y="4441208"/>
              <a:ext cx="283477" cy="78442"/>
            </a:xfrm>
            <a:custGeom>
              <a:avLst/>
              <a:gdLst/>
              <a:ahLst/>
              <a:cxnLst/>
              <a:rect l="l" t="t" r="r" b="b"/>
              <a:pathLst>
                <a:path w="4698" h="1300" extrusionOk="0">
                  <a:moveTo>
                    <a:pt x="655" y="0"/>
                  </a:moveTo>
                  <a:cubicBezTo>
                    <a:pt x="291" y="0"/>
                    <a:pt x="0" y="291"/>
                    <a:pt x="0" y="655"/>
                  </a:cubicBezTo>
                  <a:cubicBezTo>
                    <a:pt x="0" y="1008"/>
                    <a:pt x="291" y="1299"/>
                    <a:pt x="655" y="1299"/>
                  </a:cubicBezTo>
                  <a:lnTo>
                    <a:pt x="4053" y="1299"/>
                  </a:lnTo>
                  <a:cubicBezTo>
                    <a:pt x="4407" y="1299"/>
                    <a:pt x="4698" y="1008"/>
                    <a:pt x="4698" y="655"/>
                  </a:cubicBezTo>
                  <a:cubicBezTo>
                    <a:pt x="4698" y="291"/>
                    <a:pt x="4407" y="0"/>
                    <a:pt x="4053" y="0"/>
                  </a:cubicBezTo>
                  <a:close/>
                </a:path>
              </a:pathLst>
            </a:custGeom>
            <a:solidFill>
              <a:srgbClr val="6A1C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633;p46">
              <a:extLst>
                <a:ext uri="{FF2B5EF4-FFF2-40B4-BE49-F238E27FC236}">
                  <a16:creationId xmlns="" xmlns:a16="http://schemas.microsoft.com/office/drawing/2014/main" id="{07FCF361-F493-F56B-9781-62762B7E47EF}"/>
                </a:ext>
              </a:extLst>
            </p:cNvPr>
            <p:cNvSpPr/>
            <p:nvPr/>
          </p:nvSpPr>
          <p:spPr>
            <a:xfrm>
              <a:off x="2494151" y="4441208"/>
              <a:ext cx="283538" cy="78442"/>
            </a:xfrm>
            <a:custGeom>
              <a:avLst/>
              <a:gdLst/>
              <a:ahLst/>
              <a:cxnLst/>
              <a:rect l="l" t="t" r="r" b="b"/>
              <a:pathLst>
                <a:path w="4699" h="1300" extrusionOk="0">
                  <a:moveTo>
                    <a:pt x="645" y="0"/>
                  </a:moveTo>
                  <a:cubicBezTo>
                    <a:pt x="292" y="0"/>
                    <a:pt x="1" y="291"/>
                    <a:pt x="1" y="655"/>
                  </a:cubicBezTo>
                  <a:cubicBezTo>
                    <a:pt x="1" y="1008"/>
                    <a:pt x="292" y="1299"/>
                    <a:pt x="645" y="1299"/>
                  </a:cubicBezTo>
                  <a:lnTo>
                    <a:pt x="4043" y="1299"/>
                  </a:lnTo>
                  <a:cubicBezTo>
                    <a:pt x="4407" y="1299"/>
                    <a:pt x="4698" y="1008"/>
                    <a:pt x="4698" y="655"/>
                  </a:cubicBezTo>
                  <a:cubicBezTo>
                    <a:pt x="4698" y="291"/>
                    <a:pt x="4407" y="0"/>
                    <a:pt x="4043" y="0"/>
                  </a:cubicBezTo>
                  <a:close/>
                </a:path>
              </a:pathLst>
            </a:custGeom>
            <a:solidFill>
              <a:srgbClr val="6A1C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634;p46">
              <a:extLst>
                <a:ext uri="{FF2B5EF4-FFF2-40B4-BE49-F238E27FC236}">
                  <a16:creationId xmlns="" xmlns:a16="http://schemas.microsoft.com/office/drawing/2014/main" id="{943DD1F4-5BE8-9533-7633-CFE8D4AA4AA6}"/>
                </a:ext>
              </a:extLst>
            </p:cNvPr>
            <p:cNvSpPr/>
            <p:nvPr/>
          </p:nvSpPr>
          <p:spPr>
            <a:xfrm>
              <a:off x="1397411" y="2160475"/>
              <a:ext cx="1347634" cy="1345160"/>
            </a:xfrm>
            <a:custGeom>
              <a:avLst/>
              <a:gdLst/>
              <a:ahLst/>
              <a:cxnLst/>
              <a:rect l="l" t="t" r="r" b="b"/>
              <a:pathLst>
                <a:path w="22334" h="22293" extrusionOk="0">
                  <a:moveTo>
                    <a:pt x="1819" y="541"/>
                  </a:moveTo>
                  <a:cubicBezTo>
                    <a:pt x="2526" y="541"/>
                    <a:pt x="3097" y="1113"/>
                    <a:pt x="3097" y="1820"/>
                  </a:cubicBezTo>
                  <a:cubicBezTo>
                    <a:pt x="3097" y="2537"/>
                    <a:pt x="2526" y="3108"/>
                    <a:pt x="1819" y="3108"/>
                  </a:cubicBezTo>
                  <a:cubicBezTo>
                    <a:pt x="1102" y="3108"/>
                    <a:pt x="530" y="2537"/>
                    <a:pt x="530" y="1820"/>
                  </a:cubicBezTo>
                  <a:cubicBezTo>
                    <a:pt x="530" y="1113"/>
                    <a:pt x="1102" y="541"/>
                    <a:pt x="1819" y="541"/>
                  </a:cubicBezTo>
                  <a:close/>
                  <a:moveTo>
                    <a:pt x="4937" y="541"/>
                  </a:moveTo>
                  <a:cubicBezTo>
                    <a:pt x="5643" y="541"/>
                    <a:pt x="6215" y="1113"/>
                    <a:pt x="6215" y="1820"/>
                  </a:cubicBezTo>
                  <a:cubicBezTo>
                    <a:pt x="6215" y="2537"/>
                    <a:pt x="5643" y="3108"/>
                    <a:pt x="4937" y="3108"/>
                  </a:cubicBezTo>
                  <a:cubicBezTo>
                    <a:pt x="4220" y="3108"/>
                    <a:pt x="3648" y="2537"/>
                    <a:pt x="3648" y="1820"/>
                  </a:cubicBezTo>
                  <a:cubicBezTo>
                    <a:pt x="3648" y="1113"/>
                    <a:pt x="4220" y="541"/>
                    <a:pt x="4937" y="541"/>
                  </a:cubicBezTo>
                  <a:close/>
                  <a:moveTo>
                    <a:pt x="8055" y="541"/>
                  </a:moveTo>
                  <a:cubicBezTo>
                    <a:pt x="8761" y="541"/>
                    <a:pt x="9333" y="1113"/>
                    <a:pt x="9333" y="1820"/>
                  </a:cubicBezTo>
                  <a:cubicBezTo>
                    <a:pt x="9333" y="2537"/>
                    <a:pt x="8761" y="3108"/>
                    <a:pt x="8055" y="3108"/>
                  </a:cubicBezTo>
                  <a:cubicBezTo>
                    <a:pt x="7337" y="3108"/>
                    <a:pt x="6766" y="2537"/>
                    <a:pt x="6766" y="1820"/>
                  </a:cubicBezTo>
                  <a:cubicBezTo>
                    <a:pt x="6766" y="1113"/>
                    <a:pt x="7337" y="541"/>
                    <a:pt x="8055" y="541"/>
                  </a:cubicBezTo>
                  <a:close/>
                  <a:moveTo>
                    <a:pt x="11172" y="541"/>
                  </a:moveTo>
                  <a:cubicBezTo>
                    <a:pt x="11879" y="541"/>
                    <a:pt x="12461" y="1113"/>
                    <a:pt x="12461" y="1820"/>
                  </a:cubicBezTo>
                  <a:cubicBezTo>
                    <a:pt x="12461" y="2537"/>
                    <a:pt x="11879" y="3108"/>
                    <a:pt x="11172" y="3108"/>
                  </a:cubicBezTo>
                  <a:cubicBezTo>
                    <a:pt x="10455" y="3108"/>
                    <a:pt x="9884" y="2537"/>
                    <a:pt x="9884" y="1820"/>
                  </a:cubicBezTo>
                  <a:cubicBezTo>
                    <a:pt x="9884" y="1113"/>
                    <a:pt x="10455" y="541"/>
                    <a:pt x="11172" y="541"/>
                  </a:cubicBezTo>
                  <a:close/>
                  <a:moveTo>
                    <a:pt x="14290" y="541"/>
                  </a:moveTo>
                  <a:cubicBezTo>
                    <a:pt x="14997" y="541"/>
                    <a:pt x="15579" y="1113"/>
                    <a:pt x="15579" y="1820"/>
                  </a:cubicBezTo>
                  <a:cubicBezTo>
                    <a:pt x="15579" y="2537"/>
                    <a:pt x="14997" y="3108"/>
                    <a:pt x="14290" y="3108"/>
                  </a:cubicBezTo>
                  <a:cubicBezTo>
                    <a:pt x="13573" y="3108"/>
                    <a:pt x="13001" y="2537"/>
                    <a:pt x="13001" y="1820"/>
                  </a:cubicBezTo>
                  <a:cubicBezTo>
                    <a:pt x="13001" y="1113"/>
                    <a:pt x="13573" y="541"/>
                    <a:pt x="14290" y="541"/>
                  </a:cubicBezTo>
                  <a:close/>
                  <a:moveTo>
                    <a:pt x="17408" y="541"/>
                  </a:moveTo>
                  <a:cubicBezTo>
                    <a:pt x="18114" y="541"/>
                    <a:pt x="18696" y="1113"/>
                    <a:pt x="18696" y="1820"/>
                  </a:cubicBezTo>
                  <a:cubicBezTo>
                    <a:pt x="18696" y="2537"/>
                    <a:pt x="18114" y="3108"/>
                    <a:pt x="17408" y="3108"/>
                  </a:cubicBezTo>
                  <a:cubicBezTo>
                    <a:pt x="16691" y="3108"/>
                    <a:pt x="16119" y="2537"/>
                    <a:pt x="16119" y="1820"/>
                  </a:cubicBezTo>
                  <a:cubicBezTo>
                    <a:pt x="16119" y="1113"/>
                    <a:pt x="16691" y="541"/>
                    <a:pt x="17408" y="541"/>
                  </a:cubicBezTo>
                  <a:close/>
                  <a:moveTo>
                    <a:pt x="20525" y="541"/>
                  </a:moveTo>
                  <a:cubicBezTo>
                    <a:pt x="21232" y="541"/>
                    <a:pt x="21814" y="1113"/>
                    <a:pt x="21814" y="1820"/>
                  </a:cubicBezTo>
                  <a:cubicBezTo>
                    <a:pt x="21814" y="2537"/>
                    <a:pt x="21232" y="3108"/>
                    <a:pt x="20525" y="3108"/>
                  </a:cubicBezTo>
                  <a:cubicBezTo>
                    <a:pt x="19808" y="3108"/>
                    <a:pt x="19237" y="2537"/>
                    <a:pt x="19237" y="1820"/>
                  </a:cubicBezTo>
                  <a:cubicBezTo>
                    <a:pt x="19237" y="1113"/>
                    <a:pt x="19808" y="541"/>
                    <a:pt x="20525" y="541"/>
                  </a:cubicBezTo>
                  <a:close/>
                  <a:moveTo>
                    <a:pt x="1819" y="3721"/>
                  </a:moveTo>
                  <a:cubicBezTo>
                    <a:pt x="2526" y="3721"/>
                    <a:pt x="3097" y="4293"/>
                    <a:pt x="3097" y="5000"/>
                  </a:cubicBezTo>
                  <a:cubicBezTo>
                    <a:pt x="3097" y="5717"/>
                    <a:pt x="2526" y="6288"/>
                    <a:pt x="1819" y="6288"/>
                  </a:cubicBezTo>
                  <a:cubicBezTo>
                    <a:pt x="1102" y="6288"/>
                    <a:pt x="530" y="5717"/>
                    <a:pt x="530" y="5000"/>
                  </a:cubicBezTo>
                  <a:cubicBezTo>
                    <a:pt x="530" y="4293"/>
                    <a:pt x="1102" y="3721"/>
                    <a:pt x="1819" y="3721"/>
                  </a:cubicBezTo>
                  <a:close/>
                  <a:moveTo>
                    <a:pt x="20525" y="3721"/>
                  </a:moveTo>
                  <a:cubicBezTo>
                    <a:pt x="21232" y="3721"/>
                    <a:pt x="21814" y="4293"/>
                    <a:pt x="21814" y="5000"/>
                  </a:cubicBezTo>
                  <a:cubicBezTo>
                    <a:pt x="21814" y="5717"/>
                    <a:pt x="21232" y="6288"/>
                    <a:pt x="20525" y="6288"/>
                  </a:cubicBezTo>
                  <a:cubicBezTo>
                    <a:pt x="19808" y="6288"/>
                    <a:pt x="19237" y="5717"/>
                    <a:pt x="19237" y="5000"/>
                  </a:cubicBezTo>
                  <a:cubicBezTo>
                    <a:pt x="19237" y="4293"/>
                    <a:pt x="19819" y="3721"/>
                    <a:pt x="20525" y="3721"/>
                  </a:cubicBezTo>
                  <a:close/>
                  <a:moveTo>
                    <a:pt x="1819" y="6839"/>
                  </a:moveTo>
                  <a:cubicBezTo>
                    <a:pt x="2526" y="6839"/>
                    <a:pt x="3097" y="7411"/>
                    <a:pt x="3097" y="8117"/>
                  </a:cubicBezTo>
                  <a:cubicBezTo>
                    <a:pt x="3097" y="8834"/>
                    <a:pt x="2526" y="9406"/>
                    <a:pt x="1819" y="9406"/>
                  </a:cubicBezTo>
                  <a:cubicBezTo>
                    <a:pt x="1102" y="9406"/>
                    <a:pt x="530" y="8834"/>
                    <a:pt x="530" y="8117"/>
                  </a:cubicBezTo>
                  <a:cubicBezTo>
                    <a:pt x="530" y="7411"/>
                    <a:pt x="1102" y="6839"/>
                    <a:pt x="1819" y="6839"/>
                  </a:cubicBezTo>
                  <a:close/>
                  <a:moveTo>
                    <a:pt x="20525" y="6839"/>
                  </a:moveTo>
                  <a:cubicBezTo>
                    <a:pt x="21232" y="6839"/>
                    <a:pt x="21814" y="7411"/>
                    <a:pt x="21814" y="8117"/>
                  </a:cubicBezTo>
                  <a:cubicBezTo>
                    <a:pt x="21814" y="8834"/>
                    <a:pt x="21232" y="9406"/>
                    <a:pt x="20525" y="9406"/>
                  </a:cubicBezTo>
                  <a:cubicBezTo>
                    <a:pt x="19808" y="9406"/>
                    <a:pt x="19237" y="8834"/>
                    <a:pt x="19237" y="8117"/>
                  </a:cubicBezTo>
                  <a:cubicBezTo>
                    <a:pt x="19237" y="7411"/>
                    <a:pt x="19819" y="6839"/>
                    <a:pt x="20525" y="6839"/>
                  </a:cubicBezTo>
                  <a:close/>
                  <a:moveTo>
                    <a:pt x="1819" y="9957"/>
                  </a:moveTo>
                  <a:cubicBezTo>
                    <a:pt x="2526" y="9957"/>
                    <a:pt x="3097" y="10528"/>
                    <a:pt x="3097" y="11235"/>
                  </a:cubicBezTo>
                  <a:cubicBezTo>
                    <a:pt x="3097" y="11952"/>
                    <a:pt x="2526" y="12524"/>
                    <a:pt x="1819" y="12524"/>
                  </a:cubicBezTo>
                  <a:cubicBezTo>
                    <a:pt x="1102" y="12524"/>
                    <a:pt x="530" y="11952"/>
                    <a:pt x="530" y="11235"/>
                  </a:cubicBezTo>
                  <a:cubicBezTo>
                    <a:pt x="530" y="10528"/>
                    <a:pt x="1102" y="9957"/>
                    <a:pt x="1819" y="9957"/>
                  </a:cubicBezTo>
                  <a:close/>
                  <a:moveTo>
                    <a:pt x="20525" y="9957"/>
                  </a:moveTo>
                  <a:cubicBezTo>
                    <a:pt x="21232" y="9957"/>
                    <a:pt x="21814" y="10528"/>
                    <a:pt x="21814" y="11235"/>
                  </a:cubicBezTo>
                  <a:cubicBezTo>
                    <a:pt x="21814" y="11952"/>
                    <a:pt x="21232" y="12524"/>
                    <a:pt x="20525" y="12524"/>
                  </a:cubicBezTo>
                  <a:cubicBezTo>
                    <a:pt x="19808" y="12524"/>
                    <a:pt x="19237" y="11952"/>
                    <a:pt x="19237" y="11235"/>
                  </a:cubicBezTo>
                  <a:cubicBezTo>
                    <a:pt x="19237" y="10528"/>
                    <a:pt x="19819" y="9957"/>
                    <a:pt x="20525" y="9957"/>
                  </a:cubicBezTo>
                  <a:close/>
                  <a:moveTo>
                    <a:pt x="1819" y="13075"/>
                  </a:moveTo>
                  <a:cubicBezTo>
                    <a:pt x="2526" y="13075"/>
                    <a:pt x="3097" y="13646"/>
                    <a:pt x="3097" y="14363"/>
                  </a:cubicBezTo>
                  <a:cubicBezTo>
                    <a:pt x="3097" y="15070"/>
                    <a:pt x="2526" y="15641"/>
                    <a:pt x="1819" y="15641"/>
                  </a:cubicBezTo>
                  <a:cubicBezTo>
                    <a:pt x="1102" y="15641"/>
                    <a:pt x="530" y="15070"/>
                    <a:pt x="530" y="14363"/>
                  </a:cubicBezTo>
                  <a:cubicBezTo>
                    <a:pt x="530" y="13646"/>
                    <a:pt x="1102" y="13075"/>
                    <a:pt x="1819" y="13075"/>
                  </a:cubicBezTo>
                  <a:close/>
                  <a:moveTo>
                    <a:pt x="20525" y="13075"/>
                  </a:moveTo>
                  <a:cubicBezTo>
                    <a:pt x="21232" y="13075"/>
                    <a:pt x="21814" y="13646"/>
                    <a:pt x="21814" y="14363"/>
                  </a:cubicBezTo>
                  <a:cubicBezTo>
                    <a:pt x="21814" y="15070"/>
                    <a:pt x="21232" y="15641"/>
                    <a:pt x="20525" y="15641"/>
                  </a:cubicBezTo>
                  <a:cubicBezTo>
                    <a:pt x="19808" y="15641"/>
                    <a:pt x="19237" y="15070"/>
                    <a:pt x="19237" y="14363"/>
                  </a:cubicBezTo>
                  <a:cubicBezTo>
                    <a:pt x="19237" y="13646"/>
                    <a:pt x="19819" y="13075"/>
                    <a:pt x="20525" y="13075"/>
                  </a:cubicBezTo>
                  <a:close/>
                  <a:moveTo>
                    <a:pt x="1819" y="16192"/>
                  </a:moveTo>
                  <a:cubicBezTo>
                    <a:pt x="2526" y="16192"/>
                    <a:pt x="3097" y="16764"/>
                    <a:pt x="3097" y="17481"/>
                  </a:cubicBezTo>
                  <a:cubicBezTo>
                    <a:pt x="3097" y="18188"/>
                    <a:pt x="2526" y="18759"/>
                    <a:pt x="1819" y="18759"/>
                  </a:cubicBezTo>
                  <a:cubicBezTo>
                    <a:pt x="1102" y="18759"/>
                    <a:pt x="530" y="18188"/>
                    <a:pt x="530" y="17481"/>
                  </a:cubicBezTo>
                  <a:cubicBezTo>
                    <a:pt x="530" y="16764"/>
                    <a:pt x="1102" y="16192"/>
                    <a:pt x="1819" y="16192"/>
                  </a:cubicBezTo>
                  <a:close/>
                  <a:moveTo>
                    <a:pt x="20525" y="16192"/>
                  </a:moveTo>
                  <a:cubicBezTo>
                    <a:pt x="21232" y="16192"/>
                    <a:pt x="21814" y="16764"/>
                    <a:pt x="21814" y="17481"/>
                  </a:cubicBezTo>
                  <a:cubicBezTo>
                    <a:pt x="21814" y="18188"/>
                    <a:pt x="21232" y="18759"/>
                    <a:pt x="20525" y="18759"/>
                  </a:cubicBezTo>
                  <a:cubicBezTo>
                    <a:pt x="19808" y="18759"/>
                    <a:pt x="19237" y="18188"/>
                    <a:pt x="19237" y="17481"/>
                  </a:cubicBezTo>
                  <a:cubicBezTo>
                    <a:pt x="19237" y="16764"/>
                    <a:pt x="19819" y="16192"/>
                    <a:pt x="20525" y="16192"/>
                  </a:cubicBezTo>
                  <a:close/>
                  <a:moveTo>
                    <a:pt x="1819" y="19310"/>
                  </a:moveTo>
                  <a:cubicBezTo>
                    <a:pt x="2526" y="19310"/>
                    <a:pt x="3097" y="19882"/>
                    <a:pt x="3097" y="20599"/>
                  </a:cubicBezTo>
                  <a:cubicBezTo>
                    <a:pt x="3097" y="21305"/>
                    <a:pt x="2526" y="21877"/>
                    <a:pt x="1819" y="21877"/>
                  </a:cubicBezTo>
                  <a:cubicBezTo>
                    <a:pt x="1102" y="21877"/>
                    <a:pt x="530" y="21305"/>
                    <a:pt x="530" y="20599"/>
                  </a:cubicBezTo>
                  <a:cubicBezTo>
                    <a:pt x="530" y="19882"/>
                    <a:pt x="1102" y="19310"/>
                    <a:pt x="1819" y="19310"/>
                  </a:cubicBezTo>
                  <a:close/>
                  <a:moveTo>
                    <a:pt x="20525" y="19310"/>
                  </a:moveTo>
                  <a:cubicBezTo>
                    <a:pt x="21232" y="19310"/>
                    <a:pt x="21814" y="19882"/>
                    <a:pt x="21814" y="20599"/>
                  </a:cubicBezTo>
                  <a:cubicBezTo>
                    <a:pt x="21814" y="21305"/>
                    <a:pt x="21232" y="21877"/>
                    <a:pt x="20525" y="21877"/>
                  </a:cubicBezTo>
                  <a:cubicBezTo>
                    <a:pt x="19808" y="21877"/>
                    <a:pt x="19237" y="21305"/>
                    <a:pt x="19237" y="20599"/>
                  </a:cubicBezTo>
                  <a:cubicBezTo>
                    <a:pt x="19237" y="19882"/>
                    <a:pt x="19819" y="19310"/>
                    <a:pt x="20525" y="19310"/>
                  </a:cubicBezTo>
                  <a:close/>
                  <a:moveTo>
                    <a:pt x="1185" y="1"/>
                  </a:moveTo>
                  <a:cubicBezTo>
                    <a:pt x="530" y="1"/>
                    <a:pt x="0" y="531"/>
                    <a:pt x="0" y="1186"/>
                  </a:cubicBezTo>
                  <a:lnTo>
                    <a:pt x="0" y="22293"/>
                  </a:lnTo>
                  <a:lnTo>
                    <a:pt x="3731" y="22293"/>
                  </a:lnTo>
                  <a:lnTo>
                    <a:pt x="3731" y="4002"/>
                  </a:lnTo>
                  <a:lnTo>
                    <a:pt x="18613" y="4002"/>
                  </a:lnTo>
                  <a:lnTo>
                    <a:pt x="18613" y="22293"/>
                  </a:lnTo>
                  <a:lnTo>
                    <a:pt x="22334" y="22293"/>
                  </a:lnTo>
                  <a:lnTo>
                    <a:pt x="22334" y="1186"/>
                  </a:lnTo>
                  <a:cubicBezTo>
                    <a:pt x="22334" y="531"/>
                    <a:pt x="21814" y="1"/>
                    <a:pt x="211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635;p46">
              <a:extLst>
                <a:ext uri="{FF2B5EF4-FFF2-40B4-BE49-F238E27FC236}">
                  <a16:creationId xmlns="" xmlns:a16="http://schemas.microsoft.com/office/drawing/2014/main" id="{9F69D822-476D-16F9-E52C-DF7076C05CBE}"/>
                </a:ext>
              </a:extLst>
            </p:cNvPr>
            <p:cNvSpPr/>
            <p:nvPr/>
          </p:nvSpPr>
          <p:spPr>
            <a:xfrm>
              <a:off x="1622539" y="2401896"/>
              <a:ext cx="680454" cy="895566"/>
            </a:xfrm>
            <a:custGeom>
              <a:avLst/>
              <a:gdLst/>
              <a:ahLst/>
              <a:cxnLst/>
              <a:rect l="l" t="t" r="r" b="b"/>
              <a:pathLst>
                <a:path w="11277" h="14842" extrusionOk="0">
                  <a:moveTo>
                    <a:pt x="0" y="1"/>
                  </a:moveTo>
                  <a:lnTo>
                    <a:pt x="0" y="14841"/>
                  </a:lnTo>
                  <a:lnTo>
                    <a:pt x="11276" y="1"/>
                  </a:lnTo>
                  <a:close/>
                </a:path>
              </a:pathLst>
            </a:custGeom>
            <a:solidFill>
              <a:srgbClr val="D1D7E5">
                <a:alpha val="387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636;p46">
              <a:extLst>
                <a:ext uri="{FF2B5EF4-FFF2-40B4-BE49-F238E27FC236}">
                  <a16:creationId xmlns="" xmlns:a16="http://schemas.microsoft.com/office/drawing/2014/main" id="{4F3524ED-18BE-2435-67D0-20C8B8AA8F02}"/>
                </a:ext>
              </a:extLst>
            </p:cNvPr>
            <p:cNvSpPr/>
            <p:nvPr/>
          </p:nvSpPr>
          <p:spPr>
            <a:xfrm>
              <a:off x="1925386" y="2722965"/>
              <a:ext cx="595194" cy="782670"/>
            </a:xfrm>
            <a:custGeom>
              <a:avLst/>
              <a:gdLst/>
              <a:ahLst/>
              <a:cxnLst/>
              <a:rect l="l" t="t" r="r" b="b"/>
              <a:pathLst>
                <a:path w="9864" h="12971" extrusionOk="0">
                  <a:moveTo>
                    <a:pt x="9863" y="1"/>
                  </a:moveTo>
                  <a:lnTo>
                    <a:pt x="1" y="12971"/>
                  </a:lnTo>
                  <a:lnTo>
                    <a:pt x="9863" y="12971"/>
                  </a:lnTo>
                  <a:lnTo>
                    <a:pt x="9863"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637;p46">
              <a:extLst>
                <a:ext uri="{FF2B5EF4-FFF2-40B4-BE49-F238E27FC236}">
                  <a16:creationId xmlns="" xmlns:a16="http://schemas.microsoft.com/office/drawing/2014/main" id="{328E98F7-EA73-4829-D6C8-F53B28026368}"/>
                </a:ext>
              </a:extLst>
            </p:cNvPr>
            <p:cNvSpPr/>
            <p:nvPr/>
          </p:nvSpPr>
          <p:spPr>
            <a:xfrm>
              <a:off x="1806878" y="2566865"/>
              <a:ext cx="713702" cy="938770"/>
            </a:xfrm>
            <a:custGeom>
              <a:avLst/>
              <a:gdLst/>
              <a:ahLst/>
              <a:cxnLst/>
              <a:rect l="l" t="t" r="r" b="b"/>
              <a:pathLst>
                <a:path w="11828" h="15558" extrusionOk="0">
                  <a:moveTo>
                    <a:pt x="11827" y="0"/>
                  </a:moveTo>
                  <a:lnTo>
                    <a:pt x="1" y="15558"/>
                  </a:lnTo>
                  <a:lnTo>
                    <a:pt x="790" y="15558"/>
                  </a:lnTo>
                  <a:lnTo>
                    <a:pt x="11827" y="1039"/>
                  </a:lnTo>
                  <a:lnTo>
                    <a:pt x="11827"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638;p46">
              <a:extLst>
                <a:ext uri="{FF2B5EF4-FFF2-40B4-BE49-F238E27FC236}">
                  <a16:creationId xmlns="" xmlns:a16="http://schemas.microsoft.com/office/drawing/2014/main" id="{7895F1FB-FD9B-F187-CC72-F386A1633FCA}"/>
                </a:ext>
              </a:extLst>
            </p:cNvPr>
            <p:cNvSpPr/>
            <p:nvPr/>
          </p:nvSpPr>
          <p:spPr>
            <a:xfrm>
              <a:off x="1622539" y="2401896"/>
              <a:ext cx="898040" cy="1103739"/>
            </a:xfrm>
            <a:custGeom>
              <a:avLst/>
              <a:gdLst/>
              <a:ahLst/>
              <a:cxnLst/>
              <a:rect l="l" t="t" r="r" b="b"/>
              <a:pathLst>
                <a:path w="14883" h="18292" extrusionOk="0">
                  <a:moveTo>
                    <a:pt x="11276" y="1"/>
                  </a:moveTo>
                  <a:lnTo>
                    <a:pt x="0" y="14841"/>
                  </a:lnTo>
                  <a:lnTo>
                    <a:pt x="0" y="18292"/>
                  </a:lnTo>
                  <a:lnTo>
                    <a:pt x="3056" y="18292"/>
                  </a:lnTo>
                  <a:lnTo>
                    <a:pt x="14882" y="2734"/>
                  </a:lnTo>
                  <a:lnTo>
                    <a:pt x="14882"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639;p46">
              <a:extLst>
                <a:ext uri="{FF2B5EF4-FFF2-40B4-BE49-F238E27FC236}">
                  <a16:creationId xmlns="" xmlns:a16="http://schemas.microsoft.com/office/drawing/2014/main" id="{A07B3135-4637-FBF2-F8E1-3E343F66EDA8}"/>
                </a:ext>
              </a:extLst>
            </p:cNvPr>
            <p:cNvSpPr/>
            <p:nvPr/>
          </p:nvSpPr>
          <p:spPr>
            <a:xfrm>
              <a:off x="1854547" y="2629558"/>
              <a:ext cx="666033" cy="876076"/>
            </a:xfrm>
            <a:custGeom>
              <a:avLst/>
              <a:gdLst/>
              <a:ahLst/>
              <a:cxnLst/>
              <a:rect l="l" t="t" r="r" b="b"/>
              <a:pathLst>
                <a:path w="11038" h="14519" extrusionOk="0">
                  <a:moveTo>
                    <a:pt x="11037" y="0"/>
                  </a:moveTo>
                  <a:lnTo>
                    <a:pt x="0" y="14519"/>
                  </a:lnTo>
                  <a:lnTo>
                    <a:pt x="1175" y="14519"/>
                  </a:lnTo>
                  <a:lnTo>
                    <a:pt x="11037" y="1549"/>
                  </a:lnTo>
                  <a:lnTo>
                    <a:pt x="11037"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640;p46">
              <a:extLst>
                <a:ext uri="{FF2B5EF4-FFF2-40B4-BE49-F238E27FC236}">
                  <a16:creationId xmlns="" xmlns:a16="http://schemas.microsoft.com/office/drawing/2014/main" id="{6BF426B1-87EF-AA5B-A83F-5BCC239EB799}"/>
                </a:ext>
              </a:extLst>
            </p:cNvPr>
            <p:cNvSpPr/>
            <p:nvPr/>
          </p:nvSpPr>
          <p:spPr>
            <a:xfrm>
              <a:off x="2558112" y="2193119"/>
              <a:ext cx="155617" cy="154953"/>
            </a:xfrm>
            <a:custGeom>
              <a:avLst/>
              <a:gdLst/>
              <a:ahLst/>
              <a:cxnLst/>
              <a:rect l="l" t="t" r="r" b="b"/>
              <a:pathLst>
                <a:path w="2579" h="2568" extrusionOk="0">
                  <a:moveTo>
                    <a:pt x="1289" y="0"/>
                  </a:moveTo>
                  <a:cubicBezTo>
                    <a:pt x="572" y="0"/>
                    <a:pt x="1" y="572"/>
                    <a:pt x="1" y="1279"/>
                  </a:cubicBezTo>
                  <a:cubicBezTo>
                    <a:pt x="1" y="1996"/>
                    <a:pt x="572" y="2567"/>
                    <a:pt x="1289" y="2567"/>
                  </a:cubicBezTo>
                  <a:cubicBezTo>
                    <a:pt x="1996" y="2567"/>
                    <a:pt x="2578" y="1996"/>
                    <a:pt x="2578" y="127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641;p46">
              <a:extLst>
                <a:ext uri="{FF2B5EF4-FFF2-40B4-BE49-F238E27FC236}">
                  <a16:creationId xmlns="" xmlns:a16="http://schemas.microsoft.com/office/drawing/2014/main" id="{EAED2E8A-628C-03DA-DBB1-23AA0587D55E}"/>
                </a:ext>
              </a:extLst>
            </p:cNvPr>
            <p:cNvSpPr/>
            <p:nvPr/>
          </p:nvSpPr>
          <p:spPr>
            <a:xfrm>
              <a:off x="2370032" y="2193119"/>
              <a:ext cx="155557" cy="154953"/>
            </a:xfrm>
            <a:custGeom>
              <a:avLst/>
              <a:gdLst/>
              <a:ahLst/>
              <a:cxnLst/>
              <a:rect l="l" t="t" r="r" b="b"/>
              <a:pathLst>
                <a:path w="2578" h="2568" extrusionOk="0">
                  <a:moveTo>
                    <a:pt x="1289" y="0"/>
                  </a:moveTo>
                  <a:cubicBezTo>
                    <a:pt x="572" y="0"/>
                    <a:pt x="0" y="572"/>
                    <a:pt x="0" y="1279"/>
                  </a:cubicBezTo>
                  <a:cubicBezTo>
                    <a:pt x="0" y="1996"/>
                    <a:pt x="572" y="2567"/>
                    <a:pt x="1289" y="2567"/>
                  </a:cubicBezTo>
                  <a:cubicBezTo>
                    <a:pt x="1995" y="2567"/>
                    <a:pt x="2577" y="1996"/>
                    <a:pt x="2577" y="1279"/>
                  </a:cubicBezTo>
                  <a:cubicBezTo>
                    <a:pt x="2577" y="572"/>
                    <a:pt x="1995"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642;p46">
              <a:extLst>
                <a:ext uri="{FF2B5EF4-FFF2-40B4-BE49-F238E27FC236}">
                  <a16:creationId xmlns="" xmlns:a16="http://schemas.microsoft.com/office/drawing/2014/main" id="{13FF7947-64C9-57C1-A69F-16118C3B1025}"/>
                </a:ext>
              </a:extLst>
            </p:cNvPr>
            <p:cNvSpPr/>
            <p:nvPr/>
          </p:nvSpPr>
          <p:spPr>
            <a:xfrm>
              <a:off x="2181892" y="2193119"/>
              <a:ext cx="155557" cy="154953"/>
            </a:xfrm>
            <a:custGeom>
              <a:avLst/>
              <a:gdLst/>
              <a:ahLst/>
              <a:cxnLst/>
              <a:rect l="l" t="t" r="r" b="b"/>
              <a:pathLst>
                <a:path w="2578" h="2568" extrusionOk="0">
                  <a:moveTo>
                    <a:pt x="1289" y="0"/>
                  </a:moveTo>
                  <a:cubicBezTo>
                    <a:pt x="572" y="0"/>
                    <a:pt x="0" y="572"/>
                    <a:pt x="0" y="1279"/>
                  </a:cubicBezTo>
                  <a:cubicBezTo>
                    <a:pt x="0" y="1996"/>
                    <a:pt x="572" y="2567"/>
                    <a:pt x="1289" y="2567"/>
                  </a:cubicBezTo>
                  <a:cubicBezTo>
                    <a:pt x="1996" y="2567"/>
                    <a:pt x="2578" y="1996"/>
                    <a:pt x="2578" y="127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643;p46">
              <a:extLst>
                <a:ext uri="{FF2B5EF4-FFF2-40B4-BE49-F238E27FC236}">
                  <a16:creationId xmlns="" xmlns:a16="http://schemas.microsoft.com/office/drawing/2014/main" id="{7E8D01D0-078E-6D4D-1522-3E1C02A80059}"/>
                </a:ext>
              </a:extLst>
            </p:cNvPr>
            <p:cNvSpPr/>
            <p:nvPr/>
          </p:nvSpPr>
          <p:spPr>
            <a:xfrm>
              <a:off x="1993751" y="2193119"/>
              <a:ext cx="155557" cy="154953"/>
            </a:xfrm>
            <a:custGeom>
              <a:avLst/>
              <a:gdLst/>
              <a:ahLst/>
              <a:cxnLst/>
              <a:rect l="l" t="t" r="r" b="b"/>
              <a:pathLst>
                <a:path w="2578" h="2568" extrusionOk="0">
                  <a:moveTo>
                    <a:pt x="1289" y="0"/>
                  </a:moveTo>
                  <a:cubicBezTo>
                    <a:pt x="572" y="0"/>
                    <a:pt x="1" y="572"/>
                    <a:pt x="1" y="1279"/>
                  </a:cubicBezTo>
                  <a:cubicBezTo>
                    <a:pt x="1" y="1996"/>
                    <a:pt x="572" y="2567"/>
                    <a:pt x="1289" y="2567"/>
                  </a:cubicBezTo>
                  <a:cubicBezTo>
                    <a:pt x="1996" y="2567"/>
                    <a:pt x="2578" y="1996"/>
                    <a:pt x="2578" y="127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644;p46">
              <a:extLst>
                <a:ext uri="{FF2B5EF4-FFF2-40B4-BE49-F238E27FC236}">
                  <a16:creationId xmlns="" xmlns:a16="http://schemas.microsoft.com/office/drawing/2014/main" id="{61CC7E70-0117-EED4-76B6-EAF2AF4E9D57}"/>
                </a:ext>
              </a:extLst>
            </p:cNvPr>
            <p:cNvSpPr/>
            <p:nvPr/>
          </p:nvSpPr>
          <p:spPr>
            <a:xfrm>
              <a:off x="1805611" y="2193119"/>
              <a:ext cx="154953" cy="154953"/>
            </a:xfrm>
            <a:custGeom>
              <a:avLst/>
              <a:gdLst/>
              <a:ahLst/>
              <a:cxnLst/>
              <a:rect l="l" t="t" r="r" b="b"/>
              <a:pathLst>
                <a:path w="2568" h="2568" extrusionOk="0">
                  <a:moveTo>
                    <a:pt x="1290" y="0"/>
                  </a:moveTo>
                  <a:cubicBezTo>
                    <a:pt x="572" y="0"/>
                    <a:pt x="1" y="572"/>
                    <a:pt x="1" y="1279"/>
                  </a:cubicBezTo>
                  <a:cubicBezTo>
                    <a:pt x="1" y="1996"/>
                    <a:pt x="572" y="2567"/>
                    <a:pt x="1290" y="2567"/>
                  </a:cubicBezTo>
                  <a:cubicBezTo>
                    <a:pt x="1996" y="2567"/>
                    <a:pt x="2568" y="1996"/>
                    <a:pt x="2568" y="1279"/>
                  </a:cubicBezTo>
                  <a:cubicBezTo>
                    <a:pt x="2568" y="572"/>
                    <a:pt x="1996" y="0"/>
                    <a:pt x="1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645;p46">
              <a:extLst>
                <a:ext uri="{FF2B5EF4-FFF2-40B4-BE49-F238E27FC236}">
                  <a16:creationId xmlns="" xmlns:a16="http://schemas.microsoft.com/office/drawing/2014/main" id="{C568FB2A-F6CA-9435-85CF-B48AAEE5340F}"/>
                </a:ext>
              </a:extLst>
            </p:cNvPr>
            <p:cNvSpPr/>
            <p:nvPr/>
          </p:nvSpPr>
          <p:spPr>
            <a:xfrm>
              <a:off x="1617531" y="2193119"/>
              <a:ext cx="154953" cy="154953"/>
            </a:xfrm>
            <a:custGeom>
              <a:avLst/>
              <a:gdLst/>
              <a:ahLst/>
              <a:cxnLst/>
              <a:rect l="l" t="t" r="r" b="b"/>
              <a:pathLst>
                <a:path w="2568" h="2568" extrusionOk="0">
                  <a:moveTo>
                    <a:pt x="1289" y="0"/>
                  </a:moveTo>
                  <a:cubicBezTo>
                    <a:pt x="572" y="0"/>
                    <a:pt x="0" y="572"/>
                    <a:pt x="0" y="1279"/>
                  </a:cubicBezTo>
                  <a:cubicBezTo>
                    <a:pt x="0" y="1996"/>
                    <a:pt x="572" y="2567"/>
                    <a:pt x="1289" y="2567"/>
                  </a:cubicBezTo>
                  <a:cubicBezTo>
                    <a:pt x="1995" y="2567"/>
                    <a:pt x="2567" y="1996"/>
                    <a:pt x="2567" y="1279"/>
                  </a:cubicBezTo>
                  <a:cubicBezTo>
                    <a:pt x="2567" y="572"/>
                    <a:pt x="1995"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646;p46">
              <a:extLst>
                <a:ext uri="{FF2B5EF4-FFF2-40B4-BE49-F238E27FC236}">
                  <a16:creationId xmlns="" xmlns:a16="http://schemas.microsoft.com/office/drawing/2014/main" id="{96D14D48-888E-BD91-2C36-5C51B469057B}"/>
                </a:ext>
              </a:extLst>
            </p:cNvPr>
            <p:cNvSpPr/>
            <p:nvPr/>
          </p:nvSpPr>
          <p:spPr>
            <a:xfrm>
              <a:off x="1429391" y="2193119"/>
              <a:ext cx="154953" cy="154953"/>
            </a:xfrm>
            <a:custGeom>
              <a:avLst/>
              <a:gdLst/>
              <a:ahLst/>
              <a:cxnLst/>
              <a:rect l="l" t="t" r="r" b="b"/>
              <a:pathLst>
                <a:path w="2568" h="2568" extrusionOk="0">
                  <a:moveTo>
                    <a:pt x="1289" y="0"/>
                  </a:moveTo>
                  <a:cubicBezTo>
                    <a:pt x="572" y="0"/>
                    <a:pt x="0" y="572"/>
                    <a:pt x="0" y="1279"/>
                  </a:cubicBezTo>
                  <a:cubicBezTo>
                    <a:pt x="0" y="1996"/>
                    <a:pt x="572" y="2567"/>
                    <a:pt x="1289" y="2567"/>
                  </a:cubicBezTo>
                  <a:cubicBezTo>
                    <a:pt x="1996" y="2567"/>
                    <a:pt x="2567" y="1996"/>
                    <a:pt x="2567" y="1279"/>
                  </a:cubicBezTo>
                  <a:cubicBezTo>
                    <a:pt x="2567"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647;p46">
              <a:extLst>
                <a:ext uri="{FF2B5EF4-FFF2-40B4-BE49-F238E27FC236}">
                  <a16:creationId xmlns="" xmlns:a16="http://schemas.microsoft.com/office/drawing/2014/main" id="{43FFD70B-6D35-FDCF-B1F9-4F123E30119F}"/>
                </a:ext>
              </a:extLst>
            </p:cNvPr>
            <p:cNvSpPr/>
            <p:nvPr/>
          </p:nvSpPr>
          <p:spPr>
            <a:xfrm>
              <a:off x="2558112" y="3325581"/>
              <a:ext cx="155617" cy="154953"/>
            </a:xfrm>
            <a:custGeom>
              <a:avLst/>
              <a:gdLst/>
              <a:ahLst/>
              <a:cxnLst/>
              <a:rect l="l" t="t" r="r" b="b"/>
              <a:pathLst>
                <a:path w="2579" h="2568" extrusionOk="0">
                  <a:moveTo>
                    <a:pt x="1289" y="1"/>
                  </a:moveTo>
                  <a:cubicBezTo>
                    <a:pt x="572" y="1"/>
                    <a:pt x="1" y="573"/>
                    <a:pt x="1" y="1290"/>
                  </a:cubicBezTo>
                  <a:cubicBezTo>
                    <a:pt x="1" y="1996"/>
                    <a:pt x="583" y="2568"/>
                    <a:pt x="1289" y="2568"/>
                  </a:cubicBezTo>
                  <a:cubicBezTo>
                    <a:pt x="1996" y="2568"/>
                    <a:pt x="2578" y="1996"/>
                    <a:pt x="2578" y="1290"/>
                  </a:cubicBezTo>
                  <a:cubicBezTo>
                    <a:pt x="2578" y="573"/>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648;p46">
              <a:extLst>
                <a:ext uri="{FF2B5EF4-FFF2-40B4-BE49-F238E27FC236}">
                  <a16:creationId xmlns="" xmlns:a16="http://schemas.microsoft.com/office/drawing/2014/main" id="{D930FFC0-9D4F-C611-8C89-1F6B47EF115A}"/>
                </a:ext>
              </a:extLst>
            </p:cNvPr>
            <p:cNvSpPr/>
            <p:nvPr/>
          </p:nvSpPr>
          <p:spPr>
            <a:xfrm>
              <a:off x="2558112" y="3137501"/>
              <a:ext cx="155617" cy="154953"/>
            </a:xfrm>
            <a:custGeom>
              <a:avLst/>
              <a:gdLst/>
              <a:ahLst/>
              <a:cxnLst/>
              <a:rect l="l" t="t" r="r" b="b"/>
              <a:pathLst>
                <a:path w="2579" h="2568" extrusionOk="0">
                  <a:moveTo>
                    <a:pt x="1289" y="0"/>
                  </a:moveTo>
                  <a:cubicBezTo>
                    <a:pt x="572" y="0"/>
                    <a:pt x="1" y="572"/>
                    <a:pt x="1" y="1289"/>
                  </a:cubicBezTo>
                  <a:cubicBezTo>
                    <a:pt x="1" y="1996"/>
                    <a:pt x="583" y="2567"/>
                    <a:pt x="1289" y="2567"/>
                  </a:cubicBezTo>
                  <a:cubicBezTo>
                    <a:pt x="1996" y="2567"/>
                    <a:pt x="2578" y="1996"/>
                    <a:pt x="2578" y="128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649;p46">
              <a:extLst>
                <a:ext uri="{FF2B5EF4-FFF2-40B4-BE49-F238E27FC236}">
                  <a16:creationId xmlns="" xmlns:a16="http://schemas.microsoft.com/office/drawing/2014/main" id="{DC2534B8-34F5-6264-10DF-CE335406E288}"/>
                </a:ext>
              </a:extLst>
            </p:cNvPr>
            <p:cNvSpPr/>
            <p:nvPr/>
          </p:nvSpPr>
          <p:spPr>
            <a:xfrm>
              <a:off x="2558112" y="2949361"/>
              <a:ext cx="155617" cy="154953"/>
            </a:xfrm>
            <a:custGeom>
              <a:avLst/>
              <a:gdLst/>
              <a:ahLst/>
              <a:cxnLst/>
              <a:rect l="l" t="t" r="r" b="b"/>
              <a:pathLst>
                <a:path w="2579" h="2568" extrusionOk="0">
                  <a:moveTo>
                    <a:pt x="1289" y="1"/>
                  </a:moveTo>
                  <a:cubicBezTo>
                    <a:pt x="572" y="1"/>
                    <a:pt x="1" y="572"/>
                    <a:pt x="1" y="1289"/>
                  </a:cubicBezTo>
                  <a:cubicBezTo>
                    <a:pt x="1" y="1996"/>
                    <a:pt x="583" y="2567"/>
                    <a:pt x="1289" y="2567"/>
                  </a:cubicBezTo>
                  <a:cubicBezTo>
                    <a:pt x="1996" y="2567"/>
                    <a:pt x="2578" y="1996"/>
                    <a:pt x="2578" y="1289"/>
                  </a:cubicBezTo>
                  <a:cubicBezTo>
                    <a:pt x="2578" y="572"/>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650;p46">
              <a:extLst>
                <a:ext uri="{FF2B5EF4-FFF2-40B4-BE49-F238E27FC236}">
                  <a16:creationId xmlns="" xmlns:a16="http://schemas.microsoft.com/office/drawing/2014/main" id="{E1649D66-C6BF-5C98-9AA2-431395213BFA}"/>
                </a:ext>
              </a:extLst>
            </p:cNvPr>
            <p:cNvSpPr/>
            <p:nvPr/>
          </p:nvSpPr>
          <p:spPr>
            <a:xfrm>
              <a:off x="2558112" y="2761220"/>
              <a:ext cx="155617" cy="154953"/>
            </a:xfrm>
            <a:custGeom>
              <a:avLst/>
              <a:gdLst/>
              <a:ahLst/>
              <a:cxnLst/>
              <a:rect l="l" t="t" r="r" b="b"/>
              <a:pathLst>
                <a:path w="2579" h="2568" extrusionOk="0">
                  <a:moveTo>
                    <a:pt x="1289" y="1"/>
                  </a:moveTo>
                  <a:cubicBezTo>
                    <a:pt x="572" y="1"/>
                    <a:pt x="1" y="572"/>
                    <a:pt x="1" y="1279"/>
                  </a:cubicBezTo>
                  <a:cubicBezTo>
                    <a:pt x="1" y="1996"/>
                    <a:pt x="583" y="2568"/>
                    <a:pt x="1289" y="2568"/>
                  </a:cubicBezTo>
                  <a:cubicBezTo>
                    <a:pt x="1996" y="2568"/>
                    <a:pt x="2578" y="1996"/>
                    <a:pt x="2578" y="1279"/>
                  </a:cubicBezTo>
                  <a:cubicBezTo>
                    <a:pt x="2578" y="572"/>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651;p46">
              <a:extLst>
                <a:ext uri="{FF2B5EF4-FFF2-40B4-BE49-F238E27FC236}">
                  <a16:creationId xmlns="" xmlns:a16="http://schemas.microsoft.com/office/drawing/2014/main" id="{12F591FA-B672-30CB-EF07-4F51BBCE348D}"/>
                </a:ext>
              </a:extLst>
            </p:cNvPr>
            <p:cNvSpPr/>
            <p:nvPr/>
          </p:nvSpPr>
          <p:spPr>
            <a:xfrm>
              <a:off x="2558112" y="2573141"/>
              <a:ext cx="155617" cy="154893"/>
            </a:xfrm>
            <a:custGeom>
              <a:avLst/>
              <a:gdLst/>
              <a:ahLst/>
              <a:cxnLst/>
              <a:rect l="l" t="t" r="r" b="b"/>
              <a:pathLst>
                <a:path w="2579" h="2567" extrusionOk="0">
                  <a:moveTo>
                    <a:pt x="1289" y="0"/>
                  </a:moveTo>
                  <a:cubicBezTo>
                    <a:pt x="572" y="0"/>
                    <a:pt x="1" y="572"/>
                    <a:pt x="1" y="1278"/>
                  </a:cubicBezTo>
                  <a:cubicBezTo>
                    <a:pt x="1" y="1995"/>
                    <a:pt x="583" y="2567"/>
                    <a:pt x="1289" y="2567"/>
                  </a:cubicBezTo>
                  <a:cubicBezTo>
                    <a:pt x="1996" y="2567"/>
                    <a:pt x="2578" y="1995"/>
                    <a:pt x="2578" y="1278"/>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652;p46">
              <a:extLst>
                <a:ext uri="{FF2B5EF4-FFF2-40B4-BE49-F238E27FC236}">
                  <a16:creationId xmlns="" xmlns:a16="http://schemas.microsoft.com/office/drawing/2014/main" id="{49800DC9-A468-8D3F-A16F-B229ADE03059}"/>
                </a:ext>
              </a:extLst>
            </p:cNvPr>
            <p:cNvSpPr/>
            <p:nvPr/>
          </p:nvSpPr>
          <p:spPr>
            <a:xfrm>
              <a:off x="2558112" y="2385000"/>
              <a:ext cx="155617" cy="154953"/>
            </a:xfrm>
            <a:custGeom>
              <a:avLst/>
              <a:gdLst/>
              <a:ahLst/>
              <a:cxnLst/>
              <a:rect l="l" t="t" r="r" b="b"/>
              <a:pathLst>
                <a:path w="2579" h="2568" extrusionOk="0">
                  <a:moveTo>
                    <a:pt x="1289" y="0"/>
                  </a:moveTo>
                  <a:cubicBezTo>
                    <a:pt x="572" y="0"/>
                    <a:pt x="1" y="572"/>
                    <a:pt x="1" y="1279"/>
                  </a:cubicBezTo>
                  <a:cubicBezTo>
                    <a:pt x="1" y="1996"/>
                    <a:pt x="583" y="2567"/>
                    <a:pt x="1289" y="2567"/>
                  </a:cubicBezTo>
                  <a:cubicBezTo>
                    <a:pt x="1996" y="2567"/>
                    <a:pt x="2578" y="1996"/>
                    <a:pt x="2578" y="127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653;p46">
              <a:extLst>
                <a:ext uri="{FF2B5EF4-FFF2-40B4-BE49-F238E27FC236}">
                  <a16:creationId xmlns="" xmlns:a16="http://schemas.microsoft.com/office/drawing/2014/main" id="{DE292E05-71F1-60AD-C0C6-CF49C36B647F}"/>
                </a:ext>
              </a:extLst>
            </p:cNvPr>
            <p:cNvSpPr/>
            <p:nvPr/>
          </p:nvSpPr>
          <p:spPr>
            <a:xfrm>
              <a:off x="1429391" y="3325581"/>
              <a:ext cx="154953" cy="154953"/>
            </a:xfrm>
            <a:custGeom>
              <a:avLst/>
              <a:gdLst/>
              <a:ahLst/>
              <a:cxnLst/>
              <a:rect l="l" t="t" r="r" b="b"/>
              <a:pathLst>
                <a:path w="2568" h="2568" extrusionOk="0">
                  <a:moveTo>
                    <a:pt x="1289" y="1"/>
                  </a:moveTo>
                  <a:cubicBezTo>
                    <a:pt x="572" y="1"/>
                    <a:pt x="0" y="573"/>
                    <a:pt x="0" y="1290"/>
                  </a:cubicBezTo>
                  <a:cubicBezTo>
                    <a:pt x="0" y="1996"/>
                    <a:pt x="572" y="2568"/>
                    <a:pt x="1289" y="2568"/>
                  </a:cubicBezTo>
                  <a:cubicBezTo>
                    <a:pt x="1996" y="2568"/>
                    <a:pt x="2567" y="1996"/>
                    <a:pt x="2567" y="1290"/>
                  </a:cubicBezTo>
                  <a:cubicBezTo>
                    <a:pt x="2567" y="573"/>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654;p46">
              <a:extLst>
                <a:ext uri="{FF2B5EF4-FFF2-40B4-BE49-F238E27FC236}">
                  <a16:creationId xmlns="" xmlns:a16="http://schemas.microsoft.com/office/drawing/2014/main" id="{90E393EE-5BA6-0E74-E234-09670B7D4F4F}"/>
                </a:ext>
              </a:extLst>
            </p:cNvPr>
            <p:cNvSpPr/>
            <p:nvPr/>
          </p:nvSpPr>
          <p:spPr>
            <a:xfrm>
              <a:off x="1429391" y="3137501"/>
              <a:ext cx="154953" cy="154953"/>
            </a:xfrm>
            <a:custGeom>
              <a:avLst/>
              <a:gdLst/>
              <a:ahLst/>
              <a:cxnLst/>
              <a:rect l="l" t="t" r="r" b="b"/>
              <a:pathLst>
                <a:path w="2568" h="2568" extrusionOk="0">
                  <a:moveTo>
                    <a:pt x="1289" y="0"/>
                  </a:moveTo>
                  <a:cubicBezTo>
                    <a:pt x="572" y="0"/>
                    <a:pt x="0" y="572"/>
                    <a:pt x="0" y="1289"/>
                  </a:cubicBezTo>
                  <a:cubicBezTo>
                    <a:pt x="0" y="1996"/>
                    <a:pt x="572" y="2567"/>
                    <a:pt x="1289" y="2567"/>
                  </a:cubicBezTo>
                  <a:cubicBezTo>
                    <a:pt x="1996" y="2567"/>
                    <a:pt x="2567" y="1996"/>
                    <a:pt x="2567" y="1289"/>
                  </a:cubicBezTo>
                  <a:cubicBezTo>
                    <a:pt x="2567"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655;p46">
              <a:extLst>
                <a:ext uri="{FF2B5EF4-FFF2-40B4-BE49-F238E27FC236}">
                  <a16:creationId xmlns="" xmlns:a16="http://schemas.microsoft.com/office/drawing/2014/main" id="{3EB73F9A-E41C-BA95-54B4-13EE5AAA6635}"/>
                </a:ext>
              </a:extLst>
            </p:cNvPr>
            <p:cNvSpPr/>
            <p:nvPr/>
          </p:nvSpPr>
          <p:spPr>
            <a:xfrm>
              <a:off x="1429391" y="2949361"/>
              <a:ext cx="154953" cy="154953"/>
            </a:xfrm>
            <a:custGeom>
              <a:avLst/>
              <a:gdLst/>
              <a:ahLst/>
              <a:cxnLst/>
              <a:rect l="l" t="t" r="r" b="b"/>
              <a:pathLst>
                <a:path w="2568" h="2568" extrusionOk="0">
                  <a:moveTo>
                    <a:pt x="1289" y="1"/>
                  </a:moveTo>
                  <a:cubicBezTo>
                    <a:pt x="572" y="1"/>
                    <a:pt x="0" y="572"/>
                    <a:pt x="0" y="1289"/>
                  </a:cubicBezTo>
                  <a:cubicBezTo>
                    <a:pt x="0" y="1996"/>
                    <a:pt x="572" y="2567"/>
                    <a:pt x="1289" y="2567"/>
                  </a:cubicBezTo>
                  <a:cubicBezTo>
                    <a:pt x="1996" y="2567"/>
                    <a:pt x="2567" y="1996"/>
                    <a:pt x="2567" y="1289"/>
                  </a:cubicBezTo>
                  <a:cubicBezTo>
                    <a:pt x="2567" y="572"/>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656;p46">
              <a:extLst>
                <a:ext uri="{FF2B5EF4-FFF2-40B4-BE49-F238E27FC236}">
                  <a16:creationId xmlns="" xmlns:a16="http://schemas.microsoft.com/office/drawing/2014/main" id="{E14257F6-ECAD-01BA-467F-C28EB298CB12}"/>
                </a:ext>
              </a:extLst>
            </p:cNvPr>
            <p:cNvSpPr/>
            <p:nvPr/>
          </p:nvSpPr>
          <p:spPr>
            <a:xfrm>
              <a:off x="1429391" y="2761220"/>
              <a:ext cx="154953" cy="154953"/>
            </a:xfrm>
            <a:custGeom>
              <a:avLst/>
              <a:gdLst/>
              <a:ahLst/>
              <a:cxnLst/>
              <a:rect l="l" t="t" r="r" b="b"/>
              <a:pathLst>
                <a:path w="2568" h="2568" extrusionOk="0">
                  <a:moveTo>
                    <a:pt x="1289" y="1"/>
                  </a:moveTo>
                  <a:cubicBezTo>
                    <a:pt x="572" y="1"/>
                    <a:pt x="0" y="572"/>
                    <a:pt x="0" y="1279"/>
                  </a:cubicBezTo>
                  <a:cubicBezTo>
                    <a:pt x="0" y="1996"/>
                    <a:pt x="572" y="2568"/>
                    <a:pt x="1289" y="2568"/>
                  </a:cubicBezTo>
                  <a:cubicBezTo>
                    <a:pt x="1996" y="2568"/>
                    <a:pt x="2567" y="1996"/>
                    <a:pt x="2567" y="1279"/>
                  </a:cubicBezTo>
                  <a:cubicBezTo>
                    <a:pt x="2567" y="572"/>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657;p46">
              <a:extLst>
                <a:ext uri="{FF2B5EF4-FFF2-40B4-BE49-F238E27FC236}">
                  <a16:creationId xmlns="" xmlns:a16="http://schemas.microsoft.com/office/drawing/2014/main" id="{30FE661E-6207-6F9B-0080-FAC350684762}"/>
                </a:ext>
              </a:extLst>
            </p:cNvPr>
            <p:cNvSpPr/>
            <p:nvPr/>
          </p:nvSpPr>
          <p:spPr>
            <a:xfrm>
              <a:off x="1429391" y="2573141"/>
              <a:ext cx="154953" cy="154893"/>
            </a:xfrm>
            <a:custGeom>
              <a:avLst/>
              <a:gdLst/>
              <a:ahLst/>
              <a:cxnLst/>
              <a:rect l="l" t="t" r="r" b="b"/>
              <a:pathLst>
                <a:path w="2568" h="2567" extrusionOk="0">
                  <a:moveTo>
                    <a:pt x="1289" y="0"/>
                  </a:moveTo>
                  <a:cubicBezTo>
                    <a:pt x="572" y="0"/>
                    <a:pt x="0" y="572"/>
                    <a:pt x="0" y="1278"/>
                  </a:cubicBezTo>
                  <a:cubicBezTo>
                    <a:pt x="0" y="1995"/>
                    <a:pt x="572" y="2567"/>
                    <a:pt x="1289" y="2567"/>
                  </a:cubicBezTo>
                  <a:cubicBezTo>
                    <a:pt x="1996" y="2567"/>
                    <a:pt x="2567" y="1995"/>
                    <a:pt x="2567" y="1278"/>
                  </a:cubicBezTo>
                  <a:cubicBezTo>
                    <a:pt x="2567"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658;p46">
              <a:extLst>
                <a:ext uri="{FF2B5EF4-FFF2-40B4-BE49-F238E27FC236}">
                  <a16:creationId xmlns="" xmlns:a16="http://schemas.microsoft.com/office/drawing/2014/main" id="{D708ED23-7500-4120-AF91-6A08BE0A08FA}"/>
                </a:ext>
              </a:extLst>
            </p:cNvPr>
            <p:cNvSpPr/>
            <p:nvPr/>
          </p:nvSpPr>
          <p:spPr>
            <a:xfrm>
              <a:off x="1429391" y="2385000"/>
              <a:ext cx="154953" cy="154953"/>
            </a:xfrm>
            <a:custGeom>
              <a:avLst/>
              <a:gdLst/>
              <a:ahLst/>
              <a:cxnLst/>
              <a:rect l="l" t="t" r="r" b="b"/>
              <a:pathLst>
                <a:path w="2568" h="2568" extrusionOk="0">
                  <a:moveTo>
                    <a:pt x="1289" y="0"/>
                  </a:moveTo>
                  <a:cubicBezTo>
                    <a:pt x="572" y="0"/>
                    <a:pt x="0" y="572"/>
                    <a:pt x="0" y="1279"/>
                  </a:cubicBezTo>
                  <a:cubicBezTo>
                    <a:pt x="0" y="1996"/>
                    <a:pt x="572" y="2567"/>
                    <a:pt x="1289" y="2567"/>
                  </a:cubicBezTo>
                  <a:cubicBezTo>
                    <a:pt x="1996" y="2567"/>
                    <a:pt x="2567" y="1996"/>
                    <a:pt x="2567" y="1279"/>
                  </a:cubicBezTo>
                  <a:cubicBezTo>
                    <a:pt x="2567"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659;p46">
              <a:extLst>
                <a:ext uri="{FF2B5EF4-FFF2-40B4-BE49-F238E27FC236}">
                  <a16:creationId xmlns="" xmlns:a16="http://schemas.microsoft.com/office/drawing/2014/main" id="{A5FC695C-26BB-DCAE-E475-171D0089211C}"/>
                </a:ext>
              </a:extLst>
            </p:cNvPr>
            <p:cNvSpPr/>
            <p:nvPr/>
          </p:nvSpPr>
          <p:spPr>
            <a:xfrm>
              <a:off x="989150" y="3505575"/>
              <a:ext cx="2157879" cy="177520"/>
            </a:xfrm>
            <a:custGeom>
              <a:avLst/>
              <a:gdLst/>
              <a:ahLst/>
              <a:cxnLst/>
              <a:rect l="l" t="t" r="r" b="b"/>
              <a:pathLst>
                <a:path w="35762" h="2942" extrusionOk="0">
                  <a:moveTo>
                    <a:pt x="1186" y="1"/>
                  </a:moveTo>
                  <a:cubicBezTo>
                    <a:pt x="531" y="1"/>
                    <a:pt x="1" y="531"/>
                    <a:pt x="1" y="1185"/>
                  </a:cubicBezTo>
                  <a:lnTo>
                    <a:pt x="1" y="1757"/>
                  </a:lnTo>
                  <a:cubicBezTo>
                    <a:pt x="1" y="2412"/>
                    <a:pt x="531" y="2942"/>
                    <a:pt x="1186" y="2942"/>
                  </a:cubicBezTo>
                  <a:lnTo>
                    <a:pt x="34587" y="2942"/>
                  </a:lnTo>
                  <a:cubicBezTo>
                    <a:pt x="35231" y="2942"/>
                    <a:pt x="35761" y="2412"/>
                    <a:pt x="35761" y="1757"/>
                  </a:cubicBezTo>
                  <a:lnTo>
                    <a:pt x="35761" y="1185"/>
                  </a:lnTo>
                  <a:cubicBezTo>
                    <a:pt x="35761" y="531"/>
                    <a:pt x="35231" y="1"/>
                    <a:pt x="34587" y="1"/>
                  </a:cubicBezTo>
                  <a:close/>
                </a:path>
              </a:pathLst>
            </a:custGeom>
            <a:solidFill>
              <a:srgbClr val="C232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660;p46">
              <a:extLst>
                <a:ext uri="{FF2B5EF4-FFF2-40B4-BE49-F238E27FC236}">
                  <a16:creationId xmlns="" xmlns:a16="http://schemas.microsoft.com/office/drawing/2014/main" id="{4BDA02E8-5C52-5B5C-9E3A-53EB3F64DBA5}"/>
                </a:ext>
              </a:extLst>
            </p:cNvPr>
            <p:cNvSpPr/>
            <p:nvPr/>
          </p:nvSpPr>
          <p:spPr>
            <a:xfrm>
              <a:off x="1717213" y="4113863"/>
              <a:ext cx="70899" cy="405786"/>
            </a:xfrm>
            <a:custGeom>
              <a:avLst/>
              <a:gdLst/>
              <a:ahLst/>
              <a:cxnLst/>
              <a:rect l="l" t="t" r="r" b="b"/>
              <a:pathLst>
                <a:path w="1175" h="6725" extrusionOk="0">
                  <a:moveTo>
                    <a:pt x="1" y="0"/>
                  </a:moveTo>
                  <a:lnTo>
                    <a:pt x="1" y="6142"/>
                  </a:lnTo>
                  <a:cubicBezTo>
                    <a:pt x="1" y="6464"/>
                    <a:pt x="260" y="6724"/>
                    <a:pt x="583" y="6724"/>
                  </a:cubicBezTo>
                  <a:cubicBezTo>
                    <a:pt x="915" y="6724"/>
                    <a:pt x="1175" y="6464"/>
                    <a:pt x="1175" y="6142"/>
                  </a:cubicBezTo>
                  <a:lnTo>
                    <a:pt x="1175" y="239"/>
                  </a:lnTo>
                  <a:lnTo>
                    <a:pt x="811" y="239"/>
                  </a:lnTo>
                  <a:cubicBezTo>
                    <a:pt x="510" y="239"/>
                    <a:pt x="229" y="156"/>
                    <a:pt x="1" y="0"/>
                  </a:cubicBezTo>
                  <a:close/>
                </a:path>
              </a:pathLst>
            </a:custGeom>
            <a:solidFill>
              <a:srgbClr val="6A1C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1661;p46">
              <a:extLst>
                <a:ext uri="{FF2B5EF4-FFF2-40B4-BE49-F238E27FC236}">
                  <a16:creationId xmlns="" xmlns:a16="http://schemas.microsoft.com/office/drawing/2014/main" id="{35E498D1-2C6D-FE7C-FE68-2C26BA9BCC25}"/>
                </a:ext>
              </a:extLst>
            </p:cNvPr>
            <p:cNvSpPr/>
            <p:nvPr/>
          </p:nvSpPr>
          <p:spPr>
            <a:xfrm>
              <a:off x="2370032" y="4113863"/>
              <a:ext cx="70236" cy="405786"/>
            </a:xfrm>
            <a:custGeom>
              <a:avLst/>
              <a:gdLst/>
              <a:ahLst/>
              <a:cxnLst/>
              <a:rect l="l" t="t" r="r" b="b"/>
              <a:pathLst>
                <a:path w="1164" h="6725" extrusionOk="0">
                  <a:moveTo>
                    <a:pt x="1164" y="0"/>
                  </a:moveTo>
                  <a:cubicBezTo>
                    <a:pt x="935" y="156"/>
                    <a:pt x="655" y="239"/>
                    <a:pt x="364" y="239"/>
                  </a:cubicBezTo>
                  <a:lnTo>
                    <a:pt x="0" y="239"/>
                  </a:lnTo>
                  <a:lnTo>
                    <a:pt x="0" y="6142"/>
                  </a:lnTo>
                  <a:cubicBezTo>
                    <a:pt x="0" y="6464"/>
                    <a:pt x="260" y="6724"/>
                    <a:pt x="582" y="6724"/>
                  </a:cubicBezTo>
                  <a:cubicBezTo>
                    <a:pt x="904" y="6724"/>
                    <a:pt x="1164" y="6464"/>
                    <a:pt x="1164" y="6142"/>
                  </a:cubicBezTo>
                  <a:lnTo>
                    <a:pt x="1164" y="0"/>
                  </a:lnTo>
                  <a:close/>
                </a:path>
              </a:pathLst>
            </a:custGeom>
            <a:solidFill>
              <a:srgbClr val="6A1C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662;p46">
              <a:extLst>
                <a:ext uri="{FF2B5EF4-FFF2-40B4-BE49-F238E27FC236}">
                  <a16:creationId xmlns="" xmlns:a16="http://schemas.microsoft.com/office/drawing/2014/main" id="{B3FDEE86-AA2C-C3D7-C8F3-604632B8BD85}"/>
                </a:ext>
              </a:extLst>
            </p:cNvPr>
            <p:cNvSpPr/>
            <p:nvPr/>
          </p:nvSpPr>
          <p:spPr>
            <a:xfrm>
              <a:off x="1717213" y="2685373"/>
              <a:ext cx="723054" cy="1221583"/>
            </a:xfrm>
            <a:custGeom>
              <a:avLst/>
              <a:gdLst/>
              <a:ahLst/>
              <a:cxnLst/>
              <a:rect l="l" t="t" r="r" b="b"/>
              <a:pathLst>
                <a:path w="11983" h="20245" extrusionOk="0">
                  <a:moveTo>
                    <a:pt x="1331" y="0"/>
                  </a:moveTo>
                  <a:cubicBezTo>
                    <a:pt x="603" y="0"/>
                    <a:pt x="1" y="603"/>
                    <a:pt x="1" y="1331"/>
                  </a:cubicBezTo>
                  <a:lnTo>
                    <a:pt x="1" y="20245"/>
                  </a:lnTo>
                  <a:cubicBezTo>
                    <a:pt x="229" y="20099"/>
                    <a:pt x="510" y="20006"/>
                    <a:pt x="811" y="20006"/>
                  </a:cubicBezTo>
                  <a:lnTo>
                    <a:pt x="11183" y="20006"/>
                  </a:lnTo>
                  <a:cubicBezTo>
                    <a:pt x="11474" y="20006"/>
                    <a:pt x="11754" y="20099"/>
                    <a:pt x="11983" y="20245"/>
                  </a:cubicBezTo>
                  <a:lnTo>
                    <a:pt x="11983" y="1331"/>
                  </a:lnTo>
                  <a:cubicBezTo>
                    <a:pt x="11983" y="603"/>
                    <a:pt x="11391" y="0"/>
                    <a:pt x="10653" y="0"/>
                  </a:cubicBezTo>
                  <a:close/>
                </a:path>
              </a:pathLst>
            </a:cu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663;p46">
              <a:extLst>
                <a:ext uri="{FF2B5EF4-FFF2-40B4-BE49-F238E27FC236}">
                  <a16:creationId xmlns="" xmlns:a16="http://schemas.microsoft.com/office/drawing/2014/main" id="{6ACDCD93-5B74-DC99-5A90-B15790DA3BBC}"/>
                </a:ext>
              </a:extLst>
            </p:cNvPr>
            <p:cNvSpPr/>
            <p:nvPr/>
          </p:nvSpPr>
          <p:spPr>
            <a:xfrm>
              <a:off x="1677690" y="3892476"/>
              <a:ext cx="802100" cy="235869"/>
            </a:xfrm>
            <a:custGeom>
              <a:avLst/>
              <a:gdLst/>
              <a:ahLst/>
              <a:cxnLst/>
              <a:rect l="l" t="t" r="r" b="b"/>
              <a:pathLst>
                <a:path w="13293" h="3909" extrusionOk="0">
                  <a:moveTo>
                    <a:pt x="1466" y="1"/>
                  </a:moveTo>
                  <a:cubicBezTo>
                    <a:pt x="1165" y="1"/>
                    <a:pt x="884" y="94"/>
                    <a:pt x="656" y="240"/>
                  </a:cubicBezTo>
                  <a:cubicBezTo>
                    <a:pt x="261" y="510"/>
                    <a:pt x="1" y="957"/>
                    <a:pt x="1" y="1466"/>
                  </a:cubicBezTo>
                  <a:lnTo>
                    <a:pt x="1" y="2453"/>
                  </a:lnTo>
                  <a:cubicBezTo>
                    <a:pt x="1" y="2963"/>
                    <a:pt x="261" y="3409"/>
                    <a:pt x="656" y="3669"/>
                  </a:cubicBezTo>
                  <a:cubicBezTo>
                    <a:pt x="884" y="3825"/>
                    <a:pt x="1165" y="3908"/>
                    <a:pt x="1466" y="3908"/>
                  </a:cubicBezTo>
                  <a:lnTo>
                    <a:pt x="11838" y="3908"/>
                  </a:lnTo>
                  <a:cubicBezTo>
                    <a:pt x="12129" y="3908"/>
                    <a:pt x="12409" y="3825"/>
                    <a:pt x="12638" y="3669"/>
                  </a:cubicBezTo>
                  <a:cubicBezTo>
                    <a:pt x="13033" y="3409"/>
                    <a:pt x="13293" y="2963"/>
                    <a:pt x="13293" y="2453"/>
                  </a:cubicBezTo>
                  <a:lnTo>
                    <a:pt x="13293" y="1466"/>
                  </a:lnTo>
                  <a:cubicBezTo>
                    <a:pt x="13293" y="957"/>
                    <a:pt x="13033" y="510"/>
                    <a:pt x="12638" y="240"/>
                  </a:cubicBezTo>
                  <a:cubicBezTo>
                    <a:pt x="12409" y="94"/>
                    <a:pt x="12129" y="1"/>
                    <a:pt x="11838" y="1"/>
                  </a:cubicBezTo>
                  <a:close/>
                </a:path>
              </a:pathLst>
            </a:custGeom>
            <a:solidFill>
              <a:srgbClr val="C232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 xmlns:p14="http://schemas.microsoft.com/office/powerpoint/2010/main" val="3051247477"/>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8" name="Google Shape;1248;p38">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49" name="Google Shape;1249;p38">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0" name="Google Shape;1250;p38">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1" name="Google Shape;1251;p38">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2" name="Google Shape;1252;p38">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3" name="Google Shape;1253;p38">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4" name="Google Shape;1254;p38">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5" name="Google Shape;1255;p38">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6" name="Google Shape;1256;p38">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7" name="Google Shape;1257;p38">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8" name="Google Shape;1258;p38">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9" name="Google Shape;1259;p38">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60" name="Google Shape;1260;p38">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61" name="Google Shape;1261;p38">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aphicFrame>
        <p:nvGraphicFramePr>
          <p:cNvPr id="2" name="Bảng 1">
            <a:extLst>
              <a:ext uri="{FF2B5EF4-FFF2-40B4-BE49-F238E27FC236}">
                <a16:creationId xmlns="" xmlns:a16="http://schemas.microsoft.com/office/drawing/2014/main" id="{4BC3B1FA-9F36-82E6-D2A3-ED28721AA966}"/>
              </a:ext>
            </a:extLst>
          </p:cNvPr>
          <p:cNvGraphicFramePr>
            <a:graphicFrameLocks noGrp="1"/>
          </p:cNvGraphicFramePr>
          <p:nvPr>
            <p:extLst>
              <p:ext uri="{D42A27DB-BD31-4B8C-83A1-F6EECF244321}">
                <p14:modId xmlns="" xmlns:p14="http://schemas.microsoft.com/office/powerpoint/2010/main" val="2239025569"/>
              </p:ext>
            </p:extLst>
          </p:nvPr>
        </p:nvGraphicFramePr>
        <p:xfrm>
          <a:off x="475013" y="605641"/>
          <a:ext cx="11166762" cy="5082639"/>
        </p:xfrm>
        <a:graphic>
          <a:graphicData uri="http://schemas.openxmlformats.org/drawingml/2006/table">
            <a:tbl>
              <a:tblPr firstRow="1" firstCol="1" bandRow="1">
                <a:effectLst>
                  <a:outerShdw blurRad="50800" dist="38100" dir="2700000" algn="tl" rotWithShape="0">
                    <a:prstClr val="black">
                      <a:alpha val="40000"/>
                    </a:prstClr>
                  </a:outerShdw>
                </a:effectLst>
                <a:tableStyleId>{21E4AEA4-8DFA-4A89-87EB-49C32662AFE0}</a:tableStyleId>
              </a:tblPr>
              <a:tblGrid>
                <a:gridCol w="2761800">
                  <a:extLst>
                    <a:ext uri="{9D8B030D-6E8A-4147-A177-3AD203B41FA5}">
                      <a16:colId xmlns="" xmlns:a16="http://schemas.microsoft.com/office/drawing/2014/main" val="3942394688"/>
                    </a:ext>
                  </a:extLst>
                </a:gridCol>
                <a:gridCol w="3952692">
                  <a:extLst>
                    <a:ext uri="{9D8B030D-6E8A-4147-A177-3AD203B41FA5}">
                      <a16:colId xmlns="" xmlns:a16="http://schemas.microsoft.com/office/drawing/2014/main" val="1830253379"/>
                    </a:ext>
                  </a:extLst>
                </a:gridCol>
                <a:gridCol w="1887994">
                  <a:extLst>
                    <a:ext uri="{9D8B030D-6E8A-4147-A177-3AD203B41FA5}">
                      <a16:colId xmlns="" xmlns:a16="http://schemas.microsoft.com/office/drawing/2014/main" val="3988430616"/>
                    </a:ext>
                  </a:extLst>
                </a:gridCol>
                <a:gridCol w="2564276">
                  <a:extLst>
                    <a:ext uri="{9D8B030D-6E8A-4147-A177-3AD203B41FA5}">
                      <a16:colId xmlns="" xmlns:a16="http://schemas.microsoft.com/office/drawing/2014/main" val="2254939145"/>
                    </a:ext>
                  </a:extLst>
                </a:gridCol>
              </a:tblGrid>
              <a:tr h="805875">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TIÊU CHÍ</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CẦN CỐ GẮNG</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(0 – 4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ctr">
                        <a:lnSpc>
                          <a:spcPct val="100000"/>
                        </a:lnSpc>
                        <a:spcAft>
                          <a:spcPts val="0"/>
                        </a:spcAft>
                      </a:pPr>
                      <a:r>
                        <a:rPr lang="en-US" sz="1800" dirty="0">
                          <a:effectLst/>
                          <a:latin typeface="Times New Roman" panose="02020603050405020304" pitchFamily="18" charset="0"/>
                          <a:cs typeface="Times New Roman" panose="02020603050405020304" pitchFamily="18" charset="0"/>
                        </a:rPr>
                        <a:t>ĐÃ LÀM TỐT</a:t>
                      </a:r>
                    </a:p>
                    <a:p>
                      <a:pPr algn="ctr">
                        <a:lnSpc>
                          <a:spcPct val="100000"/>
                        </a:lnSpc>
                        <a:spcAft>
                          <a:spcPts val="0"/>
                        </a:spcAft>
                      </a:pPr>
                      <a:r>
                        <a:rPr lang="en-US" sz="1800" dirty="0">
                          <a:effectLst/>
                          <a:latin typeface="Times New Roman" panose="02020603050405020304" pitchFamily="18" charset="0"/>
                          <a:cs typeface="Times New Roman" panose="02020603050405020304" pitchFamily="18" charset="0"/>
                        </a:rPr>
                        <a:t>(5 – 7 điểm)</a:t>
                      </a:r>
                      <a:endParaRPr lang="en-US" sz="18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RẤT XUẤT SẮC</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(8 – 10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extLst>
                  <a:ext uri="{0D108BD9-81ED-4DB2-BD59-A6C34878D82A}">
                    <a16:rowId xmlns="" xmlns:a16="http://schemas.microsoft.com/office/drawing/2014/main" val="1754754261"/>
                  </a:ext>
                </a:extLst>
              </a:tr>
              <a:tr h="2261353">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Hình thức</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(3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nchor="ctr"/>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1 điểm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Bài làm còn sơ sài, trình bày cẩu thả</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Sai lỗi chính tả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Sai kết cấu đoạn</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2 điểm</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Bài làm tương đối đẩy đủ, chỉn chu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Trình bày cẩn thận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Chuẩn kết câu đoạn</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Không có lỗi chính tả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3 điểm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Bài làm tương đối đẩy đủ, chỉn chu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Trình bày cẩn thận Chuẩn kết câu đoạn</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Không có lỗi chính tả</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Có sự sáng tạo</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extLst>
                  <a:ext uri="{0D108BD9-81ED-4DB2-BD59-A6C34878D82A}">
                    <a16:rowId xmlns="" xmlns:a16="http://schemas.microsoft.com/office/drawing/2014/main" val="2717293872"/>
                  </a:ext>
                </a:extLst>
              </a:tr>
              <a:tr h="1450073">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Nội dung</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(7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nchor="ctr"/>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1 – 4 điểm</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Nội dung sơ sài mới dừng lại ở mức độ biết và nhận diện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5 – 6 điểm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Nội dung đúng, đủ và trọng tâm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Có ít nhất 1 – 2 ý mở rộng nâng cao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7 điểm</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Nội dung đúng, đủ và trọng tâm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Có ít nhất 1 – 2 ý mở rộng nâng cao Có sự sáng tạo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extLst>
                  <a:ext uri="{0D108BD9-81ED-4DB2-BD59-A6C34878D82A}">
                    <a16:rowId xmlns="" xmlns:a16="http://schemas.microsoft.com/office/drawing/2014/main" val="1285981993"/>
                  </a:ext>
                </a:extLst>
              </a:tr>
              <a:tr h="282669">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Điểm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extLst>
                  <a:ext uri="{0D108BD9-81ED-4DB2-BD59-A6C34878D82A}">
                    <a16:rowId xmlns="" xmlns:a16="http://schemas.microsoft.com/office/drawing/2014/main" val="43698877"/>
                  </a:ext>
                </a:extLst>
              </a:tr>
              <a:tr h="282669">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TỔNG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gridSpan="3">
                  <a:txBody>
                    <a:bodyPr/>
                    <a:lstStyle/>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331128007"/>
                  </a:ext>
                </a:extLst>
              </a:tr>
            </a:tbl>
          </a:graphicData>
        </a:graphic>
      </p:graphicFrame>
    </p:spTree>
    <p:extLst>
      <p:ext uri="{BB962C8B-B14F-4D97-AF65-F5344CB8AC3E}">
        <p14:creationId xmlns="" xmlns:p14="http://schemas.microsoft.com/office/powerpoint/2010/main" val="1051387820"/>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37" name="Google Shape;1337;p41">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338" name="Google Shape;1338;p41">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39" name="Google Shape;1339;p41">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0" name="Google Shape;1340;p41">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1" name="Google Shape;1341;p41">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2" name="Google Shape;1342;p41">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343" name="Google Shape;1343;p41">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344" name="Google Shape;1344;p41">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345" name="Google Shape;1345;p41">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6" name="Google Shape;1346;p41">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7" name="Google Shape;1347;p41">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8" name="Google Shape;1348;p41">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9" name="Google Shape;1349;p41">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350" name="Google Shape;1350;p41">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4" name="Hình chữ nhật 3">
            <a:extLst>
              <a:ext uri="{FF2B5EF4-FFF2-40B4-BE49-F238E27FC236}">
                <a16:creationId xmlns="" xmlns:a16="http://schemas.microsoft.com/office/drawing/2014/main" id="{6255C048-E0BC-670B-7BAE-304C65E24F72}"/>
              </a:ext>
            </a:extLst>
          </p:cNvPr>
          <p:cNvSpPr/>
          <p:nvPr/>
        </p:nvSpPr>
        <p:spPr>
          <a:xfrm>
            <a:off x="4972936" y="464767"/>
            <a:ext cx="2246128" cy="707886"/>
          </a:xfrm>
          <a:prstGeom prst="rect">
            <a:avLst/>
          </a:prstGeom>
          <a:noFill/>
        </p:spPr>
        <p:txBody>
          <a:bodyPr wrap="none" lIns="91440" tIns="45720" rIns="91440" bIns="45720">
            <a:spAutoFit/>
          </a:bodyPr>
          <a:lstStyle/>
          <a:p>
            <a:pPr algn="ctr">
              <a:buClr>
                <a:schemeClr val="lt2"/>
              </a:buClr>
              <a:buSzPts val="2800"/>
            </a:pPr>
            <a:r>
              <a:rPr lang="en-US" sz="4000" b="1" dirty="0">
                <a:solidFill>
                  <a:schemeClr val="lt2"/>
                </a:solidFill>
                <a:latin typeface="Playfair Display"/>
                <a:sym typeface="Playfair Display"/>
              </a:rPr>
              <a:t>Mục tiêu</a:t>
            </a:r>
            <a:endParaRPr lang="vi-VN" sz="4000" b="1" dirty="0">
              <a:solidFill>
                <a:schemeClr val="lt2"/>
              </a:solidFill>
              <a:latin typeface="Playfair Display"/>
              <a:sym typeface="Playfair Display"/>
            </a:endParaRPr>
          </a:p>
        </p:txBody>
      </p:sp>
      <p:grpSp>
        <p:nvGrpSpPr>
          <p:cNvPr id="2" name="Nhóm 1">
            <a:extLst>
              <a:ext uri="{FF2B5EF4-FFF2-40B4-BE49-F238E27FC236}">
                <a16:creationId xmlns="" xmlns:a16="http://schemas.microsoft.com/office/drawing/2014/main" id="{A905E636-277F-2AC2-03E7-FB5DCDA7869D}"/>
              </a:ext>
            </a:extLst>
          </p:cNvPr>
          <p:cNvGrpSpPr/>
          <p:nvPr/>
        </p:nvGrpSpPr>
        <p:grpSpPr>
          <a:xfrm>
            <a:off x="969342" y="1578421"/>
            <a:ext cx="9965025" cy="2694762"/>
            <a:chOff x="817771" y="1274522"/>
            <a:chExt cx="9965025" cy="2694762"/>
          </a:xfrm>
        </p:grpSpPr>
        <p:sp>
          <p:nvSpPr>
            <p:cNvPr id="45" name="Hộp Văn bản 44">
              <a:extLst>
                <a:ext uri="{FF2B5EF4-FFF2-40B4-BE49-F238E27FC236}">
                  <a16:creationId xmlns="" xmlns:a16="http://schemas.microsoft.com/office/drawing/2014/main" id="{A7532BE5-5A0B-CADA-49B2-1B83F8B45107}"/>
                </a:ext>
              </a:extLst>
            </p:cNvPr>
            <p:cNvSpPr txBox="1"/>
            <p:nvPr/>
          </p:nvSpPr>
          <p:spPr>
            <a:xfrm>
              <a:off x="907650" y="1291628"/>
              <a:ext cx="9875146" cy="2677656"/>
            </a:xfrm>
            <a:prstGeom prst="rect">
              <a:avLst/>
            </a:prstGeom>
            <a:noFill/>
          </p:spPr>
          <p:txBody>
            <a:bodyPr wrap="square">
              <a:spAutoFit/>
            </a:bodyPr>
            <a:lstStyle/>
            <a:p>
              <a:pPr algn="just"/>
              <a:r>
                <a:rPr lang="en-US" sz="2800" b="1" dirty="0">
                  <a:effectLst/>
                  <a:latin typeface="Times New Roman" panose="02020603050405020304" pitchFamily="18" charset="0"/>
                  <a:ea typeface="Yu Mincho" panose="02020400000000000000" pitchFamily="18" charset="-128"/>
                  <a:cs typeface="Times New Roman" panose="02020603050405020304" pitchFamily="18" charset="0"/>
                </a:rPr>
                <a:t>       Học sinh xác định</a:t>
              </a:r>
              <a:r>
                <a:rPr lang="en-US" sz="2800" dirty="0">
                  <a:effectLst/>
                  <a:latin typeface="Times New Roman" panose="02020603050405020304" pitchFamily="18" charset="0"/>
                  <a:ea typeface="Yu Mincho" panose="02020400000000000000" pitchFamily="18" charset="-128"/>
                  <a:cs typeface="Times New Roman" panose="02020603050405020304" pitchFamily="18" charset="0"/>
                </a:rPr>
                <a:t> được tầm quan trọng văn bản ngôn từ thể hiện tích truyện làm nền cho toàn bộ hoạt động biểu diễn của vở chèo, tầm quan trọng của diễn xuất gồm hát, múa và các hình thức biểu cảm trong vở chèo.</a:t>
              </a:r>
              <a:endParaRPr lang="en-US" sz="2000" dirty="0">
                <a:effectLst/>
                <a:latin typeface="Times New Roman" panose="02020603050405020304" pitchFamily="18" charset="0"/>
                <a:ea typeface="Yu Mincho" panose="02020400000000000000" pitchFamily="18" charset="-128"/>
                <a:cs typeface="Times New Roman" panose="02020603050405020304" pitchFamily="18" charset="0"/>
              </a:endParaRPr>
            </a:p>
            <a:p>
              <a:pPr lvl="0" algn="just">
                <a:spcAft>
                  <a:spcPts val="800"/>
                </a:spcAft>
              </a:pPr>
              <a:r>
                <a:rPr lang="en-US" sz="2800" b="1" dirty="0">
                  <a:effectLst/>
                  <a:latin typeface="Times New Roman" panose="02020603050405020304" pitchFamily="18" charset="0"/>
                  <a:ea typeface="Yu Mincho" panose="02020400000000000000" pitchFamily="18" charset="-128"/>
                  <a:cs typeface="Times New Roman" panose="02020603050405020304" pitchFamily="18" charset="0"/>
                </a:rPr>
                <a:t>      Học sinh tìm hiểu</a:t>
              </a:r>
              <a:r>
                <a:rPr lang="en-US" sz="2800" dirty="0">
                  <a:effectLst/>
                  <a:latin typeface="Times New Roman" panose="02020603050405020304" pitchFamily="18" charset="0"/>
                  <a:ea typeface="Yu Mincho" panose="02020400000000000000" pitchFamily="18" charset="-128"/>
                  <a:cs typeface="Times New Roman" panose="02020603050405020304" pitchFamily="18" charset="0"/>
                </a:rPr>
                <a:t> thêm ý nghĩa đời sống văn hóa lãng xã của Việt Nam thuở xưa.</a:t>
              </a:r>
              <a:endParaRPr lang="en-US" sz="2000" dirty="0">
                <a:effectLst/>
                <a:latin typeface="Times New Roman" panose="02020603050405020304" pitchFamily="18" charset="0"/>
                <a:ea typeface="Yu Mincho" panose="02020400000000000000" pitchFamily="18" charset="-128"/>
                <a:cs typeface="Times New Roman" panose="02020603050405020304" pitchFamily="18" charset="0"/>
              </a:endParaRPr>
            </a:p>
          </p:txBody>
        </p:sp>
        <p:sp>
          <p:nvSpPr>
            <p:cNvPr id="43" name="Google Shape;1272;p39">
              <a:extLst>
                <a:ext uri="{FF2B5EF4-FFF2-40B4-BE49-F238E27FC236}">
                  <a16:creationId xmlns="" xmlns:a16="http://schemas.microsoft.com/office/drawing/2014/main" id="{FDC05F96-356F-647C-A1B0-25BDE76D71A2}"/>
                </a:ext>
              </a:extLst>
            </p:cNvPr>
            <p:cNvSpPr/>
            <p:nvPr/>
          </p:nvSpPr>
          <p:spPr>
            <a:xfrm>
              <a:off x="836397" y="1274522"/>
              <a:ext cx="504548" cy="561419"/>
            </a:xfrm>
            <a:custGeom>
              <a:avLst/>
              <a:gdLst/>
              <a:ahLst/>
              <a:cxnLst/>
              <a:rect l="l" t="t" r="r" b="b"/>
              <a:pathLst>
                <a:path w="29738" h="33090" extrusionOk="0">
                  <a:moveTo>
                    <a:pt x="21885" y="7813"/>
                  </a:moveTo>
                  <a:cubicBezTo>
                    <a:pt x="23988" y="7813"/>
                    <a:pt x="26512" y="10036"/>
                    <a:pt x="26289" y="11507"/>
                  </a:cubicBezTo>
                  <a:cubicBezTo>
                    <a:pt x="26135" y="12526"/>
                    <a:pt x="25562" y="12841"/>
                    <a:pt x="25019" y="12841"/>
                  </a:cubicBezTo>
                  <a:cubicBezTo>
                    <a:pt x="24680" y="12841"/>
                    <a:pt x="24352" y="12718"/>
                    <a:pt x="24146" y="12567"/>
                  </a:cubicBezTo>
                  <a:cubicBezTo>
                    <a:pt x="23876" y="12363"/>
                    <a:pt x="23343" y="12171"/>
                    <a:pt x="22838" y="12171"/>
                  </a:cubicBezTo>
                  <a:cubicBezTo>
                    <a:pt x="22341" y="12171"/>
                    <a:pt x="21871" y="12357"/>
                    <a:pt x="21705" y="12900"/>
                  </a:cubicBezTo>
                  <a:cubicBezTo>
                    <a:pt x="21521" y="13528"/>
                    <a:pt x="20903" y="14433"/>
                    <a:pt x="20247" y="14433"/>
                  </a:cubicBezTo>
                  <a:cubicBezTo>
                    <a:pt x="19759" y="14433"/>
                    <a:pt x="19250" y="13931"/>
                    <a:pt x="18884" y="12436"/>
                  </a:cubicBezTo>
                  <a:cubicBezTo>
                    <a:pt x="18015" y="8924"/>
                    <a:pt x="21122" y="7924"/>
                    <a:pt x="21122" y="7924"/>
                  </a:cubicBezTo>
                  <a:cubicBezTo>
                    <a:pt x="21366" y="7848"/>
                    <a:pt x="21622" y="7813"/>
                    <a:pt x="21885" y="7813"/>
                  </a:cubicBezTo>
                  <a:close/>
                  <a:moveTo>
                    <a:pt x="10759" y="13171"/>
                  </a:moveTo>
                  <a:cubicBezTo>
                    <a:pt x="11738" y="13171"/>
                    <a:pt x="12905" y="13553"/>
                    <a:pt x="13990" y="14889"/>
                  </a:cubicBezTo>
                  <a:cubicBezTo>
                    <a:pt x="15885" y="17239"/>
                    <a:pt x="14767" y="17906"/>
                    <a:pt x="13589" y="17906"/>
                  </a:cubicBezTo>
                  <a:cubicBezTo>
                    <a:pt x="13197" y="17906"/>
                    <a:pt x="12799" y="17832"/>
                    <a:pt x="12502" y="17722"/>
                  </a:cubicBezTo>
                  <a:cubicBezTo>
                    <a:pt x="12362" y="17669"/>
                    <a:pt x="12227" y="17645"/>
                    <a:pt x="12100" y="17645"/>
                  </a:cubicBezTo>
                  <a:cubicBezTo>
                    <a:pt x="11145" y="17645"/>
                    <a:pt x="10561" y="19000"/>
                    <a:pt x="10561" y="19651"/>
                  </a:cubicBezTo>
                  <a:cubicBezTo>
                    <a:pt x="10561" y="20225"/>
                    <a:pt x="10130" y="21139"/>
                    <a:pt x="9193" y="21139"/>
                  </a:cubicBezTo>
                  <a:cubicBezTo>
                    <a:pt x="8904" y="21139"/>
                    <a:pt x="8567" y="21052"/>
                    <a:pt x="8180" y="20842"/>
                  </a:cubicBezTo>
                  <a:cubicBezTo>
                    <a:pt x="6549" y="19949"/>
                    <a:pt x="6394" y="15341"/>
                    <a:pt x="8478" y="13853"/>
                  </a:cubicBezTo>
                  <a:cubicBezTo>
                    <a:pt x="8478" y="13853"/>
                    <a:pt x="9451" y="13171"/>
                    <a:pt x="10759" y="13171"/>
                  </a:cubicBezTo>
                  <a:close/>
                  <a:moveTo>
                    <a:pt x="23706" y="17579"/>
                  </a:moveTo>
                  <a:cubicBezTo>
                    <a:pt x="23941" y="17579"/>
                    <a:pt x="24174" y="17710"/>
                    <a:pt x="24384" y="18044"/>
                  </a:cubicBezTo>
                  <a:cubicBezTo>
                    <a:pt x="25242" y="19389"/>
                    <a:pt x="24849" y="21961"/>
                    <a:pt x="24277" y="23354"/>
                  </a:cubicBezTo>
                  <a:cubicBezTo>
                    <a:pt x="23587" y="25045"/>
                    <a:pt x="21741" y="25914"/>
                    <a:pt x="20086" y="26354"/>
                  </a:cubicBezTo>
                  <a:cubicBezTo>
                    <a:pt x="19381" y="26540"/>
                    <a:pt x="18734" y="26621"/>
                    <a:pt x="18144" y="26621"/>
                  </a:cubicBezTo>
                  <a:cubicBezTo>
                    <a:pt x="14003" y="26621"/>
                    <a:pt x="12687" y="22610"/>
                    <a:pt x="13990" y="22485"/>
                  </a:cubicBezTo>
                  <a:cubicBezTo>
                    <a:pt x="15478" y="22330"/>
                    <a:pt x="17264" y="22485"/>
                    <a:pt x="19193" y="21592"/>
                  </a:cubicBezTo>
                  <a:cubicBezTo>
                    <a:pt x="20396" y="21032"/>
                    <a:pt x="21467" y="20151"/>
                    <a:pt x="22146" y="19008"/>
                  </a:cubicBezTo>
                  <a:cubicBezTo>
                    <a:pt x="22432" y="18514"/>
                    <a:pt x="23077" y="17579"/>
                    <a:pt x="23706" y="17579"/>
                  </a:cubicBezTo>
                  <a:close/>
                  <a:moveTo>
                    <a:pt x="21625" y="0"/>
                  </a:moveTo>
                  <a:cubicBezTo>
                    <a:pt x="11030" y="0"/>
                    <a:pt x="0" y="11472"/>
                    <a:pt x="0" y="11472"/>
                  </a:cubicBezTo>
                  <a:cubicBezTo>
                    <a:pt x="4906" y="25902"/>
                    <a:pt x="15478" y="32605"/>
                    <a:pt x="20384" y="33046"/>
                  </a:cubicBezTo>
                  <a:cubicBezTo>
                    <a:pt x="20696" y="33074"/>
                    <a:pt x="21006" y="33089"/>
                    <a:pt x="21313" y="33089"/>
                  </a:cubicBezTo>
                  <a:cubicBezTo>
                    <a:pt x="25848" y="33089"/>
                    <a:pt x="29737" y="29842"/>
                    <a:pt x="29314" y="19806"/>
                  </a:cubicBezTo>
                  <a:cubicBezTo>
                    <a:pt x="28873" y="9090"/>
                    <a:pt x="22027" y="6"/>
                    <a:pt x="22027" y="6"/>
                  </a:cubicBezTo>
                  <a:cubicBezTo>
                    <a:pt x="21893" y="2"/>
                    <a:pt x="21759" y="0"/>
                    <a:pt x="216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46" name="Google Shape;1272;p39">
              <a:extLst>
                <a:ext uri="{FF2B5EF4-FFF2-40B4-BE49-F238E27FC236}">
                  <a16:creationId xmlns="" xmlns:a16="http://schemas.microsoft.com/office/drawing/2014/main" id="{B9B5D394-6E08-CABE-8CE2-01C52B2A1110}"/>
                </a:ext>
              </a:extLst>
            </p:cNvPr>
            <p:cNvSpPr/>
            <p:nvPr/>
          </p:nvSpPr>
          <p:spPr>
            <a:xfrm>
              <a:off x="817771" y="2998210"/>
              <a:ext cx="504548" cy="561419"/>
            </a:xfrm>
            <a:custGeom>
              <a:avLst/>
              <a:gdLst/>
              <a:ahLst/>
              <a:cxnLst/>
              <a:rect l="l" t="t" r="r" b="b"/>
              <a:pathLst>
                <a:path w="29738" h="33090" extrusionOk="0">
                  <a:moveTo>
                    <a:pt x="21885" y="7813"/>
                  </a:moveTo>
                  <a:cubicBezTo>
                    <a:pt x="23988" y="7813"/>
                    <a:pt x="26512" y="10036"/>
                    <a:pt x="26289" y="11507"/>
                  </a:cubicBezTo>
                  <a:cubicBezTo>
                    <a:pt x="26135" y="12526"/>
                    <a:pt x="25562" y="12841"/>
                    <a:pt x="25019" y="12841"/>
                  </a:cubicBezTo>
                  <a:cubicBezTo>
                    <a:pt x="24680" y="12841"/>
                    <a:pt x="24352" y="12718"/>
                    <a:pt x="24146" y="12567"/>
                  </a:cubicBezTo>
                  <a:cubicBezTo>
                    <a:pt x="23876" y="12363"/>
                    <a:pt x="23343" y="12171"/>
                    <a:pt x="22838" y="12171"/>
                  </a:cubicBezTo>
                  <a:cubicBezTo>
                    <a:pt x="22341" y="12171"/>
                    <a:pt x="21871" y="12357"/>
                    <a:pt x="21705" y="12900"/>
                  </a:cubicBezTo>
                  <a:cubicBezTo>
                    <a:pt x="21521" y="13528"/>
                    <a:pt x="20903" y="14433"/>
                    <a:pt x="20247" y="14433"/>
                  </a:cubicBezTo>
                  <a:cubicBezTo>
                    <a:pt x="19759" y="14433"/>
                    <a:pt x="19250" y="13931"/>
                    <a:pt x="18884" y="12436"/>
                  </a:cubicBezTo>
                  <a:cubicBezTo>
                    <a:pt x="18015" y="8924"/>
                    <a:pt x="21122" y="7924"/>
                    <a:pt x="21122" y="7924"/>
                  </a:cubicBezTo>
                  <a:cubicBezTo>
                    <a:pt x="21366" y="7848"/>
                    <a:pt x="21622" y="7813"/>
                    <a:pt x="21885" y="7813"/>
                  </a:cubicBezTo>
                  <a:close/>
                  <a:moveTo>
                    <a:pt x="10759" y="13171"/>
                  </a:moveTo>
                  <a:cubicBezTo>
                    <a:pt x="11738" y="13171"/>
                    <a:pt x="12905" y="13553"/>
                    <a:pt x="13990" y="14889"/>
                  </a:cubicBezTo>
                  <a:cubicBezTo>
                    <a:pt x="15885" y="17239"/>
                    <a:pt x="14767" y="17906"/>
                    <a:pt x="13589" y="17906"/>
                  </a:cubicBezTo>
                  <a:cubicBezTo>
                    <a:pt x="13197" y="17906"/>
                    <a:pt x="12799" y="17832"/>
                    <a:pt x="12502" y="17722"/>
                  </a:cubicBezTo>
                  <a:cubicBezTo>
                    <a:pt x="12362" y="17669"/>
                    <a:pt x="12227" y="17645"/>
                    <a:pt x="12100" y="17645"/>
                  </a:cubicBezTo>
                  <a:cubicBezTo>
                    <a:pt x="11145" y="17645"/>
                    <a:pt x="10561" y="19000"/>
                    <a:pt x="10561" y="19651"/>
                  </a:cubicBezTo>
                  <a:cubicBezTo>
                    <a:pt x="10561" y="20225"/>
                    <a:pt x="10130" y="21139"/>
                    <a:pt x="9193" y="21139"/>
                  </a:cubicBezTo>
                  <a:cubicBezTo>
                    <a:pt x="8904" y="21139"/>
                    <a:pt x="8567" y="21052"/>
                    <a:pt x="8180" y="20842"/>
                  </a:cubicBezTo>
                  <a:cubicBezTo>
                    <a:pt x="6549" y="19949"/>
                    <a:pt x="6394" y="15341"/>
                    <a:pt x="8478" y="13853"/>
                  </a:cubicBezTo>
                  <a:cubicBezTo>
                    <a:pt x="8478" y="13853"/>
                    <a:pt x="9451" y="13171"/>
                    <a:pt x="10759" y="13171"/>
                  </a:cubicBezTo>
                  <a:close/>
                  <a:moveTo>
                    <a:pt x="23706" y="17579"/>
                  </a:moveTo>
                  <a:cubicBezTo>
                    <a:pt x="23941" y="17579"/>
                    <a:pt x="24174" y="17710"/>
                    <a:pt x="24384" y="18044"/>
                  </a:cubicBezTo>
                  <a:cubicBezTo>
                    <a:pt x="25242" y="19389"/>
                    <a:pt x="24849" y="21961"/>
                    <a:pt x="24277" y="23354"/>
                  </a:cubicBezTo>
                  <a:cubicBezTo>
                    <a:pt x="23587" y="25045"/>
                    <a:pt x="21741" y="25914"/>
                    <a:pt x="20086" y="26354"/>
                  </a:cubicBezTo>
                  <a:cubicBezTo>
                    <a:pt x="19381" y="26540"/>
                    <a:pt x="18734" y="26621"/>
                    <a:pt x="18144" y="26621"/>
                  </a:cubicBezTo>
                  <a:cubicBezTo>
                    <a:pt x="14003" y="26621"/>
                    <a:pt x="12687" y="22610"/>
                    <a:pt x="13990" y="22485"/>
                  </a:cubicBezTo>
                  <a:cubicBezTo>
                    <a:pt x="15478" y="22330"/>
                    <a:pt x="17264" y="22485"/>
                    <a:pt x="19193" y="21592"/>
                  </a:cubicBezTo>
                  <a:cubicBezTo>
                    <a:pt x="20396" y="21032"/>
                    <a:pt x="21467" y="20151"/>
                    <a:pt x="22146" y="19008"/>
                  </a:cubicBezTo>
                  <a:cubicBezTo>
                    <a:pt x="22432" y="18514"/>
                    <a:pt x="23077" y="17579"/>
                    <a:pt x="23706" y="17579"/>
                  </a:cubicBezTo>
                  <a:close/>
                  <a:moveTo>
                    <a:pt x="21625" y="0"/>
                  </a:moveTo>
                  <a:cubicBezTo>
                    <a:pt x="11030" y="0"/>
                    <a:pt x="0" y="11472"/>
                    <a:pt x="0" y="11472"/>
                  </a:cubicBezTo>
                  <a:cubicBezTo>
                    <a:pt x="4906" y="25902"/>
                    <a:pt x="15478" y="32605"/>
                    <a:pt x="20384" y="33046"/>
                  </a:cubicBezTo>
                  <a:cubicBezTo>
                    <a:pt x="20696" y="33074"/>
                    <a:pt x="21006" y="33089"/>
                    <a:pt x="21313" y="33089"/>
                  </a:cubicBezTo>
                  <a:cubicBezTo>
                    <a:pt x="25848" y="33089"/>
                    <a:pt x="29737" y="29842"/>
                    <a:pt x="29314" y="19806"/>
                  </a:cubicBezTo>
                  <a:cubicBezTo>
                    <a:pt x="28873" y="9090"/>
                    <a:pt x="22027" y="6"/>
                    <a:pt x="22027" y="6"/>
                  </a:cubicBezTo>
                  <a:cubicBezTo>
                    <a:pt x="21893" y="2"/>
                    <a:pt x="21759" y="0"/>
                    <a:pt x="216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 xmlns:p14="http://schemas.microsoft.com/office/powerpoint/2010/main" val="23317023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1665" name="Google Shape;1665;p46">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666" name="Google Shape;1666;p46">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667" name="Google Shape;1667;p46">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668" name="Google Shape;1668;p46">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669" name="Google Shape;1669;p46">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670" name="Google Shape;1670;p46">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671" name="Google Shape;1671;p46">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672" name="Google Shape;1672;p46">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673" name="Google Shape;1673;p46">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674" name="Google Shape;1674;p46">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675" name="Google Shape;1675;p46">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676" name="Google Shape;1676;p46">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677" name="Google Shape;1677;p46">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678" name="Google Shape;1678;p46">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05" name="Hộp Văn bản 104">
            <a:extLst>
              <a:ext uri="{FF2B5EF4-FFF2-40B4-BE49-F238E27FC236}">
                <a16:creationId xmlns="" xmlns:a16="http://schemas.microsoft.com/office/drawing/2014/main" id="{EA6E0857-4232-91F7-06F9-72799A9C2403}"/>
              </a:ext>
            </a:extLst>
          </p:cNvPr>
          <p:cNvSpPr txBox="1"/>
          <p:nvPr/>
        </p:nvSpPr>
        <p:spPr>
          <a:xfrm>
            <a:off x="855024" y="1351508"/>
            <a:ext cx="10711543" cy="4154984"/>
          </a:xfrm>
          <a:prstGeom prst="rect">
            <a:avLst/>
          </a:prstGeom>
          <a:noFill/>
        </p:spPr>
        <p:txBody>
          <a:bodyPr wrap="square">
            <a:spAutoFit/>
          </a:bodyPr>
          <a:lstStyle/>
          <a:p>
            <a:pPr indent="225425" algn="just"/>
            <a:r>
              <a:rPr lang="en-US" sz="2400" dirty="0">
                <a:effectLst/>
                <a:latin typeface="Times New Roman" panose="02020603050405020304" pitchFamily="18" charset="0"/>
                <a:ea typeface="Times New Roman" panose="02020603050405020304" pitchFamily="18" charset="0"/>
              </a:rPr>
              <a:t>Trong lớp chèo Xúy Vân giả dại, Xúy Vân xuất hiện với hình ảnh người phụ nữ vừa điên loạn lại vừa đáng thương. Nàng đang bị giằng xé giữa tâm trạng hối hận và nỗi tủi nhục vì sự cười chê của người đời. Nàng hối hận, cảm thấy tội lỗi vì đã phụ bạc Kim Nham, lại càng đau đớn vì bị Trần Phương bỏ rơi, Người phụ nữ không còn điểm tựa này còn phải đối mặt với nỗi cười chê của láng giềng. Trong xã hội phong kiến xưa, đây là một bi kịch lớn với người phụ nữ. Những câu nói điên loạn, kể lể càng cho thấy sự tuyệt vọng và tủi hổ của nhân vật đã lên đến đỉnh điểm, nàng đang bị mắc kẹt trong nỗi ám ảnh ấy mà không biết chia sẻ cùng ai nên càng rơi vào bế tắc. Hình ảnh Xúy Vân trong lớp chèo này là đại diện cho cảnh ngộ của những người phụ nữ xưa trong xã hội cũ, không được tự quyết định thân phận mình, đến khi muốn tìm hạnh phúc lại bị rơi vào bi kịch.</a:t>
            </a:r>
            <a:endParaRPr lang="en-US" sz="2400" dirty="0"/>
          </a:p>
        </p:txBody>
      </p:sp>
      <p:sp>
        <p:nvSpPr>
          <p:cNvPr id="106" name="Hình chữ nhật 105">
            <a:extLst>
              <a:ext uri="{FF2B5EF4-FFF2-40B4-BE49-F238E27FC236}">
                <a16:creationId xmlns="" xmlns:a16="http://schemas.microsoft.com/office/drawing/2014/main" id="{D391C43D-3F17-E8EF-A2EE-A05C5EBE63F5}"/>
              </a:ext>
            </a:extLst>
          </p:cNvPr>
          <p:cNvSpPr/>
          <p:nvPr/>
        </p:nvSpPr>
        <p:spPr>
          <a:xfrm>
            <a:off x="4510960" y="643615"/>
            <a:ext cx="3081292" cy="707886"/>
          </a:xfrm>
          <a:prstGeom prst="rect">
            <a:avLst/>
          </a:prstGeom>
          <a:noFill/>
        </p:spPr>
        <p:txBody>
          <a:bodyPr wrap="none" lIns="91440" tIns="45720" rIns="91440" bIns="45720">
            <a:spAutoFit/>
          </a:bodyPr>
          <a:lstStyle/>
          <a:p>
            <a:pPr algn="ctr">
              <a:buClr>
                <a:schemeClr val="lt2"/>
              </a:buClr>
              <a:buSzPts val="3600"/>
            </a:pPr>
            <a:r>
              <a:rPr lang="en-US" sz="4000" b="1" dirty="0">
                <a:solidFill>
                  <a:schemeClr val="accent1">
                    <a:lumMod val="75000"/>
                  </a:schemeClr>
                </a:solidFill>
                <a:latin typeface="Playfair Display"/>
                <a:sym typeface="Playfair Display"/>
              </a:rPr>
              <a:t>Bài văn mẫu</a:t>
            </a:r>
            <a:endParaRPr lang="vi-VN" sz="4000" b="1" dirty="0">
              <a:solidFill>
                <a:schemeClr val="accent1">
                  <a:lumMod val="75000"/>
                </a:schemeClr>
              </a:solidFill>
              <a:latin typeface="Playfair Display"/>
              <a:sym typeface="Playfair Display"/>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randombar(horizontal)">
                                      <p:cBhvr>
                                        <p:cTn id="12"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5" name="Google Shape;1225;p37">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26" name="Google Shape;1226;p37">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7" name="Google Shape;1227;p37">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8" name="Google Shape;1228;p37">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9" name="Google Shape;1229;p37">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0" name="Google Shape;1230;p37">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1" name="Google Shape;1231;p37">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2" name="Google Shape;1232;p37">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3" name="Google Shape;1233;p37">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4" name="Google Shape;1234;p37">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5" name="Google Shape;1235;p37">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6" name="Google Shape;1236;p37">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7" name="Google Shape;1237;p37">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38" name="Google Shape;1238;p37">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22" name="Hình chữ nhật 21">
            <a:extLst>
              <a:ext uri="{FF2B5EF4-FFF2-40B4-BE49-F238E27FC236}">
                <a16:creationId xmlns="" xmlns:a16="http://schemas.microsoft.com/office/drawing/2014/main" id="{171641A0-6193-1E03-EF82-A8C38C457057}"/>
              </a:ext>
            </a:extLst>
          </p:cNvPr>
          <p:cNvSpPr/>
          <p:nvPr/>
        </p:nvSpPr>
        <p:spPr>
          <a:xfrm>
            <a:off x="5624764" y="2752502"/>
            <a:ext cx="4705135" cy="1323439"/>
          </a:xfrm>
          <a:prstGeom prst="rect">
            <a:avLst/>
          </a:prstGeom>
          <a:noFill/>
        </p:spPr>
        <p:txBody>
          <a:bodyPr wrap="none" lIns="91440" tIns="45720" rIns="91440" bIns="45720">
            <a:spAutoFit/>
          </a:bodyPr>
          <a:lstStyle/>
          <a:p>
            <a:pPr algn="r">
              <a:buClr>
                <a:schemeClr val="lt2"/>
              </a:buClr>
              <a:buSzPts val="2800"/>
            </a:pPr>
            <a:r>
              <a:rPr lang="en-US" sz="8000" b="1" dirty="0">
                <a:solidFill>
                  <a:schemeClr val="lt2"/>
                </a:solidFill>
                <a:latin typeface="Playfair Display"/>
                <a:sym typeface="Playfair Display"/>
              </a:rPr>
              <a:t>Vận dụng</a:t>
            </a:r>
            <a:endParaRPr lang="vi-VN" sz="8000" b="1" dirty="0">
              <a:solidFill>
                <a:schemeClr val="lt2"/>
              </a:solidFill>
              <a:latin typeface="Playfair Display"/>
              <a:sym typeface="Playfair Display"/>
            </a:endParaRPr>
          </a:p>
        </p:txBody>
      </p:sp>
      <p:sp>
        <p:nvSpPr>
          <p:cNvPr id="19" name="Hình chữ nhật 18">
            <a:extLst>
              <a:ext uri="{FF2B5EF4-FFF2-40B4-BE49-F238E27FC236}">
                <a16:creationId xmlns="" xmlns:a16="http://schemas.microsoft.com/office/drawing/2014/main" id="{792B0263-E92E-03AB-F639-FFDF87E9B33F}"/>
              </a:ext>
            </a:extLst>
          </p:cNvPr>
          <p:cNvSpPr/>
          <p:nvPr/>
        </p:nvSpPr>
        <p:spPr>
          <a:xfrm>
            <a:off x="8520614" y="849269"/>
            <a:ext cx="1789272" cy="1733680"/>
          </a:xfrm>
          <a:prstGeom prst="rect">
            <a:avLst/>
          </a:prstGeom>
          <a:noFill/>
        </p:spPr>
        <p:txBody>
          <a:bodyPr wrap="none" lIns="91440" tIns="45720" rIns="91440" bIns="45720">
            <a:spAutoFit/>
          </a:bodyPr>
          <a:lstStyle/>
          <a:p>
            <a:pPr algn="ctr">
              <a:buClr>
                <a:schemeClr val="lt2"/>
              </a:buClr>
              <a:buSzPts val="6000"/>
            </a:pPr>
            <a:r>
              <a:rPr lang="en-US" sz="10666" b="1" kern="0" dirty="0">
                <a:solidFill>
                  <a:schemeClr val="accent4"/>
                </a:solidFill>
                <a:latin typeface="Playfair Display"/>
                <a:sym typeface="Playfair Display"/>
              </a:rPr>
              <a:t>04</a:t>
            </a:r>
            <a:endParaRPr lang="vi-VN" sz="10666" b="1" kern="0" dirty="0">
              <a:solidFill>
                <a:schemeClr val="accent4"/>
              </a:solidFill>
              <a:latin typeface="Playfair Display"/>
              <a:sym typeface="Playfair Display"/>
            </a:endParaRPr>
          </a:p>
        </p:txBody>
      </p:sp>
    </p:spTree>
    <p:extLst>
      <p:ext uri="{BB962C8B-B14F-4D97-AF65-F5344CB8AC3E}">
        <p14:creationId xmlns="" xmlns:p14="http://schemas.microsoft.com/office/powerpoint/2010/main" val="2626348469"/>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8" name="Google Shape;1248;p38">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49" name="Google Shape;1249;p38">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0" name="Google Shape;1250;p38">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1" name="Google Shape;1251;p38">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2" name="Google Shape;1252;p38">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3" name="Google Shape;1253;p38">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4" name="Google Shape;1254;p38">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5" name="Google Shape;1255;p38">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6" name="Google Shape;1256;p38">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7" name="Google Shape;1257;p38">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8" name="Google Shape;1258;p38">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9" name="Google Shape;1259;p38">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60" name="Google Shape;1260;p38">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61" name="Google Shape;1261;p38">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8" name="Nhóm 7">
            <a:extLst>
              <a:ext uri="{FF2B5EF4-FFF2-40B4-BE49-F238E27FC236}">
                <a16:creationId xmlns="" xmlns:a16="http://schemas.microsoft.com/office/drawing/2014/main" id="{0B7E39F0-43E4-897B-75EC-EBD2150C646A}"/>
              </a:ext>
            </a:extLst>
          </p:cNvPr>
          <p:cNvGrpSpPr/>
          <p:nvPr/>
        </p:nvGrpSpPr>
        <p:grpSpPr>
          <a:xfrm>
            <a:off x="809133" y="2129536"/>
            <a:ext cx="7345948" cy="2690160"/>
            <a:chOff x="1820989" y="1587633"/>
            <a:chExt cx="2963280" cy="2690160"/>
          </a:xfrm>
        </p:grpSpPr>
        <p:sp>
          <p:nvSpPr>
            <p:cNvPr id="1243" name="Google Shape;1243;p38"/>
            <p:cNvSpPr/>
            <p:nvPr/>
          </p:nvSpPr>
          <p:spPr>
            <a:xfrm>
              <a:off x="1820989" y="1587633"/>
              <a:ext cx="2963280" cy="2690160"/>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244;p38"/>
            <p:cNvSpPr/>
            <p:nvPr/>
          </p:nvSpPr>
          <p:spPr>
            <a:xfrm>
              <a:off x="1924552" y="1682609"/>
              <a:ext cx="1972777" cy="55484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Hình chữ nhật 1">
              <a:extLst>
                <a:ext uri="{FF2B5EF4-FFF2-40B4-BE49-F238E27FC236}">
                  <a16:creationId xmlns="" xmlns:a16="http://schemas.microsoft.com/office/drawing/2014/main" id="{65AB83CC-CDD3-12CE-F5CE-43ADE9AC1116}"/>
                </a:ext>
              </a:extLst>
            </p:cNvPr>
            <p:cNvSpPr/>
            <p:nvPr/>
          </p:nvSpPr>
          <p:spPr>
            <a:xfrm>
              <a:off x="1924551" y="1729196"/>
              <a:ext cx="1925161" cy="461665"/>
            </a:xfrm>
            <a:prstGeom prst="rect">
              <a:avLst/>
            </a:prstGeom>
            <a:noFill/>
          </p:spPr>
          <p:txBody>
            <a:bodyPr wrap="none" lIns="91440" tIns="45720" rIns="91440" bIns="45720">
              <a:spAutoFit/>
            </a:bodyPr>
            <a:lstStyle/>
            <a:p>
              <a:pPr algn="ctr">
                <a:buClr>
                  <a:schemeClr val="lt2"/>
                </a:buClr>
                <a:buSzPts val="3600"/>
              </a:pPr>
              <a:r>
                <a:rPr lang="en-US" sz="2400" b="1" dirty="0">
                  <a:solidFill>
                    <a:schemeClr val="dk2"/>
                  </a:solidFill>
                  <a:latin typeface="Playfair Display"/>
                  <a:sym typeface="Playfair Display"/>
                </a:rPr>
                <a:t>Giáo viên giao nhiệm vụ học tập:</a:t>
              </a:r>
              <a:endParaRPr lang="vi-VN" sz="2400" b="1" dirty="0">
                <a:solidFill>
                  <a:schemeClr val="dk2"/>
                </a:solidFill>
                <a:latin typeface="Playfair Display"/>
                <a:sym typeface="Playfair Display"/>
              </a:endParaRPr>
            </a:p>
          </p:txBody>
        </p:sp>
        <p:sp>
          <p:nvSpPr>
            <p:cNvPr id="24" name="Hình chữ nhật 23">
              <a:extLst>
                <a:ext uri="{FF2B5EF4-FFF2-40B4-BE49-F238E27FC236}">
                  <a16:creationId xmlns="" xmlns:a16="http://schemas.microsoft.com/office/drawing/2014/main" id="{D3D7E8A9-3F17-7415-2386-3ECA0F63C6DE}"/>
                </a:ext>
              </a:extLst>
            </p:cNvPr>
            <p:cNvSpPr/>
            <p:nvPr/>
          </p:nvSpPr>
          <p:spPr>
            <a:xfrm>
              <a:off x="1931462" y="2436663"/>
              <a:ext cx="2705420" cy="954107"/>
            </a:xfrm>
            <a:prstGeom prst="rect">
              <a:avLst/>
            </a:prstGeom>
            <a:noFill/>
          </p:spPr>
          <p:txBody>
            <a:bodyPr wrap="square" lIns="91440" tIns="45720" rIns="91440" bIns="45720">
              <a:spAutoFit/>
            </a:bodyPr>
            <a:lstStyle/>
            <a:p>
              <a:pPr algn="just">
                <a:spcAft>
                  <a:spcPts val="800"/>
                </a:spcAft>
              </a:pPr>
              <a:r>
                <a:rPr lang="en-US" sz="2800" dirty="0">
                  <a:effectLst/>
                  <a:latin typeface="Times New Roman" panose="02020603050405020304" pitchFamily="18" charset="0"/>
                  <a:ea typeface="Yu Mincho" panose="02020400000000000000" pitchFamily="18" charset="-128"/>
                </a:rPr>
                <a:t>HS liên hệ ý nghĩa đời sống văn hóa làng xã của VN </a:t>
              </a:r>
              <a:r>
                <a:rPr lang="en-US" sz="2800" dirty="0" err="1">
                  <a:effectLst/>
                  <a:latin typeface="Times New Roman" panose="02020603050405020304" pitchFamily="18" charset="0"/>
                  <a:ea typeface="Yu Mincho" panose="02020400000000000000" pitchFamily="18" charset="-128"/>
                </a:rPr>
                <a:t>thưở</a:t>
              </a:r>
              <a:r>
                <a:rPr lang="en-US" sz="2800" dirty="0">
                  <a:effectLst/>
                  <a:latin typeface="Times New Roman" panose="02020603050405020304" pitchFamily="18" charset="0"/>
                  <a:ea typeface="Yu Mincho" panose="02020400000000000000" pitchFamily="18" charset="-128"/>
                </a:rPr>
                <a:t> xưa qua đoạn trích chèo </a:t>
              </a:r>
              <a:endParaRPr lang="en-US" sz="3600" dirty="0">
                <a:effectLst/>
                <a:latin typeface="Times New Roman" panose="02020603050405020304" pitchFamily="18" charset="0"/>
                <a:ea typeface="Yu Mincho" panose="02020400000000000000" pitchFamily="18" charset="-128"/>
                <a:cs typeface="Times New Roman" panose="02020603050405020304" pitchFamily="18" charset="0"/>
              </a:endParaRPr>
            </a:p>
          </p:txBody>
        </p:sp>
        <p:sp>
          <p:nvSpPr>
            <p:cNvPr id="39" name="Google Shape;1244;p38">
              <a:extLst>
                <a:ext uri="{FF2B5EF4-FFF2-40B4-BE49-F238E27FC236}">
                  <a16:creationId xmlns="" xmlns:a16="http://schemas.microsoft.com/office/drawing/2014/main" id="{3EA3BAF3-24CA-4A0D-A48A-E6523DA9F70E}"/>
                </a:ext>
              </a:extLst>
            </p:cNvPr>
            <p:cNvSpPr/>
            <p:nvPr/>
          </p:nvSpPr>
          <p:spPr>
            <a:xfrm>
              <a:off x="1935005" y="3565655"/>
              <a:ext cx="1198534" cy="55484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Hình chữ nhật 39">
              <a:extLst>
                <a:ext uri="{FF2B5EF4-FFF2-40B4-BE49-F238E27FC236}">
                  <a16:creationId xmlns="" xmlns:a16="http://schemas.microsoft.com/office/drawing/2014/main" id="{4E31E098-6C8A-7C21-9875-02729A81C4AB}"/>
                </a:ext>
              </a:extLst>
            </p:cNvPr>
            <p:cNvSpPr/>
            <p:nvPr/>
          </p:nvSpPr>
          <p:spPr>
            <a:xfrm>
              <a:off x="1960651" y="3612242"/>
              <a:ext cx="1126567" cy="461665"/>
            </a:xfrm>
            <a:prstGeom prst="rect">
              <a:avLst/>
            </a:prstGeom>
            <a:noFill/>
          </p:spPr>
          <p:txBody>
            <a:bodyPr wrap="none" lIns="91440" tIns="45720" rIns="91440" bIns="45720">
              <a:spAutoFit/>
            </a:bodyPr>
            <a:lstStyle/>
            <a:p>
              <a:pPr algn="ctr">
                <a:buClr>
                  <a:schemeClr val="lt2"/>
                </a:buClr>
                <a:buSzPts val="3600"/>
              </a:pPr>
              <a:r>
                <a:rPr lang="en-US" sz="2400" b="1" dirty="0">
                  <a:solidFill>
                    <a:schemeClr val="dk2"/>
                  </a:solidFill>
                  <a:latin typeface="Playfair Display"/>
                  <a:sym typeface="Playfair Display"/>
                </a:rPr>
                <a:t>Thời gian: 20 phút</a:t>
              </a:r>
              <a:endParaRPr lang="vi-VN" sz="2400" b="1" dirty="0">
                <a:solidFill>
                  <a:schemeClr val="dk2"/>
                </a:solidFill>
                <a:latin typeface="Playfair Display"/>
                <a:sym typeface="Playfair Display"/>
              </a:endParaRPr>
            </a:p>
          </p:txBody>
        </p:sp>
      </p:grpSp>
      <p:sp>
        <p:nvSpPr>
          <p:cNvPr id="38" name="Hình chữ nhật 37">
            <a:extLst>
              <a:ext uri="{FF2B5EF4-FFF2-40B4-BE49-F238E27FC236}">
                <a16:creationId xmlns="" xmlns:a16="http://schemas.microsoft.com/office/drawing/2014/main" id="{18A67909-D1ED-C8BF-E362-5C9B463CBA4D}"/>
              </a:ext>
            </a:extLst>
          </p:cNvPr>
          <p:cNvSpPr/>
          <p:nvPr/>
        </p:nvSpPr>
        <p:spPr>
          <a:xfrm>
            <a:off x="4624826" y="820868"/>
            <a:ext cx="2893742"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accent1">
                    <a:lumMod val="75000"/>
                  </a:schemeClr>
                </a:solidFill>
                <a:latin typeface="Playfair Display"/>
                <a:sym typeface="Playfair Display"/>
              </a:rPr>
              <a:t>Nhiệm vụ</a:t>
            </a:r>
            <a:endParaRPr lang="vi-VN" sz="4800" b="1" dirty="0">
              <a:solidFill>
                <a:schemeClr val="accent1">
                  <a:lumMod val="75000"/>
                </a:schemeClr>
              </a:solidFill>
              <a:latin typeface="Playfair Display"/>
              <a:sym typeface="Playfair Display"/>
            </a:endParaRPr>
          </a:p>
        </p:txBody>
      </p:sp>
      <p:grpSp>
        <p:nvGrpSpPr>
          <p:cNvPr id="41" name="Google Shape;1629;p46">
            <a:extLst>
              <a:ext uri="{FF2B5EF4-FFF2-40B4-BE49-F238E27FC236}">
                <a16:creationId xmlns="" xmlns:a16="http://schemas.microsoft.com/office/drawing/2014/main" id="{89A1332D-DBB8-318C-C3F0-A9EB50D23E9E}"/>
              </a:ext>
            </a:extLst>
          </p:cNvPr>
          <p:cNvGrpSpPr/>
          <p:nvPr/>
        </p:nvGrpSpPr>
        <p:grpSpPr>
          <a:xfrm>
            <a:off x="8243259" y="1804598"/>
            <a:ext cx="3211212" cy="3510767"/>
            <a:chOff x="989150" y="2160475"/>
            <a:chExt cx="2157879" cy="2359175"/>
          </a:xfrm>
        </p:grpSpPr>
        <p:sp>
          <p:nvSpPr>
            <p:cNvPr id="42" name="Google Shape;1630;p46">
              <a:extLst>
                <a:ext uri="{FF2B5EF4-FFF2-40B4-BE49-F238E27FC236}">
                  <a16:creationId xmlns="" xmlns:a16="http://schemas.microsoft.com/office/drawing/2014/main" id="{7794D50D-F84D-0E35-FD84-1B0E830714DA}"/>
                </a:ext>
              </a:extLst>
            </p:cNvPr>
            <p:cNvSpPr/>
            <p:nvPr/>
          </p:nvSpPr>
          <p:spPr>
            <a:xfrm>
              <a:off x="1382989" y="3559519"/>
              <a:ext cx="247756" cy="881748"/>
            </a:xfrm>
            <a:custGeom>
              <a:avLst/>
              <a:gdLst/>
              <a:ahLst/>
              <a:cxnLst/>
              <a:rect l="l" t="t" r="r" b="b"/>
              <a:pathLst>
                <a:path w="4106" h="14613" extrusionOk="0">
                  <a:moveTo>
                    <a:pt x="2058" y="0"/>
                  </a:moveTo>
                  <a:cubicBezTo>
                    <a:pt x="925" y="0"/>
                    <a:pt x="0" y="915"/>
                    <a:pt x="0" y="2048"/>
                  </a:cubicBezTo>
                  <a:cubicBezTo>
                    <a:pt x="0" y="2900"/>
                    <a:pt x="530" y="3638"/>
                    <a:pt x="1279" y="3949"/>
                  </a:cubicBezTo>
                  <a:lnTo>
                    <a:pt x="1279" y="14612"/>
                  </a:lnTo>
                  <a:lnTo>
                    <a:pt x="2827" y="14612"/>
                  </a:lnTo>
                  <a:lnTo>
                    <a:pt x="2827" y="3949"/>
                  </a:lnTo>
                  <a:cubicBezTo>
                    <a:pt x="3575" y="3638"/>
                    <a:pt x="4105" y="2900"/>
                    <a:pt x="4105" y="2048"/>
                  </a:cubicBezTo>
                  <a:cubicBezTo>
                    <a:pt x="4105" y="915"/>
                    <a:pt x="3191" y="0"/>
                    <a:pt x="2058" y="0"/>
                  </a:cubicBezTo>
                  <a:close/>
                </a:path>
              </a:pathLst>
            </a:cu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631;p46">
              <a:extLst>
                <a:ext uri="{FF2B5EF4-FFF2-40B4-BE49-F238E27FC236}">
                  <a16:creationId xmlns="" xmlns:a16="http://schemas.microsoft.com/office/drawing/2014/main" id="{77DA2F6E-7896-1164-B0BD-DAF88507CF10}"/>
                </a:ext>
              </a:extLst>
            </p:cNvPr>
            <p:cNvSpPr/>
            <p:nvPr/>
          </p:nvSpPr>
          <p:spPr>
            <a:xfrm>
              <a:off x="2511710" y="3559519"/>
              <a:ext cx="247756" cy="881748"/>
            </a:xfrm>
            <a:custGeom>
              <a:avLst/>
              <a:gdLst/>
              <a:ahLst/>
              <a:cxnLst/>
              <a:rect l="l" t="t" r="r" b="b"/>
              <a:pathLst>
                <a:path w="4106" h="14613" extrusionOk="0">
                  <a:moveTo>
                    <a:pt x="2058" y="0"/>
                  </a:moveTo>
                  <a:cubicBezTo>
                    <a:pt x="926" y="0"/>
                    <a:pt x="1" y="915"/>
                    <a:pt x="1" y="2048"/>
                  </a:cubicBezTo>
                  <a:cubicBezTo>
                    <a:pt x="1" y="2900"/>
                    <a:pt x="531" y="3638"/>
                    <a:pt x="1279" y="3949"/>
                  </a:cubicBezTo>
                  <a:lnTo>
                    <a:pt x="1279" y="14612"/>
                  </a:lnTo>
                  <a:lnTo>
                    <a:pt x="2827" y="14612"/>
                  </a:lnTo>
                  <a:lnTo>
                    <a:pt x="2827" y="3949"/>
                  </a:lnTo>
                  <a:cubicBezTo>
                    <a:pt x="3576" y="3638"/>
                    <a:pt x="4106" y="2900"/>
                    <a:pt x="4106" y="2048"/>
                  </a:cubicBezTo>
                  <a:cubicBezTo>
                    <a:pt x="4106" y="915"/>
                    <a:pt x="3191" y="0"/>
                    <a:pt x="2058" y="0"/>
                  </a:cubicBezTo>
                  <a:close/>
                </a:path>
              </a:pathLst>
            </a:cu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632;p46">
              <a:extLst>
                <a:ext uri="{FF2B5EF4-FFF2-40B4-BE49-F238E27FC236}">
                  <a16:creationId xmlns="" xmlns:a16="http://schemas.microsoft.com/office/drawing/2014/main" id="{26BD5220-A578-27BC-3B1E-7B093743A84D}"/>
                </a:ext>
              </a:extLst>
            </p:cNvPr>
            <p:cNvSpPr/>
            <p:nvPr/>
          </p:nvSpPr>
          <p:spPr>
            <a:xfrm>
              <a:off x="1363560" y="4441208"/>
              <a:ext cx="283477" cy="78442"/>
            </a:xfrm>
            <a:custGeom>
              <a:avLst/>
              <a:gdLst/>
              <a:ahLst/>
              <a:cxnLst/>
              <a:rect l="l" t="t" r="r" b="b"/>
              <a:pathLst>
                <a:path w="4698" h="1300" extrusionOk="0">
                  <a:moveTo>
                    <a:pt x="655" y="0"/>
                  </a:moveTo>
                  <a:cubicBezTo>
                    <a:pt x="291" y="0"/>
                    <a:pt x="0" y="291"/>
                    <a:pt x="0" y="655"/>
                  </a:cubicBezTo>
                  <a:cubicBezTo>
                    <a:pt x="0" y="1008"/>
                    <a:pt x="291" y="1299"/>
                    <a:pt x="655" y="1299"/>
                  </a:cubicBezTo>
                  <a:lnTo>
                    <a:pt x="4053" y="1299"/>
                  </a:lnTo>
                  <a:cubicBezTo>
                    <a:pt x="4407" y="1299"/>
                    <a:pt x="4698" y="1008"/>
                    <a:pt x="4698" y="655"/>
                  </a:cubicBezTo>
                  <a:cubicBezTo>
                    <a:pt x="4698" y="291"/>
                    <a:pt x="4407" y="0"/>
                    <a:pt x="4053" y="0"/>
                  </a:cubicBezTo>
                  <a:close/>
                </a:path>
              </a:pathLst>
            </a:custGeom>
            <a:solidFill>
              <a:srgbClr val="6A1C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633;p46">
              <a:extLst>
                <a:ext uri="{FF2B5EF4-FFF2-40B4-BE49-F238E27FC236}">
                  <a16:creationId xmlns="" xmlns:a16="http://schemas.microsoft.com/office/drawing/2014/main" id="{07FCF361-F493-F56B-9781-62762B7E47EF}"/>
                </a:ext>
              </a:extLst>
            </p:cNvPr>
            <p:cNvSpPr/>
            <p:nvPr/>
          </p:nvSpPr>
          <p:spPr>
            <a:xfrm>
              <a:off x="2494151" y="4441208"/>
              <a:ext cx="283538" cy="78442"/>
            </a:xfrm>
            <a:custGeom>
              <a:avLst/>
              <a:gdLst/>
              <a:ahLst/>
              <a:cxnLst/>
              <a:rect l="l" t="t" r="r" b="b"/>
              <a:pathLst>
                <a:path w="4699" h="1300" extrusionOk="0">
                  <a:moveTo>
                    <a:pt x="645" y="0"/>
                  </a:moveTo>
                  <a:cubicBezTo>
                    <a:pt x="292" y="0"/>
                    <a:pt x="1" y="291"/>
                    <a:pt x="1" y="655"/>
                  </a:cubicBezTo>
                  <a:cubicBezTo>
                    <a:pt x="1" y="1008"/>
                    <a:pt x="292" y="1299"/>
                    <a:pt x="645" y="1299"/>
                  </a:cubicBezTo>
                  <a:lnTo>
                    <a:pt x="4043" y="1299"/>
                  </a:lnTo>
                  <a:cubicBezTo>
                    <a:pt x="4407" y="1299"/>
                    <a:pt x="4698" y="1008"/>
                    <a:pt x="4698" y="655"/>
                  </a:cubicBezTo>
                  <a:cubicBezTo>
                    <a:pt x="4698" y="291"/>
                    <a:pt x="4407" y="0"/>
                    <a:pt x="4043" y="0"/>
                  </a:cubicBezTo>
                  <a:close/>
                </a:path>
              </a:pathLst>
            </a:custGeom>
            <a:solidFill>
              <a:srgbClr val="6A1C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634;p46">
              <a:extLst>
                <a:ext uri="{FF2B5EF4-FFF2-40B4-BE49-F238E27FC236}">
                  <a16:creationId xmlns="" xmlns:a16="http://schemas.microsoft.com/office/drawing/2014/main" id="{943DD1F4-5BE8-9533-7633-CFE8D4AA4AA6}"/>
                </a:ext>
              </a:extLst>
            </p:cNvPr>
            <p:cNvSpPr/>
            <p:nvPr/>
          </p:nvSpPr>
          <p:spPr>
            <a:xfrm>
              <a:off x="1397411" y="2160475"/>
              <a:ext cx="1347634" cy="1345160"/>
            </a:xfrm>
            <a:custGeom>
              <a:avLst/>
              <a:gdLst/>
              <a:ahLst/>
              <a:cxnLst/>
              <a:rect l="l" t="t" r="r" b="b"/>
              <a:pathLst>
                <a:path w="22334" h="22293" extrusionOk="0">
                  <a:moveTo>
                    <a:pt x="1819" y="541"/>
                  </a:moveTo>
                  <a:cubicBezTo>
                    <a:pt x="2526" y="541"/>
                    <a:pt x="3097" y="1113"/>
                    <a:pt x="3097" y="1820"/>
                  </a:cubicBezTo>
                  <a:cubicBezTo>
                    <a:pt x="3097" y="2537"/>
                    <a:pt x="2526" y="3108"/>
                    <a:pt x="1819" y="3108"/>
                  </a:cubicBezTo>
                  <a:cubicBezTo>
                    <a:pt x="1102" y="3108"/>
                    <a:pt x="530" y="2537"/>
                    <a:pt x="530" y="1820"/>
                  </a:cubicBezTo>
                  <a:cubicBezTo>
                    <a:pt x="530" y="1113"/>
                    <a:pt x="1102" y="541"/>
                    <a:pt x="1819" y="541"/>
                  </a:cubicBezTo>
                  <a:close/>
                  <a:moveTo>
                    <a:pt x="4937" y="541"/>
                  </a:moveTo>
                  <a:cubicBezTo>
                    <a:pt x="5643" y="541"/>
                    <a:pt x="6215" y="1113"/>
                    <a:pt x="6215" y="1820"/>
                  </a:cubicBezTo>
                  <a:cubicBezTo>
                    <a:pt x="6215" y="2537"/>
                    <a:pt x="5643" y="3108"/>
                    <a:pt x="4937" y="3108"/>
                  </a:cubicBezTo>
                  <a:cubicBezTo>
                    <a:pt x="4220" y="3108"/>
                    <a:pt x="3648" y="2537"/>
                    <a:pt x="3648" y="1820"/>
                  </a:cubicBezTo>
                  <a:cubicBezTo>
                    <a:pt x="3648" y="1113"/>
                    <a:pt x="4220" y="541"/>
                    <a:pt x="4937" y="541"/>
                  </a:cubicBezTo>
                  <a:close/>
                  <a:moveTo>
                    <a:pt x="8055" y="541"/>
                  </a:moveTo>
                  <a:cubicBezTo>
                    <a:pt x="8761" y="541"/>
                    <a:pt x="9333" y="1113"/>
                    <a:pt x="9333" y="1820"/>
                  </a:cubicBezTo>
                  <a:cubicBezTo>
                    <a:pt x="9333" y="2537"/>
                    <a:pt x="8761" y="3108"/>
                    <a:pt x="8055" y="3108"/>
                  </a:cubicBezTo>
                  <a:cubicBezTo>
                    <a:pt x="7337" y="3108"/>
                    <a:pt x="6766" y="2537"/>
                    <a:pt x="6766" y="1820"/>
                  </a:cubicBezTo>
                  <a:cubicBezTo>
                    <a:pt x="6766" y="1113"/>
                    <a:pt x="7337" y="541"/>
                    <a:pt x="8055" y="541"/>
                  </a:cubicBezTo>
                  <a:close/>
                  <a:moveTo>
                    <a:pt x="11172" y="541"/>
                  </a:moveTo>
                  <a:cubicBezTo>
                    <a:pt x="11879" y="541"/>
                    <a:pt x="12461" y="1113"/>
                    <a:pt x="12461" y="1820"/>
                  </a:cubicBezTo>
                  <a:cubicBezTo>
                    <a:pt x="12461" y="2537"/>
                    <a:pt x="11879" y="3108"/>
                    <a:pt x="11172" y="3108"/>
                  </a:cubicBezTo>
                  <a:cubicBezTo>
                    <a:pt x="10455" y="3108"/>
                    <a:pt x="9884" y="2537"/>
                    <a:pt x="9884" y="1820"/>
                  </a:cubicBezTo>
                  <a:cubicBezTo>
                    <a:pt x="9884" y="1113"/>
                    <a:pt x="10455" y="541"/>
                    <a:pt x="11172" y="541"/>
                  </a:cubicBezTo>
                  <a:close/>
                  <a:moveTo>
                    <a:pt x="14290" y="541"/>
                  </a:moveTo>
                  <a:cubicBezTo>
                    <a:pt x="14997" y="541"/>
                    <a:pt x="15579" y="1113"/>
                    <a:pt x="15579" y="1820"/>
                  </a:cubicBezTo>
                  <a:cubicBezTo>
                    <a:pt x="15579" y="2537"/>
                    <a:pt x="14997" y="3108"/>
                    <a:pt x="14290" y="3108"/>
                  </a:cubicBezTo>
                  <a:cubicBezTo>
                    <a:pt x="13573" y="3108"/>
                    <a:pt x="13001" y="2537"/>
                    <a:pt x="13001" y="1820"/>
                  </a:cubicBezTo>
                  <a:cubicBezTo>
                    <a:pt x="13001" y="1113"/>
                    <a:pt x="13573" y="541"/>
                    <a:pt x="14290" y="541"/>
                  </a:cubicBezTo>
                  <a:close/>
                  <a:moveTo>
                    <a:pt x="17408" y="541"/>
                  </a:moveTo>
                  <a:cubicBezTo>
                    <a:pt x="18114" y="541"/>
                    <a:pt x="18696" y="1113"/>
                    <a:pt x="18696" y="1820"/>
                  </a:cubicBezTo>
                  <a:cubicBezTo>
                    <a:pt x="18696" y="2537"/>
                    <a:pt x="18114" y="3108"/>
                    <a:pt x="17408" y="3108"/>
                  </a:cubicBezTo>
                  <a:cubicBezTo>
                    <a:pt x="16691" y="3108"/>
                    <a:pt x="16119" y="2537"/>
                    <a:pt x="16119" y="1820"/>
                  </a:cubicBezTo>
                  <a:cubicBezTo>
                    <a:pt x="16119" y="1113"/>
                    <a:pt x="16691" y="541"/>
                    <a:pt x="17408" y="541"/>
                  </a:cubicBezTo>
                  <a:close/>
                  <a:moveTo>
                    <a:pt x="20525" y="541"/>
                  </a:moveTo>
                  <a:cubicBezTo>
                    <a:pt x="21232" y="541"/>
                    <a:pt x="21814" y="1113"/>
                    <a:pt x="21814" y="1820"/>
                  </a:cubicBezTo>
                  <a:cubicBezTo>
                    <a:pt x="21814" y="2537"/>
                    <a:pt x="21232" y="3108"/>
                    <a:pt x="20525" y="3108"/>
                  </a:cubicBezTo>
                  <a:cubicBezTo>
                    <a:pt x="19808" y="3108"/>
                    <a:pt x="19237" y="2537"/>
                    <a:pt x="19237" y="1820"/>
                  </a:cubicBezTo>
                  <a:cubicBezTo>
                    <a:pt x="19237" y="1113"/>
                    <a:pt x="19808" y="541"/>
                    <a:pt x="20525" y="541"/>
                  </a:cubicBezTo>
                  <a:close/>
                  <a:moveTo>
                    <a:pt x="1819" y="3721"/>
                  </a:moveTo>
                  <a:cubicBezTo>
                    <a:pt x="2526" y="3721"/>
                    <a:pt x="3097" y="4293"/>
                    <a:pt x="3097" y="5000"/>
                  </a:cubicBezTo>
                  <a:cubicBezTo>
                    <a:pt x="3097" y="5717"/>
                    <a:pt x="2526" y="6288"/>
                    <a:pt x="1819" y="6288"/>
                  </a:cubicBezTo>
                  <a:cubicBezTo>
                    <a:pt x="1102" y="6288"/>
                    <a:pt x="530" y="5717"/>
                    <a:pt x="530" y="5000"/>
                  </a:cubicBezTo>
                  <a:cubicBezTo>
                    <a:pt x="530" y="4293"/>
                    <a:pt x="1102" y="3721"/>
                    <a:pt x="1819" y="3721"/>
                  </a:cubicBezTo>
                  <a:close/>
                  <a:moveTo>
                    <a:pt x="20525" y="3721"/>
                  </a:moveTo>
                  <a:cubicBezTo>
                    <a:pt x="21232" y="3721"/>
                    <a:pt x="21814" y="4293"/>
                    <a:pt x="21814" y="5000"/>
                  </a:cubicBezTo>
                  <a:cubicBezTo>
                    <a:pt x="21814" y="5717"/>
                    <a:pt x="21232" y="6288"/>
                    <a:pt x="20525" y="6288"/>
                  </a:cubicBezTo>
                  <a:cubicBezTo>
                    <a:pt x="19808" y="6288"/>
                    <a:pt x="19237" y="5717"/>
                    <a:pt x="19237" y="5000"/>
                  </a:cubicBezTo>
                  <a:cubicBezTo>
                    <a:pt x="19237" y="4293"/>
                    <a:pt x="19819" y="3721"/>
                    <a:pt x="20525" y="3721"/>
                  </a:cubicBezTo>
                  <a:close/>
                  <a:moveTo>
                    <a:pt x="1819" y="6839"/>
                  </a:moveTo>
                  <a:cubicBezTo>
                    <a:pt x="2526" y="6839"/>
                    <a:pt x="3097" y="7411"/>
                    <a:pt x="3097" y="8117"/>
                  </a:cubicBezTo>
                  <a:cubicBezTo>
                    <a:pt x="3097" y="8834"/>
                    <a:pt x="2526" y="9406"/>
                    <a:pt x="1819" y="9406"/>
                  </a:cubicBezTo>
                  <a:cubicBezTo>
                    <a:pt x="1102" y="9406"/>
                    <a:pt x="530" y="8834"/>
                    <a:pt x="530" y="8117"/>
                  </a:cubicBezTo>
                  <a:cubicBezTo>
                    <a:pt x="530" y="7411"/>
                    <a:pt x="1102" y="6839"/>
                    <a:pt x="1819" y="6839"/>
                  </a:cubicBezTo>
                  <a:close/>
                  <a:moveTo>
                    <a:pt x="20525" y="6839"/>
                  </a:moveTo>
                  <a:cubicBezTo>
                    <a:pt x="21232" y="6839"/>
                    <a:pt x="21814" y="7411"/>
                    <a:pt x="21814" y="8117"/>
                  </a:cubicBezTo>
                  <a:cubicBezTo>
                    <a:pt x="21814" y="8834"/>
                    <a:pt x="21232" y="9406"/>
                    <a:pt x="20525" y="9406"/>
                  </a:cubicBezTo>
                  <a:cubicBezTo>
                    <a:pt x="19808" y="9406"/>
                    <a:pt x="19237" y="8834"/>
                    <a:pt x="19237" y="8117"/>
                  </a:cubicBezTo>
                  <a:cubicBezTo>
                    <a:pt x="19237" y="7411"/>
                    <a:pt x="19819" y="6839"/>
                    <a:pt x="20525" y="6839"/>
                  </a:cubicBezTo>
                  <a:close/>
                  <a:moveTo>
                    <a:pt x="1819" y="9957"/>
                  </a:moveTo>
                  <a:cubicBezTo>
                    <a:pt x="2526" y="9957"/>
                    <a:pt x="3097" y="10528"/>
                    <a:pt x="3097" y="11235"/>
                  </a:cubicBezTo>
                  <a:cubicBezTo>
                    <a:pt x="3097" y="11952"/>
                    <a:pt x="2526" y="12524"/>
                    <a:pt x="1819" y="12524"/>
                  </a:cubicBezTo>
                  <a:cubicBezTo>
                    <a:pt x="1102" y="12524"/>
                    <a:pt x="530" y="11952"/>
                    <a:pt x="530" y="11235"/>
                  </a:cubicBezTo>
                  <a:cubicBezTo>
                    <a:pt x="530" y="10528"/>
                    <a:pt x="1102" y="9957"/>
                    <a:pt x="1819" y="9957"/>
                  </a:cubicBezTo>
                  <a:close/>
                  <a:moveTo>
                    <a:pt x="20525" y="9957"/>
                  </a:moveTo>
                  <a:cubicBezTo>
                    <a:pt x="21232" y="9957"/>
                    <a:pt x="21814" y="10528"/>
                    <a:pt x="21814" y="11235"/>
                  </a:cubicBezTo>
                  <a:cubicBezTo>
                    <a:pt x="21814" y="11952"/>
                    <a:pt x="21232" y="12524"/>
                    <a:pt x="20525" y="12524"/>
                  </a:cubicBezTo>
                  <a:cubicBezTo>
                    <a:pt x="19808" y="12524"/>
                    <a:pt x="19237" y="11952"/>
                    <a:pt x="19237" y="11235"/>
                  </a:cubicBezTo>
                  <a:cubicBezTo>
                    <a:pt x="19237" y="10528"/>
                    <a:pt x="19819" y="9957"/>
                    <a:pt x="20525" y="9957"/>
                  </a:cubicBezTo>
                  <a:close/>
                  <a:moveTo>
                    <a:pt x="1819" y="13075"/>
                  </a:moveTo>
                  <a:cubicBezTo>
                    <a:pt x="2526" y="13075"/>
                    <a:pt x="3097" y="13646"/>
                    <a:pt x="3097" y="14363"/>
                  </a:cubicBezTo>
                  <a:cubicBezTo>
                    <a:pt x="3097" y="15070"/>
                    <a:pt x="2526" y="15641"/>
                    <a:pt x="1819" y="15641"/>
                  </a:cubicBezTo>
                  <a:cubicBezTo>
                    <a:pt x="1102" y="15641"/>
                    <a:pt x="530" y="15070"/>
                    <a:pt x="530" y="14363"/>
                  </a:cubicBezTo>
                  <a:cubicBezTo>
                    <a:pt x="530" y="13646"/>
                    <a:pt x="1102" y="13075"/>
                    <a:pt x="1819" y="13075"/>
                  </a:cubicBezTo>
                  <a:close/>
                  <a:moveTo>
                    <a:pt x="20525" y="13075"/>
                  </a:moveTo>
                  <a:cubicBezTo>
                    <a:pt x="21232" y="13075"/>
                    <a:pt x="21814" y="13646"/>
                    <a:pt x="21814" y="14363"/>
                  </a:cubicBezTo>
                  <a:cubicBezTo>
                    <a:pt x="21814" y="15070"/>
                    <a:pt x="21232" y="15641"/>
                    <a:pt x="20525" y="15641"/>
                  </a:cubicBezTo>
                  <a:cubicBezTo>
                    <a:pt x="19808" y="15641"/>
                    <a:pt x="19237" y="15070"/>
                    <a:pt x="19237" y="14363"/>
                  </a:cubicBezTo>
                  <a:cubicBezTo>
                    <a:pt x="19237" y="13646"/>
                    <a:pt x="19819" y="13075"/>
                    <a:pt x="20525" y="13075"/>
                  </a:cubicBezTo>
                  <a:close/>
                  <a:moveTo>
                    <a:pt x="1819" y="16192"/>
                  </a:moveTo>
                  <a:cubicBezTo>
                    <a:pt x="2526" y="16192"/>
                    <a:pt x="3097" y="16764"/>
                    <a:pt x="3097" y="17481"/>
                  </a:cubicBezTo>
                  <a:cubicBezTo>
                    <a:pt x="3097" y="18188"/>
                    <a:pt x="2526" y="18759"/>
                    <a:pt x="1819" y="18759"/>
                  </a:cubicBezTo>
                  <a:cubicBezTo>
                    <a:pt x="1102" y="18759"/>
                    <a:pt x="530" y="18188"/>
                    <a:pt x="530" y="17481"/>
                  </a:cubicBezTo>
                  <a:cubicBezTo>
                    <a:pt x="530" y="16764"/>
                    <a:pt x="1102" y="16192"/>
                    <a:pt x="1819" y="16192"/>
                  </a:cubicBezTo>
                  <a:close/>
                  <a:moveTo>
                    <a:pt x="20525" y="16192"/>
                  </a:moveTo>
                  <a:cubicBezTo>
                    <a:pt x="21232" y="16192"/>
                    <a:pt x="21814" y="16764"/>
                    <a:pt x="21814" y="17481"/>
                  </a:cubicBezTo>
                  <a:cubicBezTo>
                    <a:pt x="21814" y="18188"/>
                    <a:pt x="21232" y="18759"/>
                    <a:pt x="20525" y="18759"/>
                  </a:cubicBezTo>
                  <a:cubicBezTo>
                    <a:pt x="19808" y="18759"/>
                    <a:pt x="19237" y="18188"/>
                    <a:pt x="19237" y="17481"/>
                  </a:cubicBezTo>
                  <a:cubicBezTo>
                    <a:pt x="19237" y="16764"/>
                    <a:pt x="19819" y="16192"/>
                    <a:pt x="20525" y="16192"/>
                  </a:cubicBezTo>
                  <a:close/>
                  <a:moveTo>
                    <a:pt x="1819" y="19310"/>
                  </a:moveTo>
                  <a:cubicBezTo>
                    <a:pt x="2526" y="19310"/>
                    <a:pt x="3097" y="19882"/>
                    <a:pt x="3097" y="20599"/>
                  </a:cubicBezTo>
                  <a:cubicBezTo>
                    <a:pt x="3097" y="21305"/>
                    <a:pt x="2526" y="21877"/>
                    <a:pt x="1819" y="21877"/>
                  </a:cubicBezTo>
                  <a:cubicBezTo>
                    <a:pt x="1102" y="21877"/>
                    <a:pt x="530" y="21305"/>
                    <a:pt x="530" y="20599"/>
                  </a:cubicBezTo>
                  <a:cubicBezTo>
                    <a:pt x="530" y="19882"/>
                    <a:pt x="1102" y="19310"/>
                    <a:pt x="1819" y="19310"/>
                  </a:cubicBezTo>
                  <a:close/>
                  <a:moveTo>
                    <a:pt x="20525" y="19310"/>
                  </a:moveTo>
                  <a:cubicBezTo>
                    <a:pt x="21232" y="19310"/>
                    <a:pt x="21814" y="19882"/>
                    <a:pt x="21814" y="20599"/>
                  </a:cubicBezTo>
                  <a:cubicBezTo>
                    <a:pt x="21814" y="21305"/>
                    <a:pt x="21232" y="21877"/>
                    <a:pt x="20525" y="21877"/>
                  </a:cubicBezTo>
                  <a:cubicBezTo>
                    <a:pt x="19808" y="21877"/>
                    <a:pt x="19237" y="21305"/>
                    <a:pt x="19237" y="20599"/>
                  </a:cubicBezTo>
                  <a:cubicBezTo>
                    <a:pt x="19237" y="19882"/>
                    <a:pt x="19819" y="19310"/>
                    <a:pt x="20525" y="19310"/>
                  </a:cubicBezTo>
                  <a:close/>
                  <a:moveTo>
                    <a:pt x="1185" y="1"/>
                  </a:moveTo>
                  <a:cubicBezTo>
                    <a:pt x="530" y="1"/>
                    <a:pt x="0" y="531"/>
                    <a:pt x="0" y="1186"/>
                  </a:cubicBezTo>
                  <a:lnTo>
                    <a:pt x="0" y="22293"/>
                  </a:lnTo>
                  <a:lnTo>
                    <a:pt x="3731" y="22293"/>
                  </a:lnTo>
                  <a:lnTo>
                    <a:pt x="3731" y="4002"/>
                  </a:lnTo>
                  <a:lnTo>
                    <a:pt x="18613" y="4002"/>
                  </a:lnTo>
                  <a:lnTo>
                    <a:pt x="18613" y="22293"/>
                  </a:lnTo>
                  <a:lnTo>
                    <a:pt x="22334" y="22293"/>
                  </a:lnTo>
                  <a:lnTo>
                    <a:pt x="22334" y="1186"/>
                  </a:lnTo>
                  <a:cubicBezTo>
                    <a:pt x="22334" y="531"/>
                    <a:pt x="21814" y="1"/>
                    <a:pt x="211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635;p46">
              <a:extLst>
                <a:ext uri="{FF2B5EF4-FFF2-40B4-BE49-F238E27FC236}">
                  <a16:creationId xmlns="" xmlns:a16="http://schemas.microsoft.com/office/drawing/2014/main" id="{9F69D822-476D-16F9-E52C-DF7076C05CBE}"/>
                </a:ext>
              </a:extLst>
            </p:cNvPr>
            <p:cNvSpPr/>
            <p:nvPr/>
          </p:nvSpPr>
          <p:spPr>
            <a:xfrm>
              <a:off x="1622539" y="2401896"/>
              <a:ext cx="680454" cy="895566"/>
            </a:xfrm>
            <a:custGeom>
              <a:avLst/>
              <a:gdLst/>
              <a:ahLst/>
              <a:cxnLst/>
              <a:rect l="l" t="t" r="r" b="b"/>
              <a:pathLst>
                <a:path w="11277" h="14842" extrusionOk="0">
                  <a:moveTo>
                    <a:pt x="0" y="1"/>
                  </a:moveTo>
                  <a:lnTo>
                    <a:pt x="0" y="14841"/>
                  </a:lnTo>
                  <a:lnTo>
                    <a:pt x="11276" y="1"/>
                  </a:lnTo>
                  <a:close/>
                </a:path>
              </a:pathLst>
            </a:custGeom>
            <a:solidFill>
              <a:srgbClr val="D1D7E5">
                <a:alpha val="387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636;p46">
              <a:extLst>
                <a:ext uri="{FF2B5EF4-FFF2-40B4-BE49-F238E27FC236}">
                  <a16:creationId xmlns="" xmlns:a16="http://schemas.microsoft.com/office/drawing/2014/main" id="{4F3524ED-18BE-2435-67D0-20C8B8AA8F02}"/>
                </a:ext>
              </a:extLst>
            </p:cNvPr>
            <p:cNvSpPr/>
            <p:nvPr/>
          </p:nvSpPr>
          <p:spPr>
            <a:xfrm>
              <a:off x="1925386" y="2722965"/>
              <a:ext cx="595194" cy="782670"/>
            </a:xfrm>
            <a:custGeom>
              <a:avLst/>
              <a:gdLst/>
              <a:ahLst/>
              <a:cxnLst/>
              <a:rect l="l" t="t" r="r" b="b"/>
              <a:pathLst>
                <a:path w="9864" h="12971" extrusionOk="0">
                  <a:moveTo>
                    <a:pt x="9863" y="1"/>
                  </a:moveTo>
                  <a:lnTo>
                    <a:pt x="1" y="12971"/>
                  </a:lnTo>
                  <a:lnTo>
                    <a:pt x="9863" y="12971"/>
                  </a:lnTo>
                  <a:lnTo>
                    <a:pt x="9863"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637;p46">
              <a:extLst>
                <a:ext uri="{FF2B5EF4-FFF2-40B4-BE49-F238E27FC236}">
                  <a16:creationId xmlns="" xmlns:a16="http://schemas.microsoft.com/office/drawing/2014/main" id="{328E98F7-EA73-4829-D6C8-F53B28026368}"/>
                </a:ext>
              </a:extLst>
            </p:cNvPr>
            <p:cNvSpPr/>
            <p:nvPr/>
          </p:nvSpPr>
          <p:spPr>
            <a:xfrm>
              <a:off x="1806878" y="2566865"/>
              <a:ext cx="713702" cy="938770"/>
            </a:xfrm>
            <a:custGeom>
              <a:avLst/>
              <a:gdLst/>
              <a:ahLst/>
              <a:cxnLst/>
              <a:rect l="l" t="t" r="r" b="b"/>
              <a:pathLst>
                <a:path w="11828" h="15558" extrusionOk="0">
                  <a:moveTo>
                    <a:pt x="11827" y="0"/>
                  </a:moveTo>
                  <a:lnTo>
                    <a:pt x="1" y="15558"/>
                  </a:lnTo>
                  <a:lnTo>
                    <a:pt x="790" y="15558"/>
                  </a:lnTo>
                  <a:lnTo>
                    <a:pt x="11827" y="1039"/>
                  </a:lnTo>
                  <a:lnTo>
                    <a:pt x="11827"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638;p46">
              <a:extLst>
                <a:ext uri="{FF2B5EF4-FFF2-40B4-BE49-F238E27FC236}">
                  <a16:creationId xmlns="" xmlns:a16="http://schemas.microsoft.com/office/drawing/2014/main" id="{7895F1FB-FD9B-F187-CC72-F386A1633FCA}"/>
                </a:ext>
              </a:extLst>
            </p:cNvPr>
            <p:cNvSpPr/>
            <p:nvPr/>
          </p:nvSpPr>
          <p:spPr>
            <a:xfrm>
              <a:off x="1622539" y="2401896"/>
              <a:ext cx="898040" cy="1103739"/>
            </a:xfrm>
            <a:custGeom>
              <a:avLst/>
              <a:gdLst/>
              <a:ahLst/>
              <a:cxnLst/>
              <a:rect l="l" t="t" r="r" b="b"/>
              <a:pathLst>
                <a:path w="14883" h="18292" extrusionOk="0">
                  <a:moveTo>
                    <a:pt x="11276" y="1"/>
                  </a:moveTo>
                  <a:lnTo>
                    <a:pt x="0" y="14841"/>
                  </a:lnTo>
                  <a:lnTo>
                    <a:pt x="0" y="18292"/>
                  </a:lnTo>
                  <a:lnTo>
                    <a:pt x="3056" y="18292"/>
                  </a:lnTo>
                  <a:lnTo>
                    <a:pt x="14882" y="2734"/>
                  </a:lnTo>
                  <a:lnTo>
                    <a:pt x="14882"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639;p46">
              <a:extLst>
                <a:ext uri="{FF2B5EF4-FFF2-40B4-BE49-F238E27FC236}">
                  <a16:creationId xmlns="" xmlns:a16="http://schemas.microsoft.com/office/drawing/2014/main" id="{A07B3135-4637-FBF2-F8E1-3E343F66EDA8}"/>
                </a:ext>
              </a:extLst>
            </p:cNvPr>
            <p:cNvSpPr/>
            <p:nvPr/>
          </p:nvSpPr>
          <p:spPr>
            <a:xfrm>
              <a:off x="1854547" y="2629558"/>
              <a:ext cx="666033" cy="876076"/>
            </a:xfrm>
            <a:custGeom>
              <a:avLst/>
              <a:gdLst/>
              <a:ahLst/>
              <a:cxnLst/>
              <a:rect l="l" t="t" r="r" b="b"/>
              <a:pathLst>
                <a:path w="11038" h="14519" extrusionOk="0">
                  <a:moveTo>
                    <a:pt x="11037" y="0"/>
                  </a:moveTo>
                  <a:lnTo>
                    <a:pt x="0" y="14519"/>
                  </a:lnTo>
                  <a:lnTo>
                    <a:pt x="1175" y="14519"/>
                  </a:lnTo>
                  <a:lnTo>
                    <a:pt x="11037" y="1549"/>
                  </a:lnTo>
                  <a:lnTo>
                    <a:pt x="11037"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640;p46">
              <a:extLst>
                <a:ext uri="{FF2B5EF4-FFF2-40B4-BE49-F238E27FC236}">
                  <a16:creationId xmlns="" xmlns:a16="http://schemas.microsoft.com/office/drawing/2014/main" id="{6BF426B1-87EF-AA5B-A83F-5BCC239EB799}"/>
                </a:ext>
              </a:extLst>
            </p:cNvPr>
            <p:cNvSpPr/>
            <p:nvPr/>
          </p:nvSpPr>
          <p:spPr>
            <a:xfrm>
              <a:off x="2558112" y="2193119"/>
              <a:ext cx="155617" cy="154953"/>
            </a:xfrm>
            <a:custGeom>
              <a:avLst/>
              <a:gdLst/>
              <a:ahLst/>
              <a:cxnLst/>
              <a:rect l="l" t="t" r="r" b="b"/>
              <a:pathLst>
                <a:path w="2579" h="2568" extrusionOk="0">
                  <a:moveTo>
                    <a:pt x="1289" y="0"/>
                  </a:moveTo>
                  <a:cubicBezTo>
                    <a:pt x="572" y="0"/>
                    <a:pt x="1" y="572"/>
                    <a:pt x="1" y="1279"/>
                  </a:cubicBezTo>
                  <a:cubicBezTo>
                    <a:pt x="1" y="1996"/>
                    <a:pt x="572" y="2567"/>
                    <a:pt x="1289" y="2567"/>
                  </a:cubicBezTo>
                  <a:cubicBezTo>
                    <a:pt x="1996" y="2567"/>
                    <a:pt x="2578" y="1996"/>
                    <a:pt x="2578" y="127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641;p46">
              <a:extLst>
                <a:ext uri="{FF2B5EF4-FFF2-40B4-BE49-F238E27FC236}">
                  <a16:creationId xmlns="" xmlns:a16="http://schemas.microsoft.com/office/drawing/2014/main" id="{EAED2E8A-628C-03DA-DBB1-23AA0587D55E}"/>
                </a:ext>
              </a:extLst>
            </p:cNvPr>
            <p:cNvSpPr/>
            <p:nvPr/>
          </p:nvSpPr>
          <p:spPr>
            <a:xfrm>
              <a:off x="2370032" y="2193119"/>
              <a:ext cx="155557" cy="154953"/>
            </a:xfrm>
            <a:custGeom>
              <a:avLst/>
              <a:gdLst/>
              <a:ahLst/>
              <a:cxnLst/>
              <a:rect l="l" t="t" r="r" b="b"/>
              <a:pathLst>
                <a:path w="2578" h="2568" extrusionOk="0">
                  <a:moveTo>
                    <a:pt x="1289" y="0"/>
                  </a:moveTo>
                  <a:cubicBezTo>
                    <a:pt x="572" y="0"/>
                    <a:pt x="0" y="572"/>
                    <a:pt x="0" y="1279"/>
                  </a:cubicBezTo>
                  <a:cubicBezTo>
                    <a:pt x="0" y="1996"/>
                    <a:pt x="572" y="2567"/>
                    <a:pt x="1289" y="2567"/>
                  </a:cubicBezTo>
                  <a:cubicBezTo>
                    <a:pt x="1995" y="2567"/>
                    <a:pt x="2577" y="1996"/>
                    <a:pt x="2577" y="1279"/>
                  </a:cubicBezTo>
                  <a:cubicBezTo>
                    <a:pt x="2577" y="572"/>
                    <a:pt x="1995"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642;p46">
              <a:extLst>
                <a:ext uri="{FF2B5EF4-FFF2-40B4-BE49-F238E27FC236}">
                  <a16:creationId xmlns="" xmlns:a16="http://schemas.microsoft.com/office/drawing/2014/main" id="{13FF7947-64C9-57C1-A69F-16118C3B1025}"/>
                </a:ext>
              </a:extLst>
            </p:cNvPr>
            <p:cNvSpPr/>
            <p:nvPr/>
          </p:nvSpPr>
          <p:spPr>
            <a:xfrm>
              <a:off x="2181892" y="2193119"/>
              <a:ext cx="155557" cy="154953"/>
            </a:xfrm>
            <a:custGeom>
              <a:avLst/>
              <a:gdLst/>
              <a:ahLst/>
              <a:cxnLst/>
              <a:rect l="l" t="t" r="r" b="b"/>
              <a:pathLst>
                <a:path w="2578" h="2568" extrusionOk="0">
                  <a:moveTo>
                    <a:pt x="1289" y="0"/>
                  </a:moveTo>
                  <a:cubicBezTo>
                    <a:pt x="572" y="0"/>
                    <a:pt x="0" y="572"/>
                    <a:pt x="0" y="1279"/>
                  </a:cubicBezTo>
                  <a:cubicBezTo>
                    <a:pt x="0" y="1996"/>
                    <a:pt x="572" y="2567"/>
                    <a:pt x="1289" y="2567"/>
                  </a:cubicBezTo>
                  <a:cubicBezTo>
                    <a:pt x="1996" y="2567"/>
                    <a:pt x="2578" y="1996"/>
                    <a:pt x="2578" y="127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643;p46">
              <a:extLst>
                <a:ext uri="{FF2B5EF4-FFF2-40B4-BE49-F238E27FC236}">
                  <a16:creationId xmlns="" xmlns:a16="http://schemas.microsoft.com/office/drawing/2014/main" id="{7E8D01D0-078E-6D4D-1522-3E1C02A80059}"/>
                </a:ext>
              </a:extLst>
            </p:cNvPr>
            <p:cNvSpPr/>
            <p:nvPr/>
          </p:nvSpPr>
          <p:spPr>
            <a:xfrm>
              <a:off x="1993751" y="2193119"/>
              <a:ext cx="155557" cy="154953"/>
            </a:xfrm>
            <a:custGeom>
              <a:avLst/>
              <a:gdLst/>
              <a:ahLst/>
              <a:cxnLst/>
              <a:rect l="l" t="t" r="r" b="b"/>
              <a:pathLst>
                <a:path w="2578" h="2568" extrusionOk="0">
                  <a:moveTo>
                    <a:pt x="1289" y="0"/>
                  </a:moveTo>
                  <a:cubicBezTo>
                    <a:pt x="572" y="0"/>
                    <a:pt x="1" y="572"/>
                    <a:pt x="1" y="1279"/>
                  </a:cubicBezTo>
                  <a:cubicBezTo>
                    <a:pt x="1" y="1996"/>
                    <a:pt x="572" y="2567"/>
                    <a:pt x="1289" y="2567"/>
                  </a:cubicBezTo>
                  <a:cubicBezTo>
                    <a:pt x="1996" y="2567"/>
                    <a:pt x="2578" y="1996"/>
                    <a:pt x="2578" y="127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644;p46">
              <a:extLst>
                <a:ext uri="{FF2B5EF4-FFF2-40B4-BE49-F238E27FC236}">
                  <a16:creationId xmlns="" xmlns:a16="http://schemas.microsoft.com/office/drawing/2014/main" id="{61CC7E70-0117-EED4-76B6-EAF2AF4E9D57}"/>
                </a:ext>
              </a:extLst>
            </p:cNvPr>
            <p:cNvSpPr/>
            <p:nvPr/>
          </p:nvSpPr>
          <p:spPr>
            <a:xfrm>
              <a:off x="1805611" y="2193119"/>
              <a:ext cx="154953" cy="154953"/>
            </a:xfrm>
            <a:custGeom>
              <a:avLst/>
              <a:gdLst/>
              <a:ahLst/>
              <a:cxnLst/>
              <a:rect l="l" t="t" r="r" b="b"/>
              <a:pathLst>
                <a:path w="2568" h="2568" extrusionOk="0">
                  <a:moveTo>
                    <a:pt x="1290" y="0"/>
                  </a:moveTo>
                  <a:cubicBezTo>
                    <a:pt x="572" y="0"/>
                    <a:pt x="1" y="572"/>
                    <a:pt x="1" y="1279"/>
                  </a:cubicBezTo>
                  <a:cubicBezTo>
                    <a:pt x="1" y="1996"/>
                    <a:pt x="572" y="2567"/>
                    <a:pt x="1290" y="2567"/>
                  </a:cubicBezTo>
                  <a:cubicBezTo>
                    <a:pt x="1996" y="2567"/>
                    <a:pt x="2568" y="1996"/>
                    <a:pt x="2568" y="1279"/>
                  </a:cubicBezTo>
                  <a:cubicBezTo>
                    <a:pt x="2568" y="572"/>
                    <a:pt x="1996" y="0"/>
                    <a:pt x="1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645;p46">
              <a:extLst>
                <a:ext uri="{FF2B5EF4-FFF2-40B4-BE49-F238E27FC236}">
                  <a16:creationId xmlns="" xmlns:a16="http://schemas.microsoft.com/office/drawing/2014/main" id="{C568FB2A-F6CA-9435-85CF-B48AAEE5340F}"/>
                </a:ext>
              </a:extLst>
            </p:cNvPr>
            <p:cNvSpPr/>
            <p:nvPr/>
          </p:nvSpPr>
          <p:spPr>
            <a:xfrm>
              <a:off x="1617531" y="2193119"/>
              <a:ext cx="154953" cy="154953"/>
            </a:xfrm>
            <a:custGeom>
              <a:avLst/>
              <a:gdLst/>
              <a:ahLst/>
              <a:cxnLst/>
              <a:rect l="l" t="t" r="r" b="b"/>
              <a:pathLst>
                <a:path w="2568" h="2568" extrusionOk="0">
                  <a:moveTo>
                    <a:pt x="1289" y="0"/>
                  </a:moveTo>
                  <a:cubicBezTo>
                    <a:pt x="572" y="0"/>
                    <a:pt x="0" y="572"/>
                    <a:pt x="0" y="1279"/>
                  </a:cubicBezTo>
                  <a:cubicBezTo>
                    <a:pt x="0" y="1996"/>
                    <a:pt x="572" y="2567"/>
                    <a:pt x="1289" y="2567"/>
                  </a:cubicBezTo>
                  <a:cubicBezTo>
                    <a:pt x="1995" y="2567"/>
                    <a:pt x="2567" y="1996"/>
                    <a:pt x="2567" y="1279"/>
                  </a:cubicBezTo>
                  <a:cubicBezTo>
                    <a:pt x="2567" y="572"/>
                    <a:pt x="1995"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646;p46">
              <a:extLst>
                <a:ext uri="{FF2B5EF4-FFF2-40B4-BE49-F238E27FC236}">
                  <a16:creationId xmlns="" xmlns:a16="http://schemas.microsoft.com/office/drawing/2014/main" id="{96D14D48-888E-BD91-2C36-5C51B469057B}"/>
                </a:ext>
              </a:extLst>
            </p:cNvPr>
            <p:cNvSpPr/>
            <p:nvPr/>
          </p:nvSpPr>
          <p:spPr>
            <a:xfrm>
              <a:off x="1429391" y="2193119"/>
              <a:ext cx="154953" cy="154953"/>
            </a:xfrm>
            <a:custGeom>
              <a:avLst/>
              <a:gdLst/>
              <a:ahLst/>
              <a:cxnLst/>
              <a:rect l="l" t="t" r="r" b="b"/>
              <a:pathLst>
                <a:path w="2568" h="2568" extrusionOk="0">
                  <a:moveTo>
                    <a:pt x="1289" y="0"/>
                  </a:moveTo>
                  <a:cubicBezTo>
                    <a:pt x="572" y="0"/>
                    <a:pt x="0" y="572"/>
                    <a:pt x="0" y="1279"/>
                  </a:cubicBezTo>
                  <a:cubicBezTo>
                    <a:pt x="0" y="1996"/>
                    <a:pt x="572" y="2567"/>
                    <a:pt x="1289" y="2567"/>
                  </a:cubicBezTo>
                  <a:cubicBezTo>
                    <a:pt x="1996" y="2567"/>
                    <a:pt x="2567" y="1996"/>
                    <a:pt x="2567" y="1279"/>
                  </a:cubicBezTo>
                  <a:cubicBezTo>
                    <a:pt x="2567"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647;p46">
              <a:extLst>
                <a:ext uri="{FF2B5EF4-FFF2-40B4-BE49-F238E27FC236}">
                  <a16:creationId xmlns="" xmlns:a16="http://schemas.microsoft.com/office/drawing/2014/main" id="{43FFD70B-6D35-FDCF-B1F9-4F123E30119F}"/>
                </a:ext>
              </a:extLst>
            </p:cNvPr>
            <p:cNvSpPr/>
            <p:nvPr/>
          </p:nvSpPr>
          <p:spPr>
            <a:xfrm>
              <a:off x="2558112" y="3325581"/>
              <a:ext cx="155617" cy="154953"/>
            </a:xfrm>
            <a:custGeom>
              <a:avLst/>
              <a:gdLst/>
              <a:ahLst/>
              <a:cxnLst/>
              <a:rect l="l" t="t" r="r" b="b"/>
              <a:pathLst>
                <a:path w="2579" h="2568" extrusionOk="0">
                  <a:moveTo>
                    <a:pt x="1289" y="1"/>
                  </a:moveTo>
                  <a:cubicBezTo>
                    <a:pt x="572" y="1"/>
                    <a:pt x="1" y="573"/>
                    <a:pt x="1" y="1290"/>
                  </a:cubicBezTo>
                  <a:cubicBezTo>
                    <a:pt x="1" y="1996"/>
                    <a:pt x="583" y="2568"/>
                    <a:pt x="1289" y="2568"/>
                  </a:cubicBezTo>
                  <a:cubicBezTo>
                    <a:pt x="1996" y="2568"/>
                    <a:pt x="2578" y="1996"/>
                    <a:pt x="2578" y="1290"/>
                  </a:cubicBezTo>
                  <a:cubicBezTo>
                    <a:pt x="2578" y="573"/>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648;p46">
              <a:extLst>
                <a:ext uri="{FF2B5EF4-FFF2-40B4-BE49-F238E27FC236}">
                  <a16:creationId xmlns="" xmlns:a16="http://schemas.microsoft.com/office/drawing/2014/main" id="{D930FFC0-9D4F-C611-8C89-1F6B47EF115A}"/>
                </a:ext>
              </a:extLst>
            </p:cNvPr>
            <p:cNvSpPr/>
            <p:nvPr/>
          </p:nvSpPr>
          <p:spPr>
            <a:xfrm>
              <a:off x="2558112" y="3137501"/>
              <a:ext cx="155617" cy="154953"/>
            </a:xfrm>
            <a:custGeom>
              <a:avLst/>
              <a:gdLst/>
              <a:ahLst/>
              <a:cxnLst/>
              <a:rect l="l" t="t" r="r" b="b"/>
              <a:pathLst>
                <a:path w="2579" h="2568" extrusionOk="0">
                  <a:moveTo>
                    <a:pt x="1289" y="0"/>
                  </a:moveTo>
                  <a:cubicBezTo>
                    <a:pt x="572" y="0"/>
                    <a:pt x="1" y="572"/>
                    <a:pt x="1" y="1289"/>
                  </a:cubicBezTo>
                  <a:cubicBezTo>
                    <a:pt x="1" y="1996"/>
                    <a:pt x="583" y="2567"/>
                    <a:pt x="1289" y="2567"/>
                  </a:cubicBezTo>
                  <a:cubicBezTo>
                    <a:pt x="1996" y="2567"/>
                    <a:pt x="2578" y="1996"/>
                    <a:pt x="2578" y="128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649;p46">
              <a:extLst>
                <a:ext uri="{FF2B5EF4-FFF2-40B4-BE49-F238E27FC236}">
                  <a16:creationId xmlns="" xmlns:a16="http://schemas.microsoft.com/office/drawing/2014/main" id="{DC2534B8-34F5-6264-10DF-CE335406E288}"/>
                </a:ext>
              </a:extLst>
            </p:cNvPr>
            <p:cNvSpPr/>
            <p:nvPr/>
          </p:nvSpPr>
          <p:spPr>
            <a:xfrm>
              <a:off x="2558112" y="2949361"/>
              <a:ext cx="155617" cy="154953"/>
            </a:xfrm>
            <a:custGeom>
              <a:avLst/>
              <a:gdLst/>
              <a:ahLst/>
              <a:cxnLst/>
              <a:rect l="l" t="t" r="r" b="b"/>
              <a:pathLst>
                <a:path w="2579" h="2568" extrusionOk="0">
                  <a:moveTo>
                    <a:pt x="1289" y="1"/>
                  </a:moveTo>
                  <a:cubicBezTo>
                    <a:pt x="572" y="1"/>
                    <a:pt x="1" y="572"/>
                    <a:pt x="1" y="1289"/>
                  </a:cubicBezTo>
                  <a:cubicBezTo>
                    <a:pt x="1" y="1996"/>
                    <a:pt x="583" y="2567"/>
                    <a:pt x="1289" y="2567"/>
                  </a:cubicBezTo>
                  <a:cubicBezTo>
                    <a:pt x="1996" y="2567"/>
                    <a:pt x="2578" y="1996"/>
                    <a:pt x="2578" y="1289"/>
                  </a:cubicBezTo>
                  <a:cubicBezTo>
                    <a:pt x="2578" y="572"/>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650;p46">
              <a:extLst>
                <a:ext uri="{FF2B5EF4-FFF2-40B4-BE49-F238E27FC236}">
                  <a16:creationId xmlns="" xmlns:a16="http://schemas.microsoft.com/office/drawing/2014/main" id="{E1649D66-C6BF-5C98-9AA2-431395213BFA}"/>
                </a:ext>
              </a:extLst>
            </p:cNvPr>
            <p:cNvSpPr/>
            <p:nvPr/>
          </p:nvSpPr>
          <p:spPr>
            <a:xfrm>
              <a:off x="2558112" y="2761220"/>
              <a:ext cx="155617" cy="154953"/>
            </a:xfrm>
            <a:custGeom>
              <a:avLst/>
              <a:gdLst/>
              <a:ahLst/>
              <a:cxnLst/>
              <a:rect l="l" t="t" r="r" b="b"/>
              <a:pathLst>
                <a:path w="2579" h="2568" extrusionOk="0">
                  <a:moveTo>
                    <a:pt x="1289" y="1"/>
                  </a:moveTo>
                  <a:cubicBezTo>
                    <a:pt x="572" y="1"/>
                    <a:pt x="1" y="572"/>
                    <a:pt x="1" y="1279"/>
                  </a:cubicBezTo>
                  <a:cubicBezTo>
                    <a:pt x="1" y="1996"/>
                    <a:pt x="583" y="2568"/>
                    <a:pt x="1289" y="2568"/>
                  </a:cubicBezTo>
                  <a:cubicBezTo>
                    <a:pt x="1996" y="2568"/>
                    <a:pt x="2578" y="1996"/>
                    <a:pt x="2578" y="1279"/>
                  </a:cubicBezTo>
                  <a:cubicBezTo>
                    <a:pt x="2578" y="572"/>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651;p46">
              <a:extLst>
                <a:ext uri="{FF2B5EF4-FFF2-40B4-BE49-F238E27FC236}">
                  <a16:creationId xmlns="" xmlns:a16="http://schemas.microsoft.com/office/drawing/2014/main" id="{12F591FA-B672-30CB-EF07-4F51BBCE348D}"/>
                </a:ext>
              </a:extLst>
            </p:cNvPr>
            <p:cNvSpPr/>
            <p:nvPr/>
          </p:nvSpPr>
          <p:spPr>
            <a:xfrm>
              <a:off x="2558112" y="2573141"/>
              <a:ext cx="155617" cy="154893"/>
            </a:xfrm>
            <a:custGeom>
              <a:avLst/>
              <a:gdLst/>
              <a:ahLst/>
              <a:cxnLst/>
              <a:rect l="l" t="t" r="r" b="b"/>
              <a:pathLst>
                <a:path w="2579" h="2567" extrusionOk="0">
                  <a:moveTo>
                    <a:pt x="1289" y="0"/>
                  </a:moveTo>
                  <a:cubicBezTo>
                    <a:pt x="572" y="0"/>
                    <a:pt x="1" y="572"/>
                    <a:pt x="1" y="1278"/>
                  </a:cubicBezTo>
                  <a:cubicBezTo>
                    <a:pt x="1" y="1995"/>
                    <a:pt x="583" y="2567"/>
                    <a:pt x="1289" y="2567"/>
                  </a:cubicBezTo>
                  <a:cubicBezTo>
                    <a:pt x="1996" y="2567"/>
                    <a:pt x="2578" y="1995"/>
                    <a:pt x="2578" y="1278"/>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652;p46">
              <a:extLst>
                <a:ext uri="{FF2B5EF4-FFF2-40B4-BE49-F238E27FC236}">
                  <a16:creationId xmlns="" xmlns:a16="http://schemas.microsoft.com/office/drawing/2014/main" id="{49800DC9-A468-8D3F-A16F-B229ADE03059}"/>
                </a:ext>
              </a:extLst>
            </p:cNvPr>
            <p:cNvSpPr/>
            <p:nvPr/>
          </p:nvSpPr>
          <p:spPr>
            <a:xfrm>
              <a:off x="2558112" y="2385000"/>
              <a:ext cx="155617" cy="154953"/>
            </a:xfrm>
            <a:custGeom>
              <a:avLst/>
              <a:gdLst/>
              <a:ahLst/>
              <a:cxnLst/>
              <a:rect l="l" t="t" r="r" b="b"/>
              <a:pathLst>
                <a:path w="2579" h="2568" extrusionOk="0">
                  <a:moveTo>
                    <a:pt x="1289" y="0"/>
                  </a:moveTo>
                  <a:cubicBezTo>
                    <a:pt x="572" y="0"/>
                    <a:pt x="1" y="572"/>
                    <a:pt x="1" y="1279"/>
                  </a:cubicBezTo>
                  <a:cubicBezTo>
                    <a:pt x="1" y="1996"/>
                    <a:pt x="583" y="2567"/>
                    <a:pt x="1289" y="2567"/>
                  </a:cubicBezTo>
                  <a:cubicBezTo>
                    <a:pt x="1996" y="2567"/>
                    <a:pt x="2578" y="1996"/>
                    <a:pt x="2578" y="127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653;p46">
              <a:extLst>
                <a:ext uri="{FF2B5EF4-FFF2-40B4-BE49-F238E27FC236}">
                  <a16:creationId xmlns="" xmlns:a16="http://schemas.microsoft.com/office/drawing/2014/main" id="{DE292E05-71F1-60AD-C0C6-CF49C36B647F}"/>
                </a:ext>
              </a:extLst>
            </p:cNvPr>
            <p:cNvSpPr/>
            <p:nvPr/>
          </p:nvSpPr>
          <p:spPr>
            <a:xfrm>
              <a:off x="1429391" y="3325581"/>
              <a:ext cx="154953" cy="154953"/>
            </a:xfrm>
            <a:custGeom>
              <a:avLst/>
              <a:gdLst/>
              <a:ahLst/>
              <a:cxnLst/>
              <a:rect l="l" t="t" r="r" b="b"/>
              <a:pathLst>
                <a:path w="2568" h="2568" extrusionOk="0">
                  <a:moveTo>
                    <a:pt x="1289" y="1"/>
                  </a:moveTo>
                  <a:cubicBezTo>
                    <a:pt x="572" y="1"/>
                    <a:pt x="0" y="573"/>
                    <a:pt x="0" y="1290"/>
                  </a:cubicBezTo>
                  <a:cubicBezTo>
                    <a:pt x="0" y="1996"/>
                    <a:pt x="572" y="2568"/>
                    <a:pt x="1289" y="2568"/>
                  </a:cubicBezTo>
                  <a:cubicBezTo>
                    <a:pt x="1996" y="2568"/>
                    <a:pt x="2567" y="1996"/>
                    <a:pt x="2567" y="1290"/>
                  </a:cubicBezTo>
                  <a:cubicBezTo>
                    <a:pt x="2567" y="573"/>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654;p46">
              <a:extLst>
                <a:ext uri="{FF2B5EF4-FFF2-40B4-BE49-F238E27FC236}">
                  <a16:creationId xmlns="" xmlns:a16="http://schemas.microsoft.com/office/drawing/2014/main" id="{90E393EE-5BA6-0E74-E234-09670B7D4F4F}"/>
                </a:ext>
              </a:extLst>
            </p:cNvPr>
            <p:cNvSpPr/>
            <p:nvPr/>
          </p:nvSpPr>
          <p:spPr>
            <a:xfrm>
              <a:off x="1429391" y="3137501"/>
              <a:ext cx="154953" cy="154953"/>
            </a:xfrm>
            <a:custGeom>
              <a:avLst/>
              <a:gdLst/>
              <a:ahLst/>
              <a:cxnLst/>
              <a:rect l="l" t="t" r="r" b="b"/>
              <a:pathLst>
                <a:path w="2568" h="2568" extrusionOk="0">
                  <a:moveTo>
                    <a:pt x="1289" y="0"/>
                  </a:moveTo>
                  <a:cubicBezTo>
                    <a:pt x="572" y="0"/>
                    <a:pt x="0" y="572"/>
                    <a:pt x="0" y="1289"/>
                  </a:cubicBezTo>
                  <a:cubicBezTo>
                    <a:pt x="0" y="1996"/>
                    <a:pt x="572" y="2567"/>
                    <a:pt x="1289" y="2567"/>
                  </a:cubicBezTo>
                  <a:cubicBezTo>
                    <a:pt x="1996" y="2567"/>
                    <a:pt x="2567" y="1996"/>
                    <a:pt x="2567" y="1289"/>
                  </a:cubicBezTo>
                  <a:cubicBezTo>
                    <a:pt x="2567"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655;p46">
              <a:extLst>
                <a:ext uri="{FF2B5EF4-FFF2-40B4-BE49-F238E27FC236}">
                  <a16:creationId xmlns="" xmlns:a16="http://schemas.microsoft.com/office/drawing/2014/main" id="{3EB73F9A-E41C-BA95-54B4-13EE5AAA6635}"/>
                </a:ext>
              </a:extLst>
            </p:cNvPr>
            <p:cNvSpPr/>
            <p:nvPr/>
          </p:nvSpPr>
          <p:spPr>
            <a:xfrm>
              <a:off x="1429391" y="2949361"/>
              <a:ext cx="154953" cy="154953"/>
            </a:xfrm>
            <a:custGeom>
              <a:avLst/>
              <a:gdLst/>
              <a:ahLst/>
              <a:cxnLst/>
              <a:rect l="l" t="t" r="r" b="b"/>
              <a:pathLst>
                <a:path w="2568" h="2568" extrusionOk="0">
                  <a:moveTo>
                    <a:pt x="1289" y="1"/>
                  </a:moveTo>
                  <a:cubicBezTo>
                    <a:pt x="572" y="1"/>
                    <a:pt x="0" y="572"/>
                    <a:pt x="0" y="1289"/>
                  </a:cubicBezTo>
                  <a:cubicBezTo>
                    <a:pt x="0" y="1996"/>
                    <a:pt x="572" y="2567"/>
                    <a:pt x="1289" y="2567"/>
                  </a:cubicBezTo>
                  <a:cubicBezTo>
                    <a:pt x="1996" y="2567"/>
                    <a:pt x="2567" y="1996"/>
                    <a:pt x="2567" y="1289"/>
                  </a:cubicBezTo>
                  <a:cubicBezTo>
                    <a:pt x="2567" y="572"/>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656;p46">
              <a:extLst>
                <a:ext uri="{FF2B5EF4-FFF2-40B4-BE49-F238E27FC236}">
                  <a16:creationId xmlns="" xmlns:a16="http://schemas.microsoft.com/office/drawing/2014/main" id="{E14257F6-ECAD-01BA-467F-C28EB298CB12}"/>
                </a:ext>
              </a:extLst>
            </p:cNvPr>
            <p:cNvSpPr/>
            <p:nvPr/>
          </p:nvSpPr>
          <p:spPr>
            <a:xfrm>
              <a:off x="1429391" y="2761220"/>
              <a:ext cx="154953" cy="154953"/>
            </a:xfrm>
            <a:custGeom>
              <a:avLst/>
              <a:gdLst/>
              <a:ahLst/>
              <a:cxnLst/>
              <a:rect l="l" t="t" r="r" b="b"/>
              <a:pathLst>
                <a:path w="2568" h="2568" extrusionOk="0">
                  <a:moveTo>
                    <a:pt x="1289" y="1"/>
                  </a:moveTo>
                  <a:cubicBezTo>
                    <a:pt x="572" y="1"/>
                    <a:pt x="0" y="572"/>
                    <a:pt x="0" y="1279"/>
                  </a:cubicBezTo>
                  <a:cubicBezTo>
                    <a:pt x="0" y="1996"/>
                    <a:pt x="572" y="2568"/>
                    <a:pt x="1289" y="2568"/>
                  </a:cubicBezTo>
                  <a:cubicBezTo>
                    <a:pt x="1996" y="2568"/>
                    <a:pt x="2567" y="1996"/>
                    <a:pt x="2567" y="1279"/>
                  </a:cubicBezTo>
                  <a:cubicBezTo>
                    <a:pt x="2567" y="572"/>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657;p46">
              <a:extLst>
                <a:ext uri="{FF2B5EF4-FFF2-40B4-BE49-F238E27FC236}">
                  <a16:creationId xmlns="" xmlns:a16="http://schemas.microsoft.com/office/drawing/2014/main" id="{30FE661E-6207-6F9B-0080-FAC350684762}"/>
                </a:ext>
              </a:extLst>
            </p:cNvPr>
            <p:cNvSpPr/>
            <p:nvPr/>
          </p:nvSpPr>
          <p:spPr>
            <a:xfrm>
              <a:off x="1429391" y="2573141"/>
              <a:ext cx="154953" cy="154893"/>
            </a:xfrm>
            <a:custGeom>
              <a:avLst/>
              <a:gdLst/>
              <a:ahLst/>
              <a:cxnLst/>
              <a:rect l="l" t="t" r="r" b="b"/>
              <a:pathLst>
                <a:path w="2568" h="2567" extrusionOk="0">
                  <a:moveTo>
                    <a:pt x="1289" y="0"/>
                  </a:moveTo>
                  <a:cubicBezTo>
                    <a:pt x="572" y="0"/>
                    <a:pt x="0" y="572"/>
                    <a:pt x="0" y="1278"/>
                  </a:cubicBezTo>
                  <a:cubicBezTo>
                    <a:pt x="0" y="1995"/>
                    <a:pt x="572" y="2567"/>
                    <a:pt x="1289" y="2567"/>
                  </a:cubicBezTo>
                  <a:cubicBezTo>
                    <a:pt x="1996" y="2567"/>
                    <a:pt x="2567" y="1995"/>
                    <a:pt x="2567" y="1278"/>
                  </a:cubicBezTo>
                  <a:cubicBezTo>
                    <a:pt x="2567"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658;p46">
              <a:extLst>
                <a:ext uri="{FF2B5EF4-FFF2-40B4-BE49-F238E27FC236}">
                  <a16:creationId xmlns="" xmlns:a16="http://schemas.microsoft.com/office/drawing/2014/main" id="{D708ED23-7500-4120-AF91-6A08BE0A08FA}"/>
                </a:ext>
              </a:extLst>
            </p:cNvPr>
            <p:cNvSpPr/>
            <p:nvPr/>
          </p:nvSpPr>
          <p:spPr>
            <a:xfrm>
              <a:off x="1429391" y="2385000"/>
              <a:ext cx="154953" cy="154953"/>
            </a:xfrm>
            <a:custGeom>
              <a:avLst/>
              <a:gdLst/>
              <a:ahLst/>
              <a:cxnLst/>
              <a:rect l="l" t="t" r="r" b="b"/>
              <a:pathLst>
                <a:path w="2568" h="2568" extrusionOk="0">
                  <a:moveTo>
                    <a:pt x="1289" y="0"/>
                  </a:moveTo>
                  <a:cubicBezTo>
                    <a:pt x="572" y="0"/>
                    <a:pt x="0" y="572"/>
                    <a:pt x="0" y="1279"/>
                  </a:cubicBezTo>
                  <a:cubicBezTo>
                    <a:pt x="0" y="1996"/>
                    <a:pt x="572" y="2567"/>
                    <a:pt x="1289" y="2567"/>
                  </a:cubicBezTo>
                  <a:cubicBezTo>
                    <a:pt x="1996" y="2567"/>
                    <a:pt x="2567" y="1996"/>
                    <a:pt x="2567" y="1279"/>
                  </a:cubicBezTo>
                  <a:cubicBezTo>
                    <a:pt x="2567"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659;p46">
              <a:extLst>
                <a:ext uri="{FF2B5EF4-FFF2-40B4-BE49-F238E27FC236}">
                  <a16:creationId xmlns="" xmlns:a16="http://schemas.microsoft.com/office/drawing/2014/main" id="{A5FC695C-26BB-DCAE-E475-171D0089211C}"/>
                </a:ext>
              </a:extLst>
            </p:cNvPr>
            <p:cNvSpPr/>
            <p:nvPr/>
          </p:nvSpPr>
          <p:spPr>
            <a:xfrm>
              <a:off x="989150" y="3505575"/>
              <a:ext cx="2157879" cy="177520"/>
            </a:xfrm>
            <a:custGeom>
              <a:avLst/>
              <a:gdLst/>
              <a:ahLst/>
              <a:cxnLst/>
              <a:rect l="l" t="t" r="r" b="b"/>
              <a:pathLst>
                <a:path w="35762" h="2942" extrusionOk="0">
                  <a:moveTo>
                    <a:pt x="1186" y="1"/>
                  </a:moveTo>
                  <a:cubicBezTo>
                    <a:pt x="531" y="1"/>
                    <a:pt x="1" y="531"/>
                    <a:pt x="1" y="1185"/>
                  </a:cubicBezTo>
                  <a:lnTo>
                    <a:pt x="1" y="1757"/>
                  </a:lnTo>
                  <a:cubicBezTo>
                    <a:pt x="1" y="2412"/>
                    <a:pt x="531" y="2942"/>
                    <a:pt x="1186" y="2942"/>
                  </a:cubicBezTo>
                  <a:lnTo>
                    <a:pt x="34587" y="2942"/>
                  </a:lnTo>
                  <a:cubicBezTo>
                    <a:pt x="35231" y="2942"/>
                    <a:pt x="35761" y="2412"/>
                    <a:pt x="35761" y="1757"/>
                  </a:cubicBezTo>
                  <a:lnTo>
                    <a:pt x="35761" y="1185"/>
                  </a:lnTo>
                  <a:cubicBezTo>
                    <a:pt x="35761" y="531"/>
                    <a:pt x="35231" y="1"/>
                    <a:pt x="34587" y="1"/>
                  </a:cubicBezTo>
                  <a:close/>
                </a:path>
              </a:pathLst>
            </a:custGeom>
            <a:solidFill>
              <a:srgbClr val="C232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660;p46">
              <a:extLst>
                <a:ext uri="{FF2B5EF4-FFF2-40B4-BE49-F238E27FC236}">
                  <a16:creationId xmlns="" xmlns:a16="http://schemas.microsoft.com/office/drawing/2014/main" id="{4BDA02E8-5C52-5B5C-9E3A-53EB3F64DBA5}"/>
                </a:ext>
              </a:extLst>
            </p:cNvPr>
            <p:cNvSpPr/>
            <p:nvPr/>
          </p:nvSpPr>
          <p:spPr>
            <a:xfrm>
              <a:off x="1717213" y="4113863"/>
              <a:ext cx="70899" cy="405786"/>
            </a:xfrm>
            <a:custGeom>
              <a:avLst/>
              <a:gdLst/>
              <a:ahLst/>
              <a:cxnLst/>
              <a:rect l="l" t="t" r="r" b="b"/>
              <a:pathLst>
                <a:path w="1175" h="6725" extrusionOk="0">
                  <a:moveTo>
                    <a:pt x="1" y="0"/>
                  </a:moveTo>
                  <a:lnTo>
                    <a:pt x="1" y="6142"/>
                  </a:lnTo>
                  <a:cubicBezTo>
                    <a:pt x="1" y="6464"/>
                    <a:pt x="260" y="6724"/>
                    <a:pt x="583" y="6724"/>
                  </a:cubicBezTo>
                  <a:cubicBezTo>
                    <a:pt x="915" y="6724"/>
                    <a:pt x="1175" y="6464"/>
                    <a:pt x="1175" y="6142"/>
                  </a:cubicBezTo>
                  <a:lnTo>
                    <a:pt x="1175" y="239"/>
                  </a:lnTo>
                  <a:lnTo>
                    <a:pt x="811" y="239"/>
                  </a:lnTo>
                  <a:cubicBezTo>
                    <a:pt x="510" y="239"/>
                    <a:pt x="229" y="156"/>
                    <a:pt x="1" y="0"/>
                  </a:cubicBezTo>
                  <a:close/>
                </a:path>
              </a:pathLst>
            </a:custGeom>
            <a:solidFill>
              <a:srgbClr val="6A1C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1661;p46">
              <a:extLst>
                <a:ext uri="{FF2B5EF4-FFF2-40B4-BE49-F238E27FC236}">
                  <a16:creationId xmlns="" xmlns:a16="http://schemas.microsoft.com/office/drawing/2014/main" id="{35E498D1-2C6D-FE7C-FE68-2C26BA9BCC25}"/>
                </a:ext>
              </a:extLst>
            </p:cNvPr>
            <p:cNvSpPr/>
            <p:nvPr/>
          </p:nvSpPr>
          <p:spPr>
            <a:xfrm>
              <a:off x="2370032" y="4113863"/>
              <a:ext cx="70236" cy="405786"/>
            </a:xfrm>
            <a:custGeom>
              <a:avLst/>
              <a:gdLst/>
              <a:ahLst/>
              <a:cxnLst/>
              <a:rect l="l" t="t" r="r" b="b"/>
              <a:pathLst>
                <a:path w="1164" h="6725" extrusionOk="0">
                  <a:moveTo>
                    <a:pt x="1164" y="0"/>
                  </a:moveTo>
                  <a:cubicBezTo>
                    <a:pt x="935" y="156"/>
                    <a:pt x="655" y="239"/>
                    <a:pt x="364" y="239"/>
                  </a:cubicBezTo>
                  <a:lnTo>
                    <a:pt x="0" y="239"/>
                  </a:lnTo>
                  <a:lnTo>
                    <a:pt x="0" y="6142"/>
                  </a:lnTo>
                  <a:cubicBezTo>
                    <a:pt x="0" y="6464"/>
                    <a:pt x="260" y="6724"/>
                    <a:pt x="582" y="6724"/>
                  </a:cubicBezTo>
                  <a:cubicBezTo>
                    <a:pt x="904" y="6724"/>
                    <a:pt x="1164" y="6464"/>
                    <a:pt x="1164" y="6142"/>
                  </a:cubicBezTo>
                  <a:lnTo>
                    <a:pt x="1164" y="0"/>
                  </a:lnTo>
                  <a:close/>
                </a:path>
              </a:pathLst>
            </a:custGeom>
            <a:solidFill>
              <a:srgbClr val="6A1C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662;p46">
              <a:extLst>
                <a:ext uri="{FF2B5EF4-FFF2-40B4-BE49-F238E27FC236}">
                  <a16:creationId xmlns="" xmlns:a16="http://schemas.microsoft.com/office/drawing/2014/main" id="{B3FDEE86-AA2C-C3D7-C8F3-604632B8BD85}"/>
                </a:ext>
              </a:extLst>
            </p:cNvPr>
            <p:cNvSpPr/>
            <p:nvPr/>
          </p:nvSpPr>
          <p:spPr>
            <a:xfrm>
              <a:off x="1717213" y="2685373"/>
              <a:ext cx="723054" cy="1221583"/>
            </a:xfrm>
            <a:custGeom>
              <a:avLst/>
              <a:gdLst/>
              <a:ahLst/>
              <a:cxnLst/>
              <a:rect l="l" t="t" r="r" b="b"/>
              <a:pathLst>
                <a:path w="11983" h="20245" extrusionOk="0">
                  <a:moveTo>
                    <a:pt x="1331" y="0"/>
                  </a:moveTo>
                  <a:cubicBezTo>
                    <a:pt x="603" y="0"/>
                    <a:pt x="1" y="603"/>
                    <a:pt x="1" y="1331"/>
                  </a:cubicBezTo>
                  <a:lnTo>
                    <a:pt x="1" y="20245"/>
                  </a:lnTo>
                  <a:cubicBezTo>
                    <a:pt x="229" y="20099"/>
                    <a:pt x="510" y="20006"/>
                    <a:pt x="811" y="20006"/>
                  </a:cubicBezTo>
                  <a:lnTo>
                    <a:pt x="11183" y="20006"/>
                  </a:lnTo>
                  <a:cubicBezTo>
                    <a:pt x="11474" y="20006"/>
                    <a:pt x="11754" y="20099"/>
                    <a:pt x="11983" y="20245"/>
                  </a:cubicBezTo>
                  <a:lnTo>
                    <a:pt x="11983" y="1331"/>
                  </a:lnTo>
                  <a:cubicBezTo>
                    <a:pt x="11983" y="603"/>
                    <a:pt x="11391" y="0"/>
                    <a:pt x="10653" y="0"/>
                  </a:cubicBezTo>
                  <a:close/>
                </a:path>
              </a:pathLst>
            </a:cu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663;p46">
              <a:extLst>
                <a:ext uri="{FF2B5EF4-FFF2-40B4-BE49-F238E27FC236}">
                  <a16:creationId xmlns="" xmlns:a16="http://schemas.microsoft.com/office/drawing/2014/main" id="{6ACDCD93-5B74-DC99-5A90-B15790DA3BBC}"/>
                </a:ext>
              </a:extLst>
            </p:cNvPr>
            <p:cNvSpPr/>
            <p:nvPr/>
          </p:nvSpPr>
          <p:spPr>
            <a:xfrm>
              <a:off x="1677690" y="3892476"/>
              <a:ext cx="802100" cy="235869"/>
            </a:xfrm>
            <a:custGeom>
              <a:avLst/>
              <a:gdLst/>
              <a:ahLst/>
              <a:cxnLst/>
              <a:rect l="l" t="t" r="r" b="b"/>
              <a:pathLst>
                <a:path w="13293" h="3909" extrusionOk="0">
                  <a:moveTo>
                    <a:pt x="1466" y="1"/>
                  </a:moveTo>
                  <a:cubicBezTo>
                    <a:pt x="1165" y="1"/>
                    <a:pt x="884" y="94"/>
                    <a:pt x="656" y="240"/>
                  </a:cubicBezTo>
                  <a:cubicBezTo>
                    <a:pt x="261" y="510"/>
                    <a:pt x="1" y="957"/>
                    <a:pt x="1" y="1466"/>
                  </a:cubicBezTo>
                  <a:lnTo>
                    <a:pt x="1" y="2453"/>
                  </a:lnTo>
                  <a:cubicBezTo>
                    <a:pt x="1" y="2963"/>
                    <a:pt x="261" y="3409"/>
                    <a:pt x="656" y="3669"/>
                  </a:cubicBezTo>
                  <a:cubicBezTo>
                    <a:pt x="884" y="3825"/>
                    <a:pt x="1165" y="3908"/>
                    <a:pt x="1466" y="3908"/>
                  </a:cubicBezTo>
                  <a:lnTo>
                    <a:pt x="11838" y="3908"/>
                  </a:lnTo>
                  <a:cubicBezTo>
                    <a:pt x="12129" y="3908"/>
                    <a:pt x="12409" y="3825"/>
                    <a:pt x="12638" y="3669"/>
                  </a:cubicBezTo>
                  <a:cubicBezTo>
                    <a:pt x="13033" y="3409"/>
                    <a:pt x="13293" y="2963"/>
                    <a:pt x="13293" y="2453"/>
                  </a:cubicBezTo>
                  <a:lnTo>
                    <a:pt x="13293" y="1466"/>
                  </a:lnTo>
                  <a:cubicBezTo>
                    <a:pt x="13293" y="957"/>
                    <a:pt x="13033" y="510"/>
                    <a:pt x="12638" y="240"/>
                  </a:cubicBezTo>
                  <a:cubicBezTo>
                    <a:pt x="12409" y="94"/>
                    <a:pt x="12129" y="1"/>
                    <a:pt x="11838" y="1"/>
                  </a:cubicBezTo>
                  <a:close/>
                </a:path>
              </a:pathLst>
            </a:custGeom>
            <a:solidFill>
              <a:srgbClr val="C232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 xmlns:p14="http://schemas.microsoft.com/office/powerpoint/2010/main" val="14497992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10" name="Nhóm 9">
            <a:extLst>
              <a:ext uri="{FF2B5EF4-FFF2-40B4-BE49-F238E27FC236}">
                <a16:creationId xmlns="" xmlns:a16="http://schemas.microsoft.com/office/drawing/2014/main" id="{69A73727-6390-E098-09AE-184D32253486}"/>
              </a:ext>
            </a:extLst>
          </p:cNvPr>
          <p:cNvGrpSpPr/>
          <p:nvPr/>
        </p:nvGrpSpPr>
        <p:grpSpPr>
          <a:xfrm>
            <a:off x="927545" y="1403483"/>
            <a:ext cx="7566322" cy="1015663"/>
            <a:chOff x="1727036" y="1440320"/>
            <a:chExt cx="7566322" cy="1015663"/>
          </a:xfrm>
        </p:grpSpPr>
        <p:sp>
          <p:nvSpPr>
            <p:cNvPr id="93" name="Hộp Văn bản 92">
              <a:extLst>
                <a:ext uri="{FF2B5EF4-FFF2-40B4-BE49-F238E27FC236}">
                  <a16:creationId xmlns="" xmlns:a16="http://schemas.microsoft.com/office/drawing/2014/main" id="{E9ED50D5-C0DF-183C-6FDF-AC329D179A8B}"/>
                </a:ext>
              </a:extLst>
            </p:cNvPr>
            <p:cNvSpPr txBox="1"/>
            <p:nvPr/>
          </p:nvSpPr>
          <p:spPr>
            <a:xfrm>
              <a:off x="2146749" y="1440320"/>
              <a:ext cx="7146609" cy="1015663"/>
            </a:xfrm>
            <a:prstGeom prst="rect">
              <a:avLst/>
            </a:prstGeom>
            <a:noFill/>
          </p:spPr>
          <p:txBody>
            <a:bodyPr wrap="square">
              <a:spAutoFit/>
            </a:bodyPr>
            <a:lstStyle/>
            <a:p>
              <a:pPr algn="just"/>
              <a:r>
                <a:rPr lang="en-US" sz="2000" dirty="0">
                  <a:latin typeface="Calibri" panose="020F0502020204030204" pitchFamily="34" charset="0"/>
                  <a:ea typeface="Times New Roman" panose="02020603050405020304" pitchFamily="18" charset="0"/>
                  <a:cs typeface="Calibri" panose="020F0502020204030204" pitchFamily="34" charset="0"/>
                </a:rPr>
                <a:t>K</a:t>
              </a:r>
              <a:r>
                <a:rPr lang="en-US" sz="2000" dirty="0">
                  <a:effectLst/>
                  <a:latin typeface="Calibri" panose="020F0502020204030204" pitchFamily="34" charset="0"/>
                  <a:ea typeface="Times New Roman" panose="02020603050405020304" pitchFamily="18" charset="0"/>
                  <a:cs typeface="Calibri" panose="020F0502020204030204" pitchFamily="34" charset="0"/>
                </a:rPr>
                <a:t>hông gian quen thuộc của nông thôn Việt Nam xưa với các hình ảnh như con sông, bến đò,... những cảnh sinh hoạt như gặt lúa, mang cơm,... </a:t>
              </a:r>
              <a:endParaRPr lang="en-US" sz="2000" dirty="0">
                <a:latin typeface="Calibri" panose="020F0502020204030204" pitchFamily="34" charset="0"/>
                <a:cs typeface="Calibri" panose="020F0502020204030204" pitchFamily="34" charset="0"/>
              </a:endParaRPr>
            </a:p>
          </p:txBody>
        </p:sp>
        <p:sp>
          <p:nvSpPr>
            <p:cNvPr id="100" name="Google Shape;1272;p39">
              <a:extLst>
                <a:ext uri="{FF2B5EF4-FFF2-40B4-BE49-F238E27FC236}">
                  <a16:creationId xmlns="" xmlns:a16="http://schemas.microsoft.com/office/drawing/2014/main" id="{09F57785-9585-CC94-BD74-A7264FC575A8}"/>
                </a:ext>
              </a:extLst>
            </p:cNvPr>
            <p:cNvSpPr/>
            <p:nvPr/>
          </p:nvSpPr>
          <p:spPr>
            <a:xfrm>
              <a:off x="1727036" y="1555489"/>
              <a:ext cx="429173" cy="477548"/>
            </a:xfrm>
            <a:custGeom>
              <a:avLst/>
              <a:gdLst/>
              <a:ahLst/>
              <a:cxnLst/>
              <a:rect l="l" t="t" r="r" b="b"/>
              <a:pathLst>
                <a:path w="29738" h="33090" extrusionOk="0">
                  <a:moveTo>
                    <a:pt x="21885" y="7813"/>
                  </a:moveTo>
                  <a:cubicBezTo>
                    <a:pt x="23988" y="7813"/>
                    <a:pt x="26512" y="10036"/>
                    <a:pt x="26289" y="11507"/>
                  </a:cubicBezTo>
                  <a:cubicBezTo>
                    <a:pt x="26135" y="12526"/>
                    <a:pt x="25562" y="12841"/>
                    <a:pt x="25019" y="12841"/>
                  </a:cubicBezTo>
                  <a:cubicBezTo>
                    <a:pt x="24680" y="12841"/>
                    <a:pt x="24352" y="12718"/>
                    <a:pt x="24146" y="12567"/>
                  </a:cubicBezTo>
                  <a:cubicBezTo>
                    <a:pt x="23876" y="12363"/>
                    <a:pt x="23343" y="12171"/>
                    <a:pt x="22838" y="12171"/>
                  </a:cubicBezTo>
                  <a:cubicBezTo>
                    <a:pt x="22341" y="12171"/>
                    <a:pt x="21871" y="12357"/>
                    <a:pt x="21705" y="12900"/>
                  </a:cubicBezTo>
                  <a:cubicBezTo>
                    <a:pt x="21521" y="13528"/>
                    <a:pt x="20903" y="14433"/>
                    <a:pt x="20247" y="14433"/>
                  </a:cubicBezTo>
                  <a:cubicBezTo>
                    <a:pt x="19759" y="14433"/>
                    <a:pt x="19250" y="13931"/>
                    <a:pt x="18884" y="12436"/>
                  </a:cubicBezTo>
                  <a:cubicBezTo>
                    <a:pt x="18015" y="8924"/>
                    <a:pt x="21122" y="7924"/>
                    <a:pt x="21122" y="7924"/>
                  </a:cubicBezTo>
                  <a:cubicBezTo>
                    <a:pt x="21366" y="7848"/>
                    <a:pt x="21622" y="7813"/>
                    <a:pt x="21885" y="7813"/>
                  </a:cubicBezTo>
                  <a:close/>
                  <a:moveTo>
                    <a:pt x="10759" y="13171"/>
                  </a:moveTo>
                  <a:cubicBezTo>
                    <a:pt x="11738" y="13171"/>
                    <a:pt x="12905" y="13553"/>
                    <a:pt x="13990" y="14889"/>
                  </a:cubicBezTo>
                  <a:cubicBezTo>
                    <a:pt x="15885" y="17239"/>
                    <a:pt x="14767" y="17906"/>
                    <a:pt x="13589" y="17906"/>
                  </a:cubicBezTo>
                  <a:cubicBezTo>
                    <a:pt x="13197" y="17906"/>
                    <a:pt x="12799" y="17832"/>
                    <a:pt x="12502" y="17722"/>
                  </a:cubicBezTo>
                  <a:cubicBezTo>
                    <a:pt x="12362" y="17669"/>
                    <a:pt x="12227" y="17645"/>
                    <a:pt x="12100" y="17645"/>
                  </a:cubicBezTo>
                  <a:cubicBezTo>
                    <a:pt x="11145" y="17645"/>
                    <a:pt x="10561" y="19000"/>
                    <a:pt x="10561" y="19651"/>
                  </a:cubicBezTo>
                  <a:cubicBezTo>
                    <a:pt x="10561" y="20225"/>
                    <a:pt x="10130" y="21139"/>
                    <a:pt x="9193" y="21139"/>
                  </a:cubicBezTo>
                  <a:cubicBezTo>
                    <a:pt x="8904" y="21139"/>
                    <a:pt x="8567" y="21052"/>
                    <a:pt x="8180" y="20842"/>
                  </a:cubicBezTo>
                  <a:cubicBezTo>
                    <a:pt x="6549" y="19949"/>
                    <a:pt x="6394" y="15341"/>
                    <a:pt x="8478" y="13853"/>
                  </a:cubicBezTo>
                  <a:cubicBezTo>
                    <a:pt x="8478" y="13853"/>
                    <a:pt x="9451" y="13171"/>
                    <a:pt x="10759" y="13171"/>
                  </a:cubicBezTo>
                  <a:close/>
                  <a:moveTo>
                    <a:pt x="23706" y="17579"/>
                  </a:moveTo>
                  <a:cubicBezTo>
                    <a:pt x="23941" y="17579"/>
                    <a:pt x="24174" y="17710"/>
                    <a:pt x="24384" y="18044"/>
                  </a:cubicBezTo>
                  <a:cubicBezTo>
                    <a:pt x="25242" y="19389"/>
                    <a:pt x="24849" y="21961"/>
                    <a:pt x="24277" y="23354"/>
                  </a:cubicBezTo>
                  <a:cubicBezTo>
                    <a:pt x="23587" y="25045"/>
                    <a:pt x="21741" y="25914"/>
                    <a:pt x="20086" y="26354"/>
                  </a:cubicBezTo>
                  <a:cubicBezTo>
                    <a:pt x="19381" y="26540"/>
                    <a:pt x="18734" y="26621"/>
                    <a:pt x="18144" y="26621"/>
                  </a:cubicBezTo>
                  <a:cubicBezTo>
                    <a:pt x="14003" y="26621"/>
                    <a:pt x="12687" y="22610"/>
                    <a:pt x="13990" y="22485"/>
                  </a:cubicBezTo>
                  <a:cubicBezTo>
                    <a:pt x="15478" y="22330"/>
                    <a:pt x="17264" y="22485"/>
                    <a:pt x="19193" y="21592"/>
                  </a:cubicBezTo>
                  <a:cubicBezTo>
                    <a:pt x="20396" y="21032"/>
                    <a:pt x="21467" y="20151"/>
                    <a:pt x="22146" y="19008"/>
                  </a:cubicBezTo>
                  <a:cubicBezTo>
                    <a:pt x="22432" y="18514"/>
                    <a:pt x="23077" y="17579"/>
                    <a:pt x="23706" y="17579"/>
                  </a:cubicBezTo>
                  <a:close/>
                  <a:moveTo>
                    <a:pt x="21625" y="0"/>
                  </a:moveTo>
                  <a:cubicBezTo>
                    <a:pt x="11030" y="0"/>
                    <a:pt x="0" y="11472"/>
                    <a:pt x="0" y="11472"/>
                  </a:cubicBezTo>
                  <a:cubicBezTo>
                    <a:pt x="4906" y="25902"/>
                    <a:pt x="15478" y="32605"/>
                    <a:pt x="20384" y="33046"/>
                  </a:cubicBezTo>
                  <a:cubicBezTo>
                    <a:pt x="20696" y="33074"/>
                    <a:pt x="21006" y="33089"/>
                    <a:pt x="21313" y="33089"/>
                  </a:cubicBezTo>
                  <a:cubicBezTo>
                    <a:pt x="25848" y="33089"/>
                    <a:pt x="29737" y="29842"/>
                    <a:pt x="29314" y="19806"/>
                  </a:cubicBezTo>
                  <a:cubicBezTo>
                    <a:pt x="28873" y="9090"/>
                    <a:pt x="22027" y="6"/>
                    <a:pt x="22027" y="6"/>
                  </a:cubicBezTo>
                  <a:cubicBezTo>
                    <a:pt x="21893" y="2"/>
                    <a:pt x="21759" y="0"/>
                    <a:pt x="216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grpSp>
      <p:grpSp>
        <p:nvGrpSpPr>
          <p:cNvPr id="11" name="Nhóm 10">
            <a:extLst>
              <a:ext uri="{FF2B5EF4-FFF2-40B4-BE49-F238E27FC236}">
                <a16:creationId xmlns="" xmlns:a16="http://schemas.microsoft.com/office/drawing/2014/main" id="{C119BD97-3CD4-89B1-E0BC-E67487E9A4CE}"/>
              </a:ext>
            </a:extLst>
          </p:cNvPr>
          <p:cNvGrpSpPr/>
          <p:nvPr/>
        </p:nvGrpSpPr>
        <p:grpSpPr>
          <a:xfrm>
            <a:off x="927545" y="2475778"/>
            <a:ext cx="7420151" cy="1323439"/>
            <a:chOff x="1727036" y="2308732"/>
            <a:chExt cx="7420151" cy="1323439"/>
          </a:xfrm>
        </p:grpSpPr>
        <p:sp>
          <p:nvSpPr>
            <p:cNvPr id="95" name="Hộp Văn bản 94">
              <a:extLst>
                <a:ext uri="{FF2B5EF4-FFF2-40B4-BE49-F238E27FC236}">
                  <a16:creationId xmlns="" xmlns:a16="http://schemas.microsoft.com/office/drawing/2014/main" id="{2CB34589-081E-1219-A9F2-B11208D22DC4}"/>
                </a:ext>
              </a:extLst>
            </p:cNvPr>
            <p:cNvSpPr txBox="1"/>
            <p:nvPr/>
          </p:nvSpPr>
          <p:spPr>
            <a:xfrm>
              <a:off x="2146749" y="2308732"/>
              <a:ext cx="7000438" cy="1323439"/>
            </a:xfrm>
            <a:prstGeom prst="rect">
              <a:avLst/>
            </a:prstGeom>
            <a:noFill/>
          </p:spPr>
          <p:txBody>
            <a:bodyPr wrap="square">
              <a:spAutoFit/>
            </a:bodyPr>
            <a:lstStyle/>
            <a:p>
              <a:pPr algn="just">
                <a:spcAft>
                  <a:spcPts val="800"/>
                </a:spcAft>
                <a:tabLst>
                  <a:tab pos="65913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N</a:t>
              </a:r>
              <a:r>
                <a:rPr lang="en-US" sz="2000" dirty="0">
                  <a:effectLst/>
                  <a:latin typeface="Calibri" panose="020F0502020204030204" pitchFamily="34" charset="0"/>
                  <a:ea typeface="Times New Roman" panose="02020603050405020304" pitchFamily="18" charset="0"/>
                  <a:cs typeface="Calibri" panose="020F0502020204030204" pitchFamily="34" charset="0"/>
                </a:rPr>
                <a:t>hững thiết chế tinh thần ràng buộc đời sống con người như quan niệm “cha mẹ đặt đâu con ngồi đấy” và dư luận xã hội (rõ ràng ở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Xuý</a:t>
              </a:r>
              <a:r>
                <a:rPr lang="en-US" sz="2000" dirty="0">
                  <a:effectLst/>
                  <a:latin typeface="Calibri" panose="020F0502020204030204" pitchFamily="34" charset="0"/>
                  <a:ea typeface="Times New Roman" panose="02020603050405020304" pitchFamily="18" charset="0"/>
                  <a:cs typeface="Calibri" panose="020F0502020204030204" pitchFamily="34" charset="0"/>
                </a:rPr>
                <a:t> Vân luôn có một nỗi ám ảnh về tình trạng “chúng chê, bạn cười”)... </a:t>
              </a:r>
              <a:endParaRPr lang="en-US" sz="2000" dirty="0">
                <a:effectLst/>
                <a:latin typeface="Calibri" panose="020F0502020204030204" pitchFamily="34" charset="0"/>
                <a:ea typeface="Yu Mincho" panose="02020400000000000000" pitchFamily="18" charset="-128"/>
                <a:cs typeface="Calibri" panose="020F0502020204030204" pitchFamily="34" charset="0"/>
              </a:endParaRPr>
            </a:p>
          </p:txBody>
        </p:sp>
        <p:sp>
          <p:nvSpPr>
            <p:cNvPr id="101" name="Google Shape;1272;p39">
              <a:extLst>
                <a:ext uri="{FF2B5EF4-FFF2-40B4-BE49-F238E27FC236}">
                  <a16:creationId xmlns="" xmlns:a16="http://schemas.microsoft.com/office/drawing/2014/main" id="{F4CCDBDE-B5E0-6985-3919-0A13661A1C6A}"/>
                </a:ext>
              </a:extLst>
            </p:cNvPr>
            <p:cNvSpPr/>
            <p:nvPr/>
          </p:nvSpPr>
          <p:spPr>
            <a:xfrm>
              <a:off x="1727036" y="2399017"/>
              <a:ext cx="429173" cy="477548"/>
            </a:xfrm>
            <a:custGeom>
              <a:avLst/>
              <a:gdLst/>
              <a:ahLst/>
              <a:cxnLst/>
              <a:rect l="l" t="t" r="r" b="b"/>
              <a:pathLst>
                <a:path w="29738" h="33090" extrusionOk="0">
                  <a:moveTo>
                    <a:pt x="21885" y="7813"/>
                  </a:moveTo>
                  <a:cubicBezTo>
                    <a:pt x="23988" y="7813"/>
                    <a:pt x="26512" y="10036"/>
                    <a:pt x="26289" y="11507"/>
                  </a:cubicBezTo>
                  <a:cubicBezTo>
                    <a:pt x="26135" y="12526"/>
                    <a:pt x="25562" y="12841"/>
                    <a:pt x="25019" y="12841"/>
                  </a:cubicBezTo>
                  <a:cubicBezTo>
                    <a:pt x="24680" y="12841"/>
                    <a:pt x="24352" y="12718"/>
                    <a:pt x="24146" y="12567"/>
                  </a:cubicBezTo>
                  <a:cubicBezTo>
                    <a:pt x="23876" y="12363"/>
                    <a:pt x="23343" y="12171"/>
                    <a:pt x="22838" y="12171"/>
                  </a:cubicBezTo>
                  <a:cubicBezTo>
                    <a:pt x="22341" y="12171"/>
                    <a:pt x="21871" y="12357"/>
                    <a:pt x="21705" y="12900"/>
                  </a:cubicBezTo>
                  <a:cubicBezTo>
                    <a:pt x="21521" y="13528"/>
                    <a:pt x="20903" y="14433"/>
                    <a:pt x="20247" y="14433"/>
                  </a:cubicBezTo>
                  <a:cubicBezTo>
                    <a:pt x="19759" y="14433"/>
                    <a:pt x="19250" y="13931"/>
                    <a:pt x="18884" y="12436"/>
                  </a:cubicBezTo>
                  <a:cubicBezTo>
                    <a:pt x="18015" y="8924"/>
                    <a:pt x="21122" y="7924"/>
                    <a:pt x="21122" y="7924"/>
                  </a:cubicBezTo>
                  <a:cubicBezTo>
                    <a:pt x="21366" y="7848"/>
                    <a:pt x="21622" y="7813"/>
                    <a:pt x="21885" y="7813"/>
                  </a:cubicBezTo>
                  <a:close/>
                  <a:moveTo>
                    <a:pt x="10759" y="13171"/>
                  </a:moveTo>
                  <a:cubicBezTo>
                    <a:pt x="11738" y="13171"/>
                    <a:pt x="12905" y="13553"/>
                    <a:pt x="13990" y="14889"/>
                  </a:cubicBezTo>
                  <a:cubicBezTo>
                    <a:pt x="15885" y="17239"/>
                    <a:pt x="14767" y="17906"/>
                    <a:pt x="13589" y="17906"/>
                  </a:cubicBezTo>
                  <a:cubicBezTo>
                    <a:pt x="13197" y="17906"/>
                    <a:pt x="12799" y="17832"/>
                    <a:pt x="12502" y="17722"/>
                  </a:cubicBezTo>
                  <a:cubicBezTo>
                    <a:pt x="12362" y="17669"/>
                    <a:pt x="12227" y="17645"/>
                    <a:pt x="12100" y="17645"/>
                  </a:cubicBezTo>
                  <a:cubicBezTo>
                    <a:pt x="11145" y="17645"/>
                    <a:pt x="10561" y="19000"/>
                    <a:pt x="10561" y="19651"/>
                  </a:cubicBezTo>
                  <a:cubicBezTo>
                    <a:pt x="10561" y="20225"/>
                    <a:pt x="10130" y="21139"/>
                    <a:pt x="9193" y="21139"/>
                  </a:cubicBezTo>
                  <a:cubicBezTo>
                    <a:pt x="8904" y="21139"/>
                    <a:pt x="8567" y="21052"/>
                    <a:pt x="8180" y="20842"/>
                  </a:cubicBezTo>
                  <a:cubicBezTo>
                    <a:pt x="6549" y="19949"/>
                    <a:pt x="6394" y="15341"/>
                    <a:pt x="8478" y="13853"/>
                  </a:cubicBezTo>
                  <a:cubicBezTo>
                    <a:pt x="8478" y="13853"/>
                    <a:pt x="9451" y="13171"/>
                    <a:pt x="10759" y="13171"/>
                  </a:cubicBezTo>
                  <a:close/>
                  <a:moveTo>
                    <a:pt x="23706" y="17579"/>
                  </a:moveTo>
                  <a:cubicBezTo>
                    <a:pt x="23941" y="17579"/>
                    <a:pt x="24174" y="17710"/>
                    <a:pt x="24384" y="18044"/>
                  </a:cubicBezTo>
                  <a:cubicBezTo>
                    <a:pt x="25242" y="19389"/>
                    <a:pt x="24849" y="21961"/>
                    <a:pt x="24277" y="23354"/>
                  </a:cubicBezTo>
                  <a:cubicBezTo>
                    <a:pt x="23587" y="25045"/>
                    <a:pt x="21741" y="25914"/>
                    <a:pt x="20086" y="26354"/>
                  </a:cubicBezTo>
                  <a:cubicBezTo>
                    <a:pt x="19381" y="26540"/>
                    <a:pt x="18734" y="26621"/>
                    <a:pt x="18144" y="26621"/>
                  </a:cubicBezTo>
                  <a:cubicBezTo>
                    <a:pt x="14003" y="26621"/>
                    <a:pt x="12687" y="22610"/>
                    <a:pt x="13990" y="22485"/>
                  </a:cubicBezTo>
                  <a:cubicBezTo>
                    <a:pt x="15478" y="22330"/>
                    <a:pt x="17264" y="22485"/>
                    <a:pt x="19193" y="21592"/>
                  </a:cubicBezTo>
                  <a:cubicBezTo>
                    <a:pt x="20396" y="21032"/>
                    <a:pt x="21467" y="20151"/>
                    <a:pt x="22146" y="19008"/>
                  </a:cubicBezTo>
                  <a:cubicBezTo>
                    <a:pt x="22432" y="18514"/>
                    <a:pt x="23077" y="17579"/>
                    <a:pt x="23706" y="17579"/>
                  </a:cubicBezTo>
                  <a:close/>
                  <a:moveTo>
                    <a:pt x="21625" y="0"/>
                  </a:moveTo>
                  <a:cubicBezTo>
                    <a:pt x="11030" y="0"/>
                    <a:pt x="0" y="11472"/>
                    <a:pt x="0" y="11472"/>
                  </a:cubicBezTo>
                  <a:cubicBezTo>
                    <a:pt x="4906" y="25902"/>
                    <a:pt x="15478" y="32605"/>
                    <a:pt x="20384" y="33046"/>
                  </a:cubicBezTo>
                  <a:cubicBezTo>
                    <a:pt x="20696" y="33074"/>
                    <a:pt x="21006" y="33089"/>
                    <a:pt x="21313" y="33089"/>
                  </a:cubicBezTo>
                  <a:cubicBezTo>
                    <a:pt x="25848" y="33089"/>
                    <a:pt x="29737" y="29842"/>
                    <a:pt x="29314" y="19806"/>
                  </a:cubicBezTo>
                  <a:cubicBezTo>
                    <a:pt x="28873" y="9090"/>
                    <a:pt x="22027" y="6"/>
                    <a:pt x="22027" y="6"/>
                  </a:cubicBezTo>
                  <a:cubicBezTo>
                    <a:pt x="21893" y="2"/>
                    <a:pt x="21759" y="0"/>
                    <a:pt x="216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grpSp>
      <p:grpSp>
        <p:nvGrpSpPr>
          <p:cNvPr id="12" name="Nhóm 11">
            <a:extLst>
              <a:ext uri="{FF2B5EF4-FFF2-40B4-BE49-F238E27FC236}">
                <a16:creationId xmlns="" xmlns:a16="http://schemas.microsoft.com/office/drawing/2014/main" id="{E4386C0E-7208-3F12-AB32-A8DE1D084BCE}"/>
              </a:ext>
            </a:extLst>
          </p:cNvPr>
          <p:cNvGrpSpPr/>
          <p:nvPr/>
        </p:nvGrpSpPr>
        <p:grpSpPr>
          <a:xfrm>
            <a:off x="927545" y="3855849"/>
            <a:ext cx="7566322" cy="479181"/>
            <a:chOff x="1727036" y="3489756"/>
            <a:chExt cx="7566322" cy="479181"/>
          </a:xfrm>
        </p:grpSpPr>
        <p:sp>
          <p:nvSpPr>
            <p:cNvPr id="97" name="Hộp Văn bản 96">
              <a:extLst>
                <a:ext uri="{FF2B5EF4-FFF2-40B4-BE49-F238E27FC236}">
                  <a16:creationId xmlns="" xmlns:a16="http://schemas.microsoft.com/office/drawing/2014/main" id="{0B1A1BC4-8B64-9133-DEC9-AAA68CD61DEC}"/>
                </a:ext>
              </a:extLst>
            </p:cNvPr>
            <p:cNvSpPr txBox="1"/>
            <p:nvPr/>
          </p:nvSpPr>
          <p:spPr>
            <a:xfrm>
              <a:off x="2146749" y="3489756"/>
              <a:ext cx="7146609" cy="400110"/>
            </a:xfrm>
            <a:prstGeom prst="rect">
              <a:avLst/>
            </a:prstGeom>
            <a:noFill/>
          </p:spPr>
          <p:txBody>
            <a:bodyPr wrap="square">
              <a:spAutoFit/>
            </a:bodyPr>
            <a:lstStyle/>
            <a:p>
              <a:pPr algn="just"/>
              <a:r>
                <a:rPr lang="en-US" sz="2000" dirty="0">
                  <a:effectLst/>
                  <a:latin typeface="Calibri" panose="020F0502020204030204" pitchFamily="34" charset="0"/>
                  <a:ea typeface="Times New Roman" panose="02020603050405020304" pitchFamily="18" charset="0"/>
                  <a:cs typeface="Calibri" panose="020F0502020204030204" pitchFamily="34" charset="0"/>
                </a:rPr>
                <a:t>Tin tưởng vào tín ngưỡng: “than cùng bà Nguyệt”, “ông Bụt”</a:t>
              </a:r>
              <a:endParaRPr lang="en-US" sz="2000" dirty="0">
                <a:latin typeface="Calibri" panose="020F0502020204030204" pitchFamily="34" charset="0"/>
                <a:cs typeface="Calibri" panose="020F0502020204030204" pitchFamily="34" charset="0"/>
              </a:endParaRPr>
            </a:p>
          </p:txBody>
        </p:sp>
        <p:sp>
          <p:nvSpPr>
            <p:cNvPr id="102" name="Google Shape;1272;p39">
              <a:extLst>
                <a:ext uri="{FF2B5EF4-FFF2-40B4-BE49-F238E27FC236}">
                  <a16:creationId xmlns="" xmlns:a16="http://schemas.microsoft.com/office/drawing/2014/main" id="{88545BDF-9557-6C9D-C59A-448964D91D07}"/>
                </a:ext>
              </a:extLst>
            </p:cNvPr>
            <p:cNvSpPr/>
            <p:nvPr/>
          </p:nvSpPr>
          <p:spPr>
            <a:xfrm>
              <a:off x="1727036" y="3491389"/>
              <a:ext cx="429173" cy="477548"/>
            </a:xfrm>
            <a:custGeom>
              <a:avLst/>
              <a:gdLst/>
              <a:ahLst/>
              <a:cxnLst/>
              <a:rect l="l" t="t" r="r" b="b"/>
              <a:pathLst>
                <a:path w="29738" h="33090" extrusionOk="0">
                  <a:moveTo>
                    <a:pt x="21885" y="7813"/>
                  </a:moveTo>
                  <a:cubicBezTo>
                    <a:pt x="23988" y="7813"/>
                    <a:pt x="26512" y="10036"/>
                    <a:pt x="26289" y="11507"/>
                  </a:cubicBezTo>
                  <a:cubicBezTo>
                    <a:pt x="26135" y="12526"/>
                    <a:pt x="25562" y="12841"/>
                    <a:pt x="25019" y="12841"/>
                  </a:cubicBezTo>
                  <a:cubicBezTo>
                    <a:pt x="24680" y="12841"/>
                    <a:pt x="24352" y="12718"/>
                    <a:pt x="24146" y="12567"/>
                  </a:cubicBezTo>
                  <a:cubicBezTo>
                    <a:pt x="23876" y="12363"/>
                    <a:pt x="23343" y="12171"/>
                    <a:pt x="22838" y="12171"/>
                  </a:cubicBezTo>
                  <a:cubicBezTo>
                    <a:pt x="22341" y="12171"/>
                    <a:pt x="21871" y="12357"/>
                    <a:pt x="21705" y="12900"/>
                  </a:cubicBezTo>
                  <a:cubicBezTo>
                    <a:pt x="21521" y="13528"/>
                    <a:pt x="20903" y="14433"/>
                    <a:pt x="20247" y="14433"/>
                  </a:cubicBezTo>
                  <a:cubicBezTo>
                    <a:pt x="19759" y="14433"/>
                    <a:pt x="19250" y="13931"/>
                    <a:pt x="18884" y="12436"/>
                  </a:cubicBezTo>
                  <a:cubicBezTo>
                    <a:pt x="18015" y="8924"/>
                    <a:pt x="21122" y="7924"/>
                    <a:pt x="21122" y="7924"/>
                  </a:cubicBezTo>
                  <a:cubicBezTo>
                    <a:pt x="21366" y="7848"/>
                    <a:pt x="21622" y="7813"/>
                    <a:pt x="21885" y="7813"/>
                  </a:cubicBezTo>
                  <a:close/>
                  <a:moveTo>
                    <a:pt x="10759" y="13171"/>
                  </a:moveTo>
                  <a:cubicBezTo>
                    <a:pt x="11738" y="13171"/>
                    <a:pt x="12905" y="13553"/>
                    <a:pt x="13990" y="14889"/>
                  </a:cubicBezTo>
                  <a:cubicBezTo>
                    <a:pt x="15885" y="17239"/>
                    <a:pt x="14767" y="17906"/>
                    <a:pt x="13589" y="17906"/>
                  </a:cubicBezTo>
                  <a:cubicBezTo>
                    <a:pt x="13197" y="17906"/>
                    <a:pt x="12799" y="17832"/>
                    <a:pt x="12502" y="17722"/>
                  </a:cubicBezTo>
                  <a:cubicBezTo>
                    <a:pt x="12362" y="17669"/>
                    <a:pt x="12227" y="17645"/>
                    <a:pt x="12100" y="17645"/>
                  </a:cubicBezTo>
                  <a:cubicBezTo>
                    <a:pt x="11145" y="17645"/>
                    <a:pt x="10561" y="19000"/>
                    <a:pt x="10561" y="19651"/>
                  </a:cubicBezTo>
                  <a:cubicBezTo>
                    <a:pt x="10561" y="20225"/>
                    <a:pt x="10130" y="21139"/>
                    <a:pt x="9193" y="21139"/>
                  </a:cubicBezTo>
                  <a:cubicBezTo>
                    <a:pt x="8904" y="21139"/>
                    <a:pt x="8567" y="21052"/>
                    <a:pt x="8180" y="20842"/>
                  </a:cubicBezTo>
                  <a:cubicBezTo>
                    <a:pt x="6549" y="19949"/>
                    <a:pt x="6394" y="15341"/>
                    <a:pt x="8478" y="13853"/>
                  </a:cubicBezTo>
                  <a:cubicBezTo>
                    <a:pt x="8478" y="13853"/>
                    <a:pt x="9451" y="13171"/>
                    <a:pt x="10759" y="13171"/>
                  </a:cubicBezTo>
                  <a:close/>
                  <a:moveTo>
                    <a:pt x="23706" y="17579"/>
                  </a:moveTo>
                  <a:cubicBezTo>
                    <a:pt x="23941" y="17579"/>
                    <a:pt x="24174" y="17710"/>
                    <a:pt x="24384" y="18044"/>
                  </a:cubicBezTo>
                  <a:cubicBezTo>
                    <a:pt x="25242" y="19389"/>
                    <a:pt x="24849" y="21961"/>
                    <a:pt x="24277" y="23354"/>
                  </a:cubicBezTo>
                  <a:cubicBezTo>
                    <a:pt x="23587" y="25045"/>
                    <a:pt x="21741" y="25914"/>
                    <a:pt x="20086" y="26354"/>
                  </a:cubicBezTo>
                  <a:cubicBezTo>
                    <a:pt x="19381" y="26540"/>
                    <a:pt x="18734" y="26621"/>
                    <a:pt x="18144" y="26621"/>
                  </a:cubicBezTo>
                  <a:cubicBezTo>
                    <a:pt x="14003" y="26621"/>
                    <a:pt x="12687" y="22610"/>
                    <a:pt x="13990" y="22485"/>
                  </a:cubicBezTo>
                  <a:cubicBezTo>
                    <a:pt x="15478" y="22330"/>
                    <a:pt x="17264" y="22485"/>
                    <a:pt x="19193" y="21592"/>
                  </a:cubicBezTo>
                  <a:cubicBezTo>
                    <a:pt x="20396" y="21032"/>
                    <a:pt x="21467" y="20151"/>
                    <a:pt x="22146" y="19008"/>
                  </a:cubicBezTo>
                  <a:cubicBezTo>
                    <a:pt x="22432" y="18514"/>
                    <a:pt x="23077" y="17579"/>
                    <a:pt x="23706" y="17579"/>
                  </a:cubicBezTo>
                  <a:close/>
                  <a:moveTo>
                    <a:pt x="21625" y="0"/>
                  </a:moveTo>
                  <a:cubicBezTo>
                    <a:pt x="11030" y="0"/>
                    <a:pt x="0" y="11472"/>
                    <a:pt x="0" y="11472"/>
                  </a:cubicBezTo>
                  <a:cubicBezTo>
                    <a:pt x="4906" y="25902"/>
                    <a:pt x="15478" y="32605"/>
                    <a:pt x="20384" y="33046"/>
                  </a:cubicBezTo>
                  <a:cubicBezTo>
                    <a:pt x="20696" y="33074"/>
                    <a:pt x="21006" y="33089"/>
                    <a:pt x="21313" y="33089"/>
                  </a:cubicBezTo>
                  <a:cubicBezTo>
                    <a:pt x="25848" y="33089"/>
                    <a:pt x="29737" y="29842"/>
                    <a:pt x="29314" y="19806"/>
                  </a:cubicBezTo>
                  <a:cubicBezTo>
                    <a:pt x="28873" y="9090"/>
                    <a:pt x="22027" y="6"/>
                    <a:pt x="22027" y="6"/>
                  </a:cubicBezTo>
                  <a:cubicBezTo>
                    <a:pt x="21893" y="2"/>
                    <a:pt x="21759" y="0"/>
                    <a:pt x="216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grpSp>
      <p:grpSp>
        <p:nvGrpSpPr>
          <p:cNvPr id="13" name="Nhóm 12">
            <a:extLst>
              <a:ext uri="{FF2B5EF4-FFF2-40B4-BE49-F238E27FC236}">
                <a16:creationId xmlns="" xmlns:a16="http://schemas.microsoft.com/office/drawing/2014/main" id="{FCC493A8-F207-70D4-62BE-B53643A09F42}"/>
              </a:ext>
            </a:extLst>
          </p:cNvPr>
          <p:cNvGrpSpPr/>
          <p:nvPr/>
        </p:nvGrpSpPr>
        <p:grpSpPr>
          <a:xfrm>
            <a:off x="927545" y="4391661"/>
            <a:ext cx="7566322" cy="1015663"/>
            <a:chOff x="1727036" y="4150930"/>
            <a:chExt cx="7566322" cy="1015663"/>
          </a:xfrm>
        </p:grpSpPr>
        <p:sp>
          <p:nvSpPr>
            <p:cNvPr id="99" name="Hộp Văn bản 98">
              <a:extLst>
                <a:ext uri="{FF2B5EF4-FFF2-40B4-BE49-F238E27FC236}">
                  <a16:creationId xmlns="" xmlns:a16="http://schemas.microsoft.com/office/drawing/2014/main" id="{582B51FF-9319-7DF8-910E-06ED616E1779}"/>
                </a:ext>
              </a:extLst>
            </p:cNvPr>
            <p:cNvSpPr txBox="1"/>
            <p:nvPr/>
          </p:nvSpPr>
          <p:spPr>
            <a:xfrm>
              <a:off x="2146749" y="4150930"/>
              <a:ext cx="7146609" cy="1015663"/>
            </a:xfrm>
            <a:prstGeom prst="rect">
              <a:avLst/>
            </a:prstGeom>
            <a:noFill/>
          </p:spPr>
          <p:txBody>
            <a:bodyPr wrap="square">
              <a:spAutoFit/>
            </a:bodyPr>
            <a:lstStyle/>
            <a:p>
              <a:pPr algn="just"/>
              <a:r>
                <a:rPr lang="en-US" sz="2000" dirty="0">
                  <a:latin typeface="Calibri" panose="020F0502020204030204" pitchFamily="34" charset="0"/>
                  <a:ea typeface="Times New Roman" panose="02020603050405020304" pitchFamily="18" charset="0"/>
                  <a:cs typeface="Calibri" panose="020F0502020204030204" pitchFamily="34" charset="0"/>
                </a:rPr>
                <a:t>S</a:t>
              </a:r>
              <a:r>
                <a:rPr lang="en-US" sz="2000" dirty="0">
                  <a:effectLst/>
                  <a:latin typeface="Calibri" panose="020F0502020204030204" pitchFamily="34" charset="0"/>
                  <a:ea typeface="Times New Roman" panose="02020603050405020304" pitchFamily="18" charset="0"/>
                  <a:cs typeface="Calibri" panose="020F0502020204030204" pitchFamily="34" charset="0"/>
                </a:rPr>
                <a:t>ự đồng vọng thắm thiết giữa những tấm lòng trong cộng đồng làng xã mỗi khi các từ xưng hô như “chị em”, “bạn” vang lên.</a:t>
              </a:r>
              <a:r>
                <a:rPr lang="en-US" sz="2000" dirty="0">
                  <a:effectLst/>
                  <a:latin typeface="Calibri" panose="020F0502020204030204" pitchFamily="34" charset="0"/>
                  <a:ea typeface="Yu Mincho" panose="02020400000000000000" pitchFamily="18" charset="-128"/>
                  <a:cs typeface="Calibri" panose="020F0502020204030204" pitchFamily="34" charset="0"/>
                </a:rPr>
                <a:t> </a:t>
              </a:r>
              <a:r>
                <a:rPr lang="en-US" sz="2000" dirty="0">
                  <a:effectLst/>
                  <a:latin typeface="Calibri" panose="020F0502020204030204" pitchFamily="34" charset="0"/>
                  <a:ea typeface="Times New Roman" panose="02020603050405020304" pitchFamily="18" charset="0"/>
                  <a:cs typeface="Calibri" panose="020F0502020204030204" pitchFamily="34" charset="0"/>
                </a:rPr>
                <a:t>Hàng xóm láng giềng sống với nhau gần gũi, đoàn kết: </a:t>
              </a:r>
              <a:endParaRPr lang="en-US" sz="2000" dirty="0">
                <a:latin typeface="Calibri" panose="020F0502020204030204" pitchFamily="34" charset="0"/>
                <a:cs typeface="Calibri" panose="020F0502020204030204" pitchFamily="34" charset="0"/>
              </a:endParaRPr>
            </a:p>
          </p:txBody>
        </p:sp>
        <p:sp>
          <p:nvSpPr>
            <p:cNvPr id="103" name="Google Shape;1272;p39">
              <a:extLst>
                <a:ext uri="{FF2B5EF4-FFF2-40B4-BE49-F238E27FC236}">
                  <a16:creationId xmlns="" xmlns:a16="http://schemas.microsoft.com/office/drawing/2014/main" id="{9EFD9396-7A25-0A07-55BC-B9CC5E7634D6}"/>
                </a:ext>
              </a:extLst>
            </p:cNvPr>
            <p:cNvSpPr/>
            <p:nvPr/>
          </p:nvSpPr>
          <p:spPr>
            <a:xfrm>
              <a:off x="1727036" y="4230001"/>
              <a:ext cx="429173" cy="477548"/>
            </a:xfrm>
            <a:custGeom>
              <a:avLst/>
              <a:gdLst/>
              <a:ahLst/>
              <a:cxnLst/>
              <a:rect l="l" t="t" r="r" b="b"/>
              <a:pathLst>
                <a:path w="29738" h="33090" extrusionOk="0">
                  <a:moveTo>
                    <a:pt x="21885" y="7813"/>
                  </a:moveTo>
                  <a:cubicBezTo>
                    <a:pt x="23988" y="7813"/>
                    <a:pt x="26512" y="10036"/>
                    <a:pt x="26289" y="11507"/>
                  </a:cubicBezTo>
                  <a:cubicBezTo>
                    <a:pt x="26135" y="12526"/>
                    <a:pt x="25562" y="12841"/>
                    <a:pt x="25019" y="12841"/>
                  </a:cubicBezTo>
                  <a:cubicBezTo>
                    <a:pt x="24680" y="12841"/>
                    <a:pt x="24352" y="12718"/>
                    <a:pt x="24146" y="12567"/>
                  </a:cubicBezTo>
                  <a:cubicBezTo>
                    <a:pt x="23876" y="12363"/>
                    <a:pt x="23343" y="12171"/>
                    <a:pt x="22838" y="12171"/>
                  </a:cubicBezTo>
                  <a:cubicBezTo>
                    <a:pt x="22341" y="12171"/>
                    <a:pt x="21871" y="12357"/>
                    <a:pt x="21705" y="12900"/>
                  </a:cubicBezTo>
                  <a:cubicBezTo>
                    <a:pt x="21521" y="13528"/>
                    <a:pt x="20903" y="14433"/>
                    <a:pt x="20247" y="14433"/>
                  </a:cubicBezTo>
                  <a:cubicBezTo>
                    <a:pt x="19759" y="14433"/>
                    <a:pt x="19250" y="13931"/>
                    <a:pt x="18884" y="12436"/>
                  </a:cubicBezTo>
                  <a:cubicBezTo>
                    <a:pt x="18015" y="8924"/>
                    <a:pt x="21122" y="7924"/>
                    <a:pt x="21122" y="7924"/>
                  </a:cubicBezTo>
                  <a:cubicBezTo>
                    <a:pt x="21366" y="7848"/>
                    <a:pt x="21622" y="7813"/>
                    <a:pt x="21885" y="7813"/>
                  </a:cubicBezTo>
                  <a:close/>
                  <a:moveTo>
                    <a:pt x="10759" y="13171"/>
                  </a:moveTo>
                  <a:cubicBezTo>
                    <a:pt x="11738" y="13171"/>
                    <a:pt x="12905" y="13553"/>
                    <a:pt x="13990" y="14889"/>
                  </a:cubicBezTo>
                  <a:cubicBezTo>
                    <a:pt x="15885" y="17239"/>
                    <a:pt x="14767" y="17906"/>
                    <a:pt x="13589" y="17906"/>
                  </a:cubicBezTo>
                  <a:cubicBezTo>
                    <a:pt x="13197" y="17906"/>
                    <a:pt x="12799" y="17832"/>
                    <a:pt x="12502" y="17722"/>
                  </a:cubicBezTo>
                  <a:cubicBezTo>
                    <a:pt x="12362" y="17669"/>
                    <a:pt x="12227" y="17645"/>
                    <a:pt x="12100" y="17645"/>
                  </a:cubicBezTo>
                  <a:cubicBezTo>
                    <a:pt x="11145" y="17645"/>
                    <a:pt x="10561" y="19000"/>
                    <a:pt x="10561" y="19651"/>
                  </a:cubicBezTo>
                  <a:cubicBezTo>
                    <a:pt x="10561" y="20225"/>
                    <a:pt x="10130" y="21139"/>
                    <a:pt x="9193" y="21139"/>
                  </a:cubicBezTo>
                  <a:cubicBezTo>
                    <a:pt x="8904" y="21139"/>
                    <a:pt x="8567" y="21052"/>
                    <a:pt x="8180" y="20842"/>
                  </a:cubicBezTo>
                  <a:cubicBezTo>
                    <a:pt x="6549" y="19949"/>
                    <a:pt x="6394" y="15341"/>
                    <a:pt x="8478" y="13853"/>
                  </a:cubicBezTo>
                  <a:cubicBezTo>
                    <a:pt x="8478" y="13853"/>
                    <a:pt x="9451" y="13171"/>
                    <a:pt x="10759" y="13171"/>
                  </a:cubicBezTo>
                  <a:close/>
                  <a:moveTo>
                    <a:pt x="23706" y="17579"/>
                  </a:moveTo>
                  <a:cubicBezTo>
                    <a:pt x="23941" y="17579"/>
                    <a:pt x="24174" y="17710"/>
                    <a:pt x="24384" y="18044"/>
                  </a:cubicBezTo>
                  <a:cubicBezTo>
                    <a:pt x="25242" y="19389"/>
                    <a:pt x="24849" y="21961"/>
                    <a:pt x="24277" y="23354"/>
                  </a:cubicBezTo>
                  <a:cubicBezTo>
                    <a:pt x="23587" y="25045"/>
                    <a:pt x="21741" y="25914"/>
                    <a:pt x="20086" y="26354"/>
                  </a:cubicBezTo>
                  <a:cubicBezTo>
                    <a:pt x="19381" y="26540"/>
                    <a:pt x="18734" y="26621"/>
                    <a:pt x="18144" y="26621"/>
                  </a:cubicBezTo>
                  <a:cubicBezTo>
                    <a:pt x="14003" y="26621"/>
                    <a:pt x="12687" y="22610"/>
                    <a:pt x="13990" y="22485"/>
                  </a:cubicBezTo>
                  <a:cubicBezTo>
                    <a:pt x="15478" y="22330"/>
                    <a:pt x="17264" y="22485"/>
                    <a:pt x="19193" y="21592"/>
                  </a:cubicBezTo>
                  <a:cubicBezTo>
                    <a:pt x="20396" y="21032"/>
                    <a:pt x="21467" y="20151"/>
                    <a:pt x="22146" y="19008"/>
                  </a:cubicBezTo>
                  <a:cubicBezTo>
                    <a:pt x="22432" y="18514"/>
                    <a:pt x="23077" y="17579"/>
                    <a:pt x="23706" y="17579"/>
                  </a:cubicBezTo>
                  <a:close/>
                  <a:moveTo>
                    <a:pt x="21625" y="0"/>
                  </a:moveTo>
                  <a:cubicBezTo>
                    <a:pt x="11030" y="0"/>
                    <a:pt x="0" y="11472"/>
                    <a:pt x="0" y="11472"/>
                  </a:cubicBezTo>
                  <a:cubicBezTo>
                    <a:pt x="4906" y="25902"/>
                    <a:pt x="15478" y="32605"/>
                    <a:pt x="20384" y="33046"/>
                  </a:cubicBezTo>
                  <a:cubicBezTo>
                    <a:pt x="20696" y="33074"/>
                    <a:pt x="21006" y="33089"/>
                    <a:pt x="21313" y="33089"/>
                  </a:cubicBezTo>
                  <a:cubicBezTo>
                    <a:pt x="25848" y="33089"/>
                    <a:pt x="29737" y="29842"/>
                    <a:pt x="29314" y="19806"/>
                  </a:cubicBezTo>
                  <a:cubicBezTo>
                    <a:pt x="28873" y="9090"/>
                    <a:pt x="22027" y="6"/>
                    <a:pt x="22027" y="6"/>
                  </a:cubicBezTo>
                  <a:cubicBezTo>
                    <a:pt x="21893" y="2"/>
                    <a:pt x="21759" y="0"/>
                    <a:pt x="216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grpSp>
      <p:pic>
        <p:nvPicPr>
          <p:cNvPr id="15" name="Hình ảnh 14">
            <a:extLst>
              <a:ext uri="{FF2B5EF4-FFF2-40B4-BE49-F238E27FC236}">
                <a16:creationId xmlns="" xmlns:a16="http://schemas.microsoft.com/office/drawing/2014/main" id="{B76B0568-CF88-AEDE-FF65-5556CD890BD3}"/>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802936" y="873359"/>
            <a:ext cx="2035984" cy="2035984"/>
          </a:xfrm>
          <a:prstGeom prst="rect">
            <a:avLst/>
          </a:prstGeom>
        </p:spPr>
      </p:pic>
      <p:pic>
        <p:nvPicPr>
          <p:cNvPr id="19" name="Hình ảnh 18" descr="Ảnh có chứa đĩa, hoa, ao&#10;&#10;Mô tả được tạo tự động">
            <a:extLst>
              <a:ext uri="{FF2B5EF4-FFF2-40B4-BE49-F238E27FC236}">
                <a16:creationId xmlns="" xmlns:a16="http://schemas.microsoft.com/office/drawing/2014/main" id="{3C91FB31-9285-B14F-E42E-8B4671727882}"/>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223578" y="2607750"/>
            <a:ext cx="1481536" cy="1481536"/>
          </a:xfrm>
          <a:prstGeom prst="rect">
            <a:avLst/>
          </a:prstGeom>
        </p:spPr>
      </p:pic>
      <p:pic>
        <p:nvPicPr>
          <p:cNvPr id="21" name="Hình ảnh 20" descr="Ảnh có chứa người, vàng, đầy màu sắc&#10;&#10;Mô tả được tạo tự động">
            <a:extLst>
              <a:ext uri="{FF2B5EF4-FFF2-40B4-BE49-F238E27FC236}">
                <a16:creationId xmlns="" xmlns:a16="http://schemas.microsoft.com/office/drawing/2014/main" id="{19D6E6ED-4E88-819E-9E92-BDBEC47F9E97}"/>
              </a:ext>
            </a:extLst>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9208042" y="2515137"/>
            <a:ext cx="3048006" cy="3048006"/>
          </a:xfrm>
          <a:prstGeom prst="rect">
            <a:avLst/>
          </a:prstGeom>
        </p:spPr>
      </p:pic>
      <p:sp>
        <p:nvSpPr>
          <p:cNvPr id="31" name="Hình chữ nhật 30">
            <a:extLst>
              <a:ext uri="{FF2B5EF4-FFF2-40B4-BE49-F238E27FC236}">
                <a16:creationId xmlns="" xmlns:a16="http://schemas.microsoft.com/office/drawing/2014/main" id="{5E40DBD6-2F77-C89A-2468-FAFDE8690363}"/>
              </a:ext>
            </a:extLst>
          </p:cNvPr>
          <p:cNvSpPr/>
          <p:nvPr/>
        </p:nvSpPr>
        <p:spPr>
          <a:xfrm>
            <a:off x="2662411" y="446462"/>
            <a:ext cx="1622560"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accent1">
                    <a:lumMod val="75000"/>
                  </a:schemeClr>
                </a:solidFill>
                <a:latin typeface="Playfair Display"/>
                <a:sym typeface="Playfair Display"/>
              </a:rPr>
              <a:t>Gợi ý</a:t>
            </a:r>
            <a:endParaRPr lang="vi-VN" sz="4800" b="1" dirty="0">
              <a:solidFill>
                <a:schemeClr val="accent1">
                  <a:lumMod val="75000"/>
                </a:schemeClr>
              </a:solidFill>
              <a:latin typeface="Playfair Display"/>
              <a:sym typeface="Playfair Display"/>
            </a:endParaRPr>
          </a:p>
        </p:txBody>
      </p:sp>
    </p:spTree>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5" name="Google Shape;1225;p37">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26" name="Google Shape;1226;p37">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7" name="Google Shape;1227;p37">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8" name="Google Shape;1228;p37">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9" name="Google Shape;1229;p37">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0" name="Google Shape;1230;p37">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1" name="Google Shape;1231;p37">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2" name="Google Shape;1232;p37">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3" name="Google Shape;1233;p37">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4" name="Google Shape;1234;p37">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5" name="Google Shape;1235;p37">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6" name="Google Shape;1236;p37">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7" name="Google Shape;1237;p37">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38" name="Google Shape;1238;p37">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7" name="Nhóm 6">
            <a:extLst>
              <a:ext uri="{FF2B5EF4-FFF2-40B4-BE49-F238E27FC236}">
                <a16:creationId xmlns="" xmlns:a16="http://schemas.microsoft.com/office/drawing/2014/main" id="{DDE8C3E8-9173-9548-F64A-3270B87F50E0}"/>
              </a:ext>
            </a:extLst>
          </p:cNvPr>
          <p:cNvGrpSpPr/>
          <p:nvPr/>
        </p:nvGrpSpPr>
        <p:grpSpPr>
          <a:xfrm>
            <a:off x="5437414" y="1104405"/>
            <a:ext cx="5067413" cy="2684233"/>
            <a:chOff x="5437414" y="1104405"/>
            <a:chExt cx="5067413" cy="2684233"/>
          </a:xfrm>
        </p:grpSpPr>
        <p:pic>
          <p:nvPicPr>
            <p:cNvPr id="4" name="Hình ảnh 3">
              <a:extLst>
                <a:ext uri="{FF2B5EF4-FFF2-40B4-BE49-F238E27FC236}">
                  <a16:creationId xmlns="" xmlns:a16="http://schemas.microsoft.com/office/drawing/2014/main" id="{77636121-1192-A8B7-FACD-A759758128C7}"/>
                </a:ext>
              </a:extLst>
            </p:cNvPr>
            <p:cNvPicPr>
              <a:picLocks noChangeAspect="1"/>
            </p:cNvPicPr>
            <p:nvPr/>
          </p:nvPicPr>
          <p:blipFill rotWithShape="1">
            <a:blip r:embed="rId7"/>
            <a:srcRect l="29830" t="28786" r="30155" b="30518"/>
            <a:stretch/>
          </p:blipFill>
          <p:spPr>
            <a:xfrm>
              <a:off x="8493867" y="1104405"/>
              <a:ext cx="1683286" cy="1156166"/>
            </a:xfrm>
            <a:prstGeom prst="rect">
              <a:avLst/>
            </a:prstGeom>
          </p:spPr>
        </p:pic>
        <p:sp>
          <p:nvSpPr>
            <p:cNvPr id="22" name="Hình chữ nhật 21">
              <a:extLst>
                <a:ext uri="{FF2B5EF4-FFF2-40B4-BE49-F238E27FC236}">
                  <a16:creationId xmlns="" xmlns:a16="http://schemas.microsoft.com/office/drawing/2014/main" id="{171641A0-6193-1E03-EF82-A8C38C457057}"/>
                </a:ext>
              </a:extLst>
            </p:cNvPr>
            <p:cNvSpPr/>
            <p:nvPr/>
          </p:nvSpPr>
          <p:spPr>
            <a:xfrm>
              <a:off x="5437414" y="2465199"/>
              <a:ext cx="5067413" cy="1323439"/>
            </a:xfrm>
            <a:prstGeom prst="rect">
              <a:avLst/>
            </a:prstGeom>
            <a:noFill/>
          </p:spPr>
          <p:txBody>
            <a:bodyPr wrap="none" lIns="91440" tIns="45720" rIns="91440" bIns="45720">
              <a:spAutoFit/>
            </a:bodyPr>
            <a:lstStyle/>
            <a:p>
              <a:pPr algn="r">
                <a:buClr>
                  <a:schemeClr val="lt2"/>
                </a:buClr>
                <a:buSzPts val="2800"/>
              </a:pPr>
              <a:r>
                <a:rPr lang="en-US" sz="8000" b="1" dirty="0">
                  <a:solidFill>
                    <a:schemeClr val="lt2"/>
                  </a:solidFill>
                  <a:latin typeface="Playfair Display"/>
                  <a:sym typeface="Playfair Display"/>
                </a:rPr>
                <a:t>Khởi động</a:t>
              </a:r>
              <a:endParaRPr lang="vi-VN" sz="8000" b="1" dirty="0">
                <a:solidFill>
                  <a:schemeClr val="lt2"/>
                </a:solidFill>
                <a:latin typeface="Playfair Display"/>
                <a:sym typeface="Playfair Display"/>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8" name="Google Shape;1248;p38">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49" name="Google Shape;1249;p38">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0" name="Google Shape;1250;p38">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1" name="Google Shape;1251;p38">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2" name="Google Shape;1252;p38">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3" name="Google Shape;1253;p38">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4" name="Google Shape;1254;p38">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5" name="Google Shape;1255;p38">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6" name="Google Shape;1256;p38">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7" name="Google Shape;1257;p38">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8" name="Google Shape;1258;p38">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9" name="Google Shape;1259;p38">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60" name="Google Shape;1260;p38">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61" name="Google Shape;1261;p38">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3" name="Nhóm 22">
            <a:extLst>
              <a:ext uri="{FF2B5EF4-FFF2-40B4-BE49-F238E27FC236}">
                <a16:creationId xmlns="" xmlns:a16="http://schemas.microsoft.com/office/drawing/2014/main" id="{7E930FCC-6896-4348-87A9-3A9D45640CA6}"/>
              </a:ext>
            </a:extLst>
          </p:cNvPr>
          <p:cNvGrpSpPr/>
          <p:nvPr/>
        </p:nvGrpSpPr>
        <p:grpSpPr>
          <a:xfrm>
            <a:off x="1849258" y="1128156"/>
            <a:ext cx="4434545" cy="4146892"/>
            <a:chOff x="1820989" y="1587633"/>
            <a:chExt cx="3839200" cy="3595654"/>
          </a:xfrm>
        </p:grpSpPr>
        <p:sp>
          <p:nvSpPr>
            <p:cNvPr id="24" name="Google Shape;1243;p38">
              <a:extLst>
                <a:ext uri="{FF2B5EF4-FFF2-40B4-BE49-F238E27FC236}">
                  <a16:creationId xmlns="" xmlns:a16="http://schemas.microsoft.com/office/drawing/2014/main" id="{96047870-AE0B-97C1-89F5-67DAED01297A}"/>
                </a:ext>
              </a:extLst>
            </p:cNvPr>
            <p:cNvSpPr/>
            <p:nvPr/>
          </p:nvSpPr>
          <p:spPr>
            <a:xfrm>
              <a:off x="1820989" y="1587633"/>
              <a:ext cx="3839200" cy="3595654"/>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44;p38">
              <a:extLst>
                <a:ext uri="{FF2B5EF4-FFF2-40B4-BE49-F238E27FC236}">
                  <a16:creationId xmlns="" xmlns:a16="http://schemas.microsoft.com/office/drawing/2014/main" id="{CC0C5380-4281-606B-190D-504318F59066}"/>
                </a:ext>
              </a:extLst>
            </p:cNvPr>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Hình chữ nhật 25">
              <a:extLst>
                <a:ext uri="{FF2B5EF4-FFF2-40B4-BE49-F238E27FC236}">
                  <a16:creationId xmlns="" xmlns:a16="http://schemas.microsoft.com/office/drawing/2014/main" id="{0B43E3AF-C673-D418-31D3-DB6D90D3A3BA}"/>
                </a:ext>
              </a:extLst>
            </p:cNvPr>
            <p:cNvSpPr/>
            <p:nvPr/>
          </p:nvSpPr>
          <p:spPr>
            <a:xfrm>
              <a:off x="1911082" y="1760910"/>
              <a:ext cx="3580142"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dk2"/>
                  </a:solidFill>
                  <a:latin typeface="Playfair Display"/>
                  <a:sym typeface="Playfair Display"/>
                </a:rPr>
                <a:t>Nhiệm vụ</a:t>
              </a:r>
              <a:endParaRPr lang="vi-VN" sz="4800" b="1" dirty="0">
                <a:solidFill>
                  <a:schemeClr val="dk2"/>
                </a:solidFill>
                <a:latin typeface="Playfair Display"/>
                <a:sym typeface="Playfair Display"/>
              </a:endParaRPr>
            </a:p>
          </p:txBody>
        </p:sp>
        <p:sp>
          <p:nvSpPr>
            <p:cNvPr id="27" name="Hình chữ nhật 26">
              <a:extLst>
                <a:ext uri="{FF2B5EF4-FFF2-40B4-BE49-F238E27FC236}">
                  <a16:creationId xmlns="" xmlns:a16="http://schemas.microsoft.com/office/drawing/2014/main" id="{188AB1D4-6912-C1E7-49EB-40940D38A910}"/>
                </a:ext>
              </a:extLst>
            </p:cNvPr>
            <p:cNvSpPr/>
            <p:nvPr/>
          </p:nvSpPr>
          <p:spPr>
            <a:xfrm>
              <a:off x="1885353" y="2926299"/>
              <a:ext cx="3631600" cy="1948111"/>
            </a:xfrm>
            <a:prstGeom prst="rect">
              <a:avLst/>
            </a:prstGeom>
            <a:noFill/>
          </p:spPr>
          <p:txBody>
            <a:bodyPr wrap="square" lIns="91440" tIns="45720" rIns="91440" bIns="45720">
              <a:spAutoFit/>
            </a:bodyPr>
            <a:lstStyle/>
            <a:p>
              <a:pPr algn="ctr">
                <a:buClr>
                  <a:schemeClr val="dk1"/>
                </a:buClr>
                <a:buSzPts val="1400"/>
              </a:pPr>
              <a:r>
                <a:rPr lang="en-US" sz="2800" dirty="0">
                  <a:solidFill>
                    <a:schemeClr val="dk1"/>
                  </a:solidFill>
                  <a:latin typeface="Times New Roman" panose="02020603050405020304" pitchFamily="18" charset="0"/>
                  <a:cs typeface="Times New Roman" panose="02020603050405020304" pitchFamily="18" charset="0"/>
                  <a:sym typeface="Barlow"/>
                </a:rPr>
                <a:t>GV cho HS xem một đoạn Video clip trích từ chèo Kim Nham và yêu cầu HS chia sẻ cảm nhận về những đặc sắc qua đoạn trích.</a:t>
              </a:r>
            </a:p>
          </p:txBody>
        </p:sp>
      </p:grpSp>
      <p:pic>
        <p:nvPicPr>
          <p:cNvPr id="1026" name="Picture 2" descr="Vietnam traditional costume | Việt nam, Hình ảnh, Anime">
            <a:extLst>
              <a:ext uri="{FF2B5EF4-FFF2-40B4-BE49-F238E27FC236}">
                <a16:creationId xmlns="" xmlns:a16="http://schemas.microsoft.com/office/drawing/2014/main" id="{F8C21E0D-0175-D53D-50E0-84AB2583BCA4}"/>
              </a:ext>
            </a:extLst>
          </p:cNvPr>
          <p:cNvPicPr>
            <a:picLocks noChangeAspect="1" noChangeArrowheads="1"/>
          </p:cNvPicPr>
          <p:nvPr/>
        </p:nvPicPr>
        <p:blipFill>
          <a:blip r:embed="rId7" cstate="print">
            <a:extLst>
              <a:ext uri="{BEBA8EAE-BF5A-486C-A8C5-ECC9F3942E4B}">
                <a14:imgProps xmlns="" xmlns:a14="http://schemas.microsoft.com/office/drawing/2010/main">
                  <a14:imgLayer r:embed="rId8">
                    <a14:imgEffect>
                      <a14:backgroundRemoval t="5033" b="95748" l="9694" r="89720">
                        <a14:foregroundMark x1="50683" y1="7983" x2="50683" y2="7983"/>
                        <a14:foregroundMark x1="67859" y1="5033" x2="67859" y2="5033"/>
                        <a14:foregroundMark x1="33572" y1="90369" x2="33572" y2="90369"/>
                        <a14:foregroundMark x1="35133" y1="92798" x2="35133" y2="92798"/>
                        <a14:foregroundMark x1="30189" y1="95748" x2="30189" y2="95748"/>
                        <a14:foregroundMark x1="51204" y1="95228" x2="51204" y2="95228"/>
                      </a14:backgroundRemoval>
                    </a14:imgEffect>
                  </a14:imgLayer>
                </a14:imgProps>
              </a:ext>
              <a:ext uri="{28A0092B-C50C-407E-A947-70E740481C1C}">
                <a14:useLocalDpi xmlns="" xmlns:a14="http://schemas.microsoft.com/office/drawing/2010/main" val="0"/>
              </a:ext>
            </a:extLst>
          </a:blip>
          <a:srcRect/>
          <a:stretch>
            <a:fillRect/>
          </a:stretch>
        </p:blipFill>
        <p:spPr bwMode="auto">
          <a:xfrm>
            <a:off x="7006772" y="629366"/>
            <a:ext cx="3700096" cy="554821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grpSp>
        <p:nvGrpSpPr>
          <p:cNvPr id="1175" name="Google Shape;1175;p36"/>
          <p:cNvGrpSpPr/>
          <p:nvPr/>
        </p:nvGrpSpPr>
        <p:grpSpPr>
          <a:xfrm>
            <a:off x="966188" y="1664225"/>
            <a:ext cx="1218120" cy="4182732"/>
            <a:chOff x="1253675" y="797750"/>
            <a:chExt cx="1102304" cy="3785049"/>
          </a:xfrm>
        </p:grpSpPr>
        <p:sp>
          <p:nvSpPr>
            <p:cNvPr id="1176" name="Google Shape;1176;p36"/>
            <p:cNvSpPr/>
            <p:nvPr/>
          </p:nvSpPr>
          <p:spPr>
            <a:xfrm>
              <a:off x="1436553" y="1139506"/>
              <a:ext cx="736353" cy="2473928"/>
            </a:xfrm>
            <a:custGeom>
              <a:avLst/>
              <a:gdLst/>
              <a:ahLst/>
              <a:cxnLst/>
              <a:rect l="l" t="t" r="r" b="b"/>
              <a:pathLst>
                <a:path w="3805" h="12784" extrusionOk="0">
                  <a:moveTo>
                    <a:pt x="427" y="1"/>
                  </a:moveTo>
                  <a:lnTo>
                    <a:pt x="1" y="12784"/>
                  </a:lnTo>
                  <a:lnTo>
                    <a:pt x="3804" y="12784"/>
                  </a:lnTo>
                  <a:lnTo>
                    <a:pt x="3378"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7" name="Google Shape;1177;p36"/>
            <p:cNvSpPr/>
            <p:nvPr/>
          </p:nvSpPr>
          <p:spPr>
            <a:xfrm>
              <a:off x="1386237" y="1045068"/>
              <a:ext cx="836985" cy="104693"/>
            </a:xfrm>
            <a:custGeom>
              <a:avLst/>
              <a:gdLst/>
              <a:ahLst/>
              <a:cxnLst/>
              <a:rect l="l" t="t" r="r" b="b"/>
              <a:pathLst>
                <a:path w="4325" h="541" extrusionOk="0">
                  <a:moveTo>
                    <a:pt x="292" y="1"/>
                  </a:moveTo>
                  <a:cubicBezTo>
                    <a:pt x="126" y="1"/>
                    <a:pt x="1" y="125"/>
                    <a:pt x="1" y="271"/>
                  </a:cubicBezTo>
                  <a:cubicBezTo>
                    <a:pt x="1" y="416"/>
                    <a:pt x="126" y="541"/>
                    <a:pt x="292" y="541"/>
                  </a:cubicBezTo>
                  <a:lnTo>
                    <a:pt x="4033" y="541"/>
                  </a:lnTo>
                  <a:cubicBezTo>
                    <a:pt x="4199" y="541"/>
                    <a:pt x="4324" y="416"/>
                    <a:pt x="4324" y="271"/>
                  </a:cubicBezTo>
                  <a:cubicBezTo>
                    <a:pt x="4324" y="125"/>
                    <a:pt x="4199" y="1"/>
                    <a:pt x="403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8" name="Google Shape;1178;p36"/>
            <p:cNvSpPr/>
            <p:nvPr/>
          </p:nvSpPr>
          <p:spPr>
            <a:xfrm>
              <a:off x="1299927" y="922377"/>
              <a:ext cx="1009800" cy="122884"/>
            </a:xfrm>
            <a:custGeom>
              <a:avLst/>
              <a:gdLst/>
              <a:ahLst/>
              <a:cxnLst/>
              <a:rect l="l" t="t" r="r" b="b"/>
              <a:pathLst>
                <a:path w="5218" h="635" extrusionOk="0">
                  <a:moveTo>
                    <a:pt x="343" y="1"/>
                  </a:moveTo>
                  <a:cubicBezTo>
                    <a:pt x="156" y="1"/>
                    <a:pt x="0" y="146"/>
                    <a:pt x="0" y="323"/>
                  </a:cubicBezTo>
                  <a:cubicBezTo>
                    <a:pt x="0" y="499"/>
                    <a:pt x="156" y="635"/>
                    <a:pt x="343" y="635"/>
                  </a:cubicBezTo>
                  <a:lnTo>
                    <a:pt x="4874" y="635"/>
                  </a:lnTo>
                  <a:cubicBezTo>
                    <a:pt x="5061" y="635"/>
                    <a:pt x="5217" y="499"/>
                    <a:pt x="5217" y="323"/>
                  </a:cubicBezTo>
                  <a:cubicBezTo>
                    <a:pt x="5217" y="146"/>
                    <a:pt x="5061" y="1"/>
                    <a:pt x="487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9" name="Google Shape;1179;p36"/>
            <p:cNvSpPr/>
            <p:nvPr/>
          </p:nvSpPr>
          <p:spPr>
            <a:xfrm>
              <a:off x="1253675" y="797750"/>
              <a:ext cx="1102304" cy="124819"/>
            </a:xfrm>
            <a:custGeom>
              <a:avLst/>
              <a:gdLst/>
              <a:ahLst/>
              <a:cxnLst/>
              <a:rect l="l" t="t" r="r" b="b"/>
              <a:pathLst>
                <a:path w="5696" h="645" extrusionOk="0">
                  <a:moveTo>
                    <a:pt x="374" y="0"/>
                  </a:moveTo>
                  <a:cubicBezTo>
                    <a:pt x="166" y="0"/>
                    <a:pt x="0" y="146"/>
                    <a:pt x="0" y="322"/>
                  </a:cubicBezTo>
                  <a:cubicBezTo>
                    <a:pt x="0" y="499"/>
                    <a:pt x="166" y="645"/>
                    <a:pt x="374" y="645"/>
                  </a:cubicBezTo>
                  <a:lnTo>
                    <a:pt x="5321" y="645"/>
                  </a:lnTo>
                  <a:cubicBezTo>
                    <a:pt x="5529" y="645"/>
                    <a:pt x="5695" y="499"/>
                    <a:pt x="5695" y="322"/>
                  </a:cubicBezTo>
                  <a:cubicBezTo>
                    <a:pt x="5695" y="146"/>
                    <a:pt x="5529" y="0"/>
                    <a:pt x="532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0" name="Google Shape;1180;p36"/>
            <p:cNvSpPr/>
            <p:nvPr/>
          </p:nvSpPr>
          <p:spPr>
            <a:xfrm>
              <a:off x="1299927" y="4333354"/>
              <a:ext cx="1009800" cy="124819"/>
            </a:xfrm>
            <a:custGeom>
              <a:avLst/>
              <a:gdLst/>
              <a:ahLst/>
              <a:cxnLst/>
              <a:rect l="l" t="t" r="r" b="b"/>
              <a:pathLst>
                <a:path w="5218" h="645" extrusionOk="0">
                  <a:moveTo>
                    <a:pt x="343" y="0"/>
                  </a:moveTo>
                  <a:cubicBezTo>
                    <a:pt x="156" y="0"/>
                    <a:pt x="0" y="146"/>
                    <a:pt x="0" y="322"/>
                  </a:cubicBezTo>
                  <a:cubicBezTo>
                    <a:pt x="0" y="499"/>
                    <a:pt x="156" y="644"/>
                    <a:pt x="343" y="644"/>
                  </a:cubicBezTo>
                  <a:lnTo>
                    <a:pt x="4874" y="644"/>
                  </a:lnTo>
                  <a:cubicBezTo>
                    <a:pt x="5061" y="644"/>
                    <a:pt x="5217" y="499"/>
                    <a:pt x="5217" y="322"/>
                  </a:cubicBezTo>
                  <a:cubicBezTo>
                    <a:pt x="5217" y="146"/>
                    <a:pt x="5061" y="0"/>
                    <a:pt x="487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1" name="Google Shape;1181;p36"/>
            <p:cNvSpPr/>
            <p:nvPr/>
          </p:nvSpPr>
          <p:spPr>
            <a:xfrm>
              <a:off x="1253675" y="4457981"/>
              <a:ext cx="1102304" cy="124819"/>
            </a:xfrm>
            <a:custGeom>
              <a:avLst/>
              <a:gdLst/>
              <a:ahLst/>
              <a:cxnLst/>
              <a:rect l="l" t="t" r="r" b="b"/>
              <a:pathLst>
                <a:path w="5696" h="645" extrusionOk="0">
                  <a:moveTo>
                    <a:pt x="374" y="0"/>
                  </a:moveTo>
                  <a:cubicBezTo>
                    <a:pt x="166" y="0"/>
                    <a:pt x="0" y="146"/>
                    <a:pt x="0" y="323"/>
                  </a:cubicBezTo>
                  <a:cubicBezTo>
                    <a:pt x="0" y="499"/>
                    <a:pt x="166" y="645"/>
                    <a:pt x="374" y="645"/>
                  </a:cubicBezTo>
                  <a:lnTo>
                    <a:pt x="5321" y="645"/>
                  </a:lnTo>
                  <a:cubicBezTo>
                    <a:pt x="5529" y="645"/>
                    <a:pt x="5695" y="499"/>
                    <a:pt x="5695" y="323"/>
                  </a:cubicBezTo>
                  <a:cubicBezTo>
                    <a:pt x="5695" y="146"/>
                    <a:pt x="5529" y="0"/>
                    <a:pt x="532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2" name="Google Shape;1182;p36"/>
            <p:cNvSpPr/>
            <p:nvPr/>
          </p:nvSpPr>
          <p:spPr>
            <a:xfrm>
              <a:off x="1350049" y="3611332"/>
              <a:ext cx="909362" cy="96759"/>
            </a:xfrm>
            <a:custGeom>
              <a:avLst/>
              <a:gdLst/>
              <a:ahLst/>
              <a:cxnLst/>
              <a:rect l="l" t="t" r="r" b="b"/>
              <a:pathLst>
                <a:path w="4699" h="500" extrusionOk="0">
                  <a:moveTo>
                    <a:pt x="313" y="0"/>
                  </a:moveTo>
                  <a:cubicBezTo>
                    <a:pt x="136" y="0"/>
                    <a:pt x="1" y="115"/>
                    <a:pt x="1" y="250"/>
                  </a:cubicBezTo>
                  <a:cubicBezTo>
                    <a:pt x="1" y="385"/>
                    <a:pt x="136" y="499"/>
                    <a:pt x="313" y="499"/>
                  </a:cubicBezTo>
                  <a:lnTo>
                    <a:pt x="4397" y="499"/>
                  </a:lnTo>
                  <a:cubicBezTo>
                    <a:pt x="4563" y="499"/>
                    <a:pt x="4698" y="385"/>
                    <a:pt x="4698" y="250"/>
                  </a:cubicBezTo>
                  <a:cubicBezTo>
                    <a:pt x="4698" y="115"/>
                    <a:pt x="4563" y="0"/>
                    <a:pt x="439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3" name="Google Shape;1183;p36"/>
            <p:cNvSpPr/>
            <p:nvPr/>
          </p:nvSpPr>
          <p:spPr>
            <a:xfrm>
              <a:off x="1253675" y="1000752"/>
              <a:ext cx="293767" cy="293953"/>
            </a:xfrm>
            <a:custGeom>
              <a:avLst/>
              <a:gdLst/>
              <a:ahLst/>
              <a:cxnLst/>
              <a:rect l="l" t="t" r="r" b="b"/>
              <a:pathLst>
                <a:path w="1518" h="1519" extrusionOk="0">
                  <a:moveTo>
                    <a:pt x="759" y="1"/>
                  </a:moveTo>
                  <a:cubicBezTo>
                    <a:pt x="343" y="1"/>
                    <a:pt x="0" y="333"/>
                    <a:pt x="0" y="760"/>
                  </a:cubicBezTo>
                  <a:cubicBezTo>
                    <a:pt x="0" y="1175"/>
                    <a:pt x="343" y="1518"/>
                    <a:pt x="759" y="1518"/>
                  </a:cubicBezTo>
                  <a:cubicBezTo>
                    <a:pt x="1185" y="1518"/>
                    <a:pt x="1517" y="1175"/>
                    <a:pt x="1517" y="760"/>
                  </a:cubicBezTo>
                  <a:cubicBezTo>
                    <a:pt x="1517" y="333"/>
                    <a:pt x="1185" y="1"/>
                    <a:pt x="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4" name="Google Shape;1184;p36"/>
            <p:cNvSpPr/>
            <p:nvPr/>
          </p:nvSpPr>
          <p:spPr>
            <a:xfrm>
              <a:off x="1299927" y="1045068"/>
              <a:ext cx="201263" cy="203387"/>
            </a:xfrm>
            <a:custGeom>
              <a:avLst/>
              <a:gdLst/>
              <a:ahLst/>
              <a:cxnLst/>
              <a:rect l="l" t="t" r="r" b="b"/>
              <a:pathLst>
                <a:path w="1040" h="1051" extrusionOk="0">
                  <a:moveTo>
                    <a:pt x="520" y="1"/>
                  </a:moveTo>
                  <a:cubicBezTo>
                    <a:pt x="239" y="1"/>
                    <a:pt x="0" y="240"/>
                    <a:pt x="0" y="531"/>
                  </a:cubicBezTo>
                  <a:cubicBezTo>
                    <a:pt x="0" y="811"/>
                    <a:pt x="239" y="1050"/>
                    <a:pt x="520" y="1050"/>
                  </a:cubicBezTo>
                  <a:cubicBezTo>
                    <a:pt x="811" y="1050"/>
                    <a:pt x="1039" y="811"/>
                    <a:pt x="1039" y="531"/>
                  </a:cubicBezTo>
                  <a:cubicBezTo>
                    <a:pt x="1039" y="240"/>
                    <a:pt x="811" y="1"/>
                    <a:pt x="52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5" name="Google Shape;1185;p36"/>
            <p:cNvSpPr/>
            <p:nvPr/>
          </p:nvSpPr>
          <p:spPr>
            <a:xfrm>
              <a:off x="1344050" y="1089384"/>
              <a:ext cx="112824" cy="114756"/>
            </a:xfrm>
            <a:custGeom>
              <a:avLst/>
              <a:gdLst/>
              <a:ahLst/>
              <a:cxnLst/>
              <a:rect l="l" t="t" r="r" b="b"/>
              <a:pathLst>
                <a:path w="583" h="593" extrusionOk="0">
                  <a:moveTo>
                    <a:pt x="292" y="0"/>
                  </a:moveTo>
                  <a:cubicBezTo>
                    <a:pt x="136" y="0"/>
                    <a:pt x="1" y="135"/>
                    <a:pt x="1" y="302"/>
                  </a:cubicBezTo>
                  <a:cubicBezTo>
                    <a:pt x="1" y="457"/>
                    <a:pt x="136" y="593"/>
                    <a:pt x="292" y="593"/>
                  </a:cubicBezTo>
                  <a:cubicBezTo>
                    <a:pt x="458" y="593"/>
                    <a:pt x="583" y="457"/>
                    <a:pt x="583" y="302"/>
                  </a:cubicBezTo>
                  <a:cubicBezTo>
                    <a:pt x="583" y="135"/>
                    <a:pt x="458" y="0"/>
                    <a:pt x="2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6" name="Google Shape;1186;p36"/>
            <p:cNvSpPr/>
            <p:nvPr/>
          </p:nvSpPr>
          <p:spPr>
            <a:xfrm>
              <a:off x="2062015" y="1000752"/>
              <a:ext cx="293961" cy="293953"/>
            </a:xfrm>
            <a:custGeom>
              <a:avLst/>
              <a:gdLst/>
              <a:ahLst/>
              <a:cxnLst/>
              <a:rect l="l" t="t" r="r" b="b"/>
              <a:pathLst>
                <a:path w="1519" h="1519" extrusionOk="0">
                  <a:moveTo>
                    <a:pt x="759" y="1"/>
                  </a:moveTo>
                  <a:cubicBezTo>
                    <a:pt x="333" y="1"/>
                    <a:pt x="1" y="333"/>
                    <a:pt x="1" y="760"/>
                  </a:cubicBezTo>
                  <a:cubicBezTo>
                    <a:pt x="1" y="1175"/>
                    <a:pt x="333" y="1518"/>
                    <a:pt x="759" y="1518"/>
                  </a:cubicBezTo>
                  <a:cubicBezTo>
                    <a:pt x="1175" y="1518"/>
                    <a:pt x="1518" y="1175"/>
                    <a:pt x="1518" y="760"/>
                  </a:cubicBezTo>
                  <a:cubicBezTo>
                    <a:pt x="1518" y="333"/>
                    <a:pt x="1175" y="1"/>
                    <a:pt x="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7" name="Google Shape;1187;p36"/>
            <p:cNvSpPr/>
            <p:nvPr/>
          </p:nvSpPr>
          <p:spPr>
            <a:xfrm>
              <a:off x="2108267" y="1045068"/>
              <a:ext cx="201457" cy="203387"/>
            </a:xfrm>
            <a:custGeom>
              <a:avLst/>
              <a:gdLst/>
              <a:ahLst/>
              <a:cxnLst/>
              <a:rect l="l" t="t" r="r" b="b"/>
              <a:pathLst>
                <a:path w="1041" h="1051" extrusionOk="0">
                  <a:moveTo>
                    <a:pt x="520" y="1"/>
                  </a:moveTo>
                  <a:cubicBezTo>
                    <a:pt x="229" y="1"/>
                    <a:pt x="1" y="240"/>
                    <a:pt x="1" y="531"/>
                  </a:cubicBezTo>
                  <a:cubicBezTo>
                    <a:pt x="1" y="811"/>
                    <a:pt x="229" y="1050"/>
                    <a:pt x="520" y="1050"/>
                  </a:cubicBezTo>
                  <a:cubicBezTo>
                    <a:pt x="801" y="1050"/>
                    <a:pt x="1040" y="811"/>
                    <a:pt x="1040" y="531"/>
                  </a:cubicBezTo>
                  <a:cubicBezTo>
                    <a:pt x="1040" y="240"/>
                    <a:pt x="801" y="1"/>
                    <a:pt x="52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8" name="Google Shape;1188;p36"/>
            <p:cNvSpPr/>
            <p:nvPr/>
          </p:nvSpPr>
          <p:spPr>
            <a:xfrm>
              <a:off x="2152583" y="1089384"/>
              <a:ext cx="112824" cy="114756"/>
            </a:xfrm>
            <a:custGeom>
              <a:avLst/>
              <a:gdLst/>
              <a:ahLst/>
              <a:cxnLst/>
              <a:rect l="l" t="t" r="r" b="b"/>
              <a:pathLst>
                <a:path w="583" h="593" extrusionOk="0">
                  <a:moveTo>
                    <a:pt x="291" y="0"/>
                  </a:moveTo>
                  <a:cubicBezTo>
                    <a:pt x="125" y="0"/>
                    <a:pt x="0" y="135"/>
                    <a:pt x="0" y="302"/>
                  </a:cubicBezTo>
                  <a:cubicBezTo>
                    <a:pt x="0" y="457"/>
                    <a:pt x="125" y="593"/>
                    <a:pt x="291" y="593"/>
                  </a:cubicBezTo>
                  <a:cubicBezTo>
                    <a:pt x="447" y="593"/>
                    <a:pt x="582" y="457"/>
                    <a:pt x="582" y="302"/>
                  </a:cubicBezTo>
                  <a:cubicBezTo>
                    <a:pt x="582" y="135"/>
                    <a:pt x="447" y="0"/>
                    <a:pt x="29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9" name="Google Shape;1189;p36"/>
            <p:cNvSpPr/>
            <p:nvPr/>
          </p:nvSpPr>
          <p:spPr>
            <a:xfrm>
              <a:off x="1408492" y="3707899"/>
              <a:ext cx="792475" cy="625642"/>
            </a:xfrm>
            <a:custGeom>
              <a:avLst/>
              <a:gdLst/>
              <a:ahLst/>
              <a:cxnLst/>
              <a:rect l="l" t="t" r="r" b="b"/>
              <a:pathLst>
                <a:path w="4095" h="3233" extrusionOk="0">
                  <a:moveTo>
                    <a:pt x="0" y="0"/>
                  </a:moveTo>
                  <a:lnTo>
                    <a:pt x="0" y="3232"/>
                  </a:lnTo>
                  <a:lnTo>
                    <a:pt x="4095" y="3232"/>
                  </a:lnTo>
                  <a:lnTo>
                    <a:pt x="4095"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90" name="Google Shape;1190;p36"/>
          <p:cNvGrpSpPr/>
          <p:nvPr/>
        </p:nvGrpSpPr>
        <p:grpSpPr>
          <a:xfrm>
            <a:off x="9900834" y="1664225"/>
            <a:ext cx="1218120" cy="4182732"/>
            <a:chOff x="1253675" y="797750"/>
            <a:chExt cx="1102304" cy="3785049"/>
          </a:xfrm>
        </p:grpSpPr>
        <p:sp>
          <p:nvSpPr>
            <p:cNvPr id="1191" name="Google Shape;1191;p36"/>
            <p:cNvSpPr/>
            <p:nvPr/>
          </p:nvSpPr>
          <p:spPr>
            <a:xfrm>
              <a:off x="1436553" y="1139506"/>
              <a:ext cx="736353" cy="2473928"/>
            </a:xfrm>
            <a:custGeom>
              <a:avLst/>
              <a:gdLst/>
              <a:ahLst/>
              <a:cxnLst/>
              <a:rect l="l" t="t" r="r" b="b"/>
              <a:pathLst>
                <a:path w="3805" h="12784" extrusionOk="0">
                  <a:moveTo>
                    <a:pt x="427" y="1"/>
                  </a:moveTo>
                  <a:lnTo>
                    <a:pt x="1" y="12784"/>
                  </a:lnTo>
                  <a:lnTo>
                    <a:pt x="3804" y="12784"/>
                  </a:lnTo>
                  <a:lnTo>
                    <a:pt x="3378"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2" name="Google Shape;1192;p36"/>
            <p:cNvSpPr/>
            <p:nvPr/>
          </p:nvSpPr>
          <p:spPr>
            <a:xfrm>
              <a:off x="1386237" y="1045068"/>
              <a:ext cx="836985" cy="104693"/>
            </a:xfrm>
            <a:custGeom>
              <a:avLst/>
              <a:gdLst/>
              <a:ahLst/>
              <a:cxnLst/>
              <a:rect l="l" t="t" r="r" b="b"/>
              <a:pathLst>
                <a:path w="4325" h="541" extrusionOk="0">
                  <a:moveTo>
                    <a:pt x="292" y="1"/>
                  </a:moveTo>
                  <a:cubicBezTo>
                    <a:pt x="126" y="1"/>
                    <a:pt x="1" y="125"/>
                    <a:pt x="1" y="271"/>
                  </a:cubicBezTo>
                  <a:cubicBezTo>
                    <a:pt x="1" y="416"/>
                    <a:pt x="126" y="541"/>
                    <a:pt x="292" y="541"/>
                  </a:cubicBezTo>
                  <a:lnTo>
                    <a:pt x="4033" y="541"/>
                  </a:lnTo>
                  <a:cubicBezTo>
                    <a:pt x="4199" y="541"/>
                    <a:pt x="4324" y="416"/>
                    <a:pt x="4324" y="271"/>
                  </a:cubicBezTo>
                  <a:cubicBezTo>
                    <a:pt x="4324" y="125"/>
                    <a:pt x="4199" y="1"/>
                    <a:pt x="403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3" name="Google Shape;1193;p36"/>
            <p:cNvSpPr/>
            <p:nvPr/>
          </p:nvSpPr>
          <p:spPr>
            <a:xfrm>
              <a:off x="1299927" y="922377"/>
              <a:ext cx="1009800" cy="122884"/>
            </a:xfrm>
            <a:custGeom>
              <a:avLst/>
              <a:gdLst/>
              <a:ahLst/>
              <a:cxnLst/>
              <a:rect l="l" t="t" r="r" b="b"/>
              <a:pathLst>
                <a:path w="5218" h="635" extrusionOk="0">
                  <a:moveTo>
                    <a:pt x="343" y="1"/>
                  </a:moveTo>
                  <a:cubicBezTo>
                    <a:pt x="156" y="1"/>
                    <a:pt x="0" y="146"/>
                    <a:pt x="0" y="323"/>
                  </a:cubicBezTo>
                  <a:cubicBezTo>
                    <a:pt x="0" y="499"/>
                    <a:pt x="156" y="635"/>
                    <a:pt x="343" y="635"/>
                  </a:cubicBezTo>
                  <a:lnTo>
                    <a:pt x="4874" y="635"/>
                  </a:lnTo>
                  <a:cubicBezTo>
                    <a:pt x="5061" y="635"/>
                    <a:pt x="5217" y="499"/>
                    <a:pt x="5217" y="323"/>
                  </a:cubicBezTo>
                  <a:cubicBezTo>
                    <a:pt x="5217" y="146"/>
                    <a:pt x="5061" y="1"/>
                    <a:pt x="487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4" name="Google Shape;1194;p36"/>
            <p:cNvSpPr/>
            <p:nvPr/>
          </p:nvSpPr>
          <p:spPr>
            <a:xfrm>
              <a:off x="1253675" y="797750"/>
              <a:ext cx="1102304" cy="124819"/>
            </a:xfrm>
            <a:custGeom>
              <a:avLst/>
              <a:gdLst/>
              <a:ahLst/>
              <a:cxnLst/>
              <a:rect l="l" t="t" r="r" b="b"/>
              <a:pathLst>
                <a:path w="5696" h="645" extrusionOk="0">
                  <a:moveTo>
                    <a:pt x="374" y="0"/>
                  </a:moveTo>
                  <a:cubicBezTo>
                    <a:pt x="166" y="0"/>
                    <a:pt x="0" y="146"/>
                    <a:pt x="0" y="322"/>
                  </a:cubicBezTo>
                  <a:cubicBezTo>
                    <a:pt x="0" y="499"/>
                    <a:pt x="166" y="645"/>
                    <a:pt x="374" y="645"/>
                  </a:cubicBezTo>
                  <a:lnTo>
                    <a:pt x="5321" y="645"/>
                  </a:lnTo>
                  <a:cubicBezTo>
                    <a:pt x="5529" y="645"/>
                    <a:pt x="5695" y="499"/>
                    <a:pt x="5695" y="322"/>
                  </a:cubicBezTo>
                  <a:cubicBezTo>
                    <a:pt x="5695" y="146"/>
                    <a:pt x="5529" y="0"/>
                    <a:pt x="532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5" name="Google Shape;1195;p36"/>
            <p:cNvSpPr/>
            <p:nvPr/>
          </p:nvSpPr>
          <p:spPr>
            <a:xfrm>
              <a:off x="1299927" y="4333354"/>
              <a:ext cx="1009800" cy="124819"/>
            </a:xfrm>
            <a:custGeom>
              <a:avLst/>
              <a:gdLst/>
              <a:ahLst/>
              <a:cxnLst/>
              <a:rect l="l" t="t" r="r" b="b"/>
              <a:pathLst>
                <a:path w="5218" h="645" extrusionOk="0">
                  <a:moveTo>
                    <a:pt x="343" y="0"/>
                  </a:moveTo>
                  <a:cubicBezTo>
                    <a:pt x="156" y="0"/>
                    <a:pt x="0" y="146"/>
                    <a:pt x="0" y="322"/>
                  </a:cubicBezTo>
                  <a:cubicBezTo>
                    <a:pt x="0" y="499"/>
                    <a:pt x="156" y="644"/>
                    <a:pt x="343" y="644"/>
                  </a:cubicBezTo>
                  <a:lnTo>
                    <a:pt x="4874" y="644"/>
                  </a:lnTo>
                  <a:cubicBezTo>
                    <a:pt x="5061" y="644"/>
                    <a:pt x="5217" y="499"/>
                    <a:pt x="5217" y="322"/>
                  </a:cubicBezTo>
                  <a:cubicBezTo>
                    <a:pt x="5217" y="146"/>
                    <a:pt x="5061" y="0"/>
                    <a:pt x="487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6" name="Google Shape;1196;p36"/>
            <p:cNvSpPr/>
            <p:nvPr/>
          </p:nvSpPr>
          <p:spPr>
            <a:xfrm>
              <a:off x="1253675" y="4457981"/>
              <a:ext cx="1102304" cy="124819"/>
            </a:xfrm>
            <a:custGeom>
              <a:avLst/>
              <a:gdLst/>
              <a:ahLst/>
              <a:cxnLst/>
              <a:rect l="l" t="t" r="r" b="b"/>
              <a:pathLst>
                <a:path w="5696" h="645" extrusionOk="0">
                  <a:moveTo>
                    <a:pt x="374" y="0"/>
                  </a:moveTo>
                  <a:cubicBezTo>
                    <a:pt x="166" y="0"/>
                    <a:pt x="0" y="146"/>
                    <a:pt x="0" y="323"/>
                  </a:cubicBezTo>
                  <a:cubicBezTo>
                    <a:pt x="0" y="499"/>
                    <a:pt x="166" y="645"/>
                    <a:pt x="374" y="645"/>
                  </a:cubicBezTo>
                  <a:lnTo>
                    <a:pt x="5321" y="645"/>
                  </a:lnTo>
                  <a:cubicBezTo>
                    <a:pt x="5529" y="645"/>
                    <a:pt x="5695" y="499"/>
                    <a:pt x="5695" y="323"/>
                  </a:cubicBezTo>
                  <a:cubicBezTo>
                    <a:pt x="5695" y="146"/>
                    <a:pt x="5529" y="0"/>
                    <a:pt x="532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7" name="Google Shape;1197;p36"/>
            <p:cNvSpPr/>
            <p:nvPr/>
          </p:nvSpPr>
          <p:spPr>
            <a:xfrm>
              <a:off x="1350049" y="3611332"/>
              <a:ext cx="909362" cy="96759"/>
            </a:xfrm>
            <a:custGeom>
              <a:avLst/>
              <a:gdLst/>
              <a:ahLst/>
              <a:cxnLst/>
              <a:rect l="l" t="t" r="r" b="b"/>
              <a:pathLst>
                <a:path w="4699" h="500" extrusionOk="0">
                  <a:moveTo>
                    <a:pt x="313" y="0"/>
                  </a:moveTo>
                  <a:cubicBezTo>
                    <a:pt x="136" y="0"/>
                    <a:pt x="1" y="115"/>
                    <a:pt x="1" y="250"/>
                  </a:cubicBezTo>
                  <a:cubicBezTo>
                    <a:pt x="1" y="385"/>
                    <a:pt x="136" y="499"/>
                    <a:pt x="313" y="499"/>
                  </a:cubicBezTo>
                  <a:lnTo>
                    <a:pt x="4397" y="499"/>
                  </a:lnTo>
                  <a:cubicBezTo>
                    <a:pt x="4563" y="499"/>
                    <a:pt x="4698" y="385"/>
                    <a:pt x="4698" y="250"/>
                  </a:cubicBezTo>
                  <a:cubicBezTo>
                    <a:pt x="4698" y="115"/>
                    <a:pt x="4563" y="0"/>
                    <a:pt x="439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8" name="Google Shape;1198;p36"/>
            <p:cNvSpPr/>
            <p:nvPr/>
          </p:nvSpPr>
          <p:spPr>
            <a:xfrm>
              <a:off x="1253675" y="1000752"/>
              <a:ext cx="293767" cy="293953"/>
            </a:xfrm>
            <a:custGeom>
              <a:avLst/>
              <a:gdLst/>
              <a:ahLst/>
              <a:cxnLst/>
              <a:rect l="l" t="t" r="r" b="b"/>
              <a:pathLst>
                <a:path w="1518" h="1519" extrusionOk="0">
                  <a:moveTo>
                    <a:pt x="759" y="1"/>
                  </a:moveTo>
                  <a:cubicBezTo>
                    <a:pt x="343" y="1"/>
                    <a:pt x="0" y="333"/>
                    <a:pt x="0" y="760"/>
                  </a:cubicBezTo>
                  <a:cubicBezTo>
                    <a:pt x="0" y="1175"/>
                    <a:pt x="343" y="1518"/>
                    <a:pt x="759" y="1518"/>
                  </a:cubicBezTo>
                  <a:cubicBezTo>
                    <a:pt x="1185" y="1518"/>
                    <a:pt x="1517" y="1175"/>
                    <a:pt x="1517" y="760"/>
                  </a:cubicBezTo>
                  <a:cubicBezTo>
                    <a:pt x="1517" y="333"/>
                    <a:pt x="1185" y="1"/>
                    <a:pt x="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9" name="Google Shape;1199;p36"/>
            <p:cNvSpPr/>
            <p:nvPr/>
          </p:nvSpPr>
          <p:spPr>
            <a:xfrm>
              <a:off x="1299927" y="1045068"/>
              <a:ext cx="201263" cy="203387"/>
            </a:xfrm>
            <a:custGeom>
              <a:avLst/>
              <a:gdLst/>
              <a:ahLst/>
              <a:cxnLst/>
              <a:rect l="l" t="t" r="r" b="b"/>
              <a:pathLst>
                <a:path w="1040" h="1051" extrusionOk="0">
                  <a:moveTo>
                    <a:pt x="520" y="1"/>
                  </a:moveTo>
                  <a:cubicBezTo>
                    <a:pt x="239" y="1"/>
                    <a:pt x="0" y="240"/>
                    <a:pt x="0" y="531"/>
                  </a:cubicBezTo>
                  <a:cubicBezTo>
                    <a:pt x="0" y="811"/>
                    <a:pt x="239" y="1050"/>
                    <a:pt x="520" y="1050"/>
                  </a:cubicBezTo>
                  <a:cubicBezTo>
                    <a:pt x="811" y="1050"/>
                    <a:pt x="1039" y="811"/>
                    <a:pt x="1039" y="531"/>
                  </a:cubicBezTo>
                  <a:cubicBezTo>
                    <a:pt x="1039" y="240"/>
                    <a:pt x="811" y="1"/>
                    <a:pt x="52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0" name="Google Shape;1200;p36"/>
            <p:cNvSpPr/>
            <p:nvPr/>
          </p:nvSpPr>
          <p:spPr>
            <a:xfrm>
              <a:off x="1344050" y="1089384"/>
              <a:ext cx="112824" cy="114756"/>
            </a:xfrm>
            <a:custGeom>
              <a:avLst/>
              <a:gdLst/>
              <a:ahLst/>
              <a:cxnLst/>
              <a:rect l="l" t="t" r="r" b="b"/>
              <a:pathLst>
                <a:path w="583" h="593" extrusionOk="0">
                  <a:moveTo>
                    <a:pt x="292" y="0"/>
                  </a:moveTo>
                  <a:cubicBezTo>
                    <a:pt x="136" y="0"/>
                    <a:pt x="1" y="135"/>
                    <a:pt x="1" y="302"/>
                  </a:cubicBezTo>
                  <a:cubicBezTo>
                    <a:pt x="1" y="457"/>
                    <a:pt x="136" y="593"/>
                    <a:pt x="292" y="593"/>
                  </a:cubicBezTo>
                  <a:cubicBezTo>
                    <a:pt x="458" y="593"/>
                    <a:pt x="583" y="457"/>
                    <a:pt x="583" y="302"/>
                  </a:cubicBezTo>
                  <a:cubicBezTo>
                    <a:pt x="583" y="135"/>
                    <a:pt x="458" y="0"/>
                    <a:pt x="2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1" name="Google Shape;1201;p36"/>
            <p:cNvSpPr/>
            <p:nvPr/>
          </p:nvSpPr>
          <p:spPr>
            <a:xfrm>
              <a:off x="2062015" y="1000752"/>
              <a:ext cx="293961" cy="293953"/>
            </a:xfrm>
            <a:custGeom>
              <a:avLst/>
              <a:gdLst/>
              <a:ahLst/>
              <a:cxnLst/>
              <a:rect l="l" t="t" r="r" b="b"/>
              <a:pathLst>
                <a:path w="1519" h="1519" extrusionOk="0">
                  <a:moveTo>
                    <a:pt x="759" y="1"/>
                  </a:moveTo>
                  <a:cubicBezTo>
                    <a:pt x="333" y="1"/>
                    <a:pt x="1" y="333"/>
                    <a:pt x="1" y="760"/>
                  </a:cubicBezTo>
                  <a:cubicBezTo>
                    <a:pt x="1" y="1175"/>
                    <a:pt x="333" y="1518"/>
                    <a:pt x="759" y="1518"/>
                  </a:cubicBezTo>
                  <a:cubicBezTo>
                    <a:pt x="1175" y="1518"/>
                    <a:pt x="1518" y="1175"/>
                    <a:pt x="1518" y="760"/>
                  </a:cubicBezTo>
                  <a:cubicBezTo>
                    <a:pt x="1518" y="333"/>
                    <a:pt x="1175" y="1"/>
                    <a:pt x="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2" name="Google Shape;1202;p36"/>
            <p:cNvSpPr/>
            <p:nvPr/>
          </p:nvSpPr>
          <p:spPr>
            <a:xfrm>
              <a:off x="2108267" y="1045068"/>
              <a:ext cx="201457" cy="203387"/>
            </a:xfrm>
            <a:custGeom>
              <a:avLst/>
              <a:gdLst/>
              <a:ahLst/>
              <a:cxnLst/>
              <a:rect l="l" t="t" r="r" b="b"/>
              <a:pathLst>
                <a:path w="1041" h="1051" extrusionOk="0">
                  <a:moveTo>
                    <a:pt x="520" y="1"/>
                  </a:moveTo>
                  <a:cubicBezTo>
                    <a:pt x="229" y="1"/>
                    <a:pt x="1" y="240"/>
                    <a:pt x="1" y="531"/>
                  </a:cubicBezTo>
                  <a:cubicBezTo>
                    <a:pt x="1" y="811"/>
                    <a:pt x="229" y="1050"/>
                    <a:pt x="520" y="1050"/>
                  </a:cubicBezTo>
                  <a:cubicBezTo>
                    <a:pt x="801" y="1050"/>
                    <a:pt x="1040" y="811"/>
                    <a:pt x="1040" y="531"/>
                  </a:cubicBezTo>
                  <a:cubicBezTo>
                    <a:pt x="1040" y="240"/>
                    <a:pt x="801" y="1"/>
                    <a:pt x="52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3" name="Google Shape;1203;p36"/>
            <p:cNvSpPr/>
            <p:nvPr/>
          </p:nvSpPr>
          <p:spPr>
            <a:xfrm>
              <a:off x="2152583" y="1089384"/>
              <a:ext cx="112824" cy="114756"/>
            </a:xfrm>
            <a:custGeom>
              <a:avLst/>
              <a:gdLst/>
              <a:ahLst/>
              <a:cxnLst/>
              <a:rect l="l" t="t" r="r" b="b"/>
              <a:pathLst>
                <a:path w="583" h="593" extrusionOk="0">
                  <a:moveTo>
                    <a:pt x="291" y="0"/>
                  </a:moveTo>
                  <a:cubicBezTo>
                    <a:pt x="125" y="0"/>
                    <a:pt x="0" y="135"/>
                    <a:pt x="0" y="302"/>
                  </a:cubicBezTo>
                  <a:cubicBezTo>
                    <a:pt x="0" y="457"/>
                    <a:pt x="125" y="593"/>
                    <a:pt x="291" y="593"/>
                  </a:cubicBezTo>
                  <a:cubicBezTo>
                    <a:pt x="447" y="593"/>
                    <a:pt x="582" y="457"/>
                    <a:pt x="582" y="302"/>
                  </a:cubicBezTo>
                  <a:cubicBezTo>
                    <a:pt x="582" y="135"/>
                    <a:pt x="447" y="0"/>
                    <a:pt x="29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4" name="Google Shape;1204;p36"/>
            <p:cNvSpPr/>
            <p:nvPr/>
          </p:nvSpPr>
          <p:spPr>
            <a:xfrm>
              <a:off x="1408492" y="3707899"/>
              <a:ext cx="792475" cy="625642"/>
            </a:xfrm>
            <a:custGeom>
              <a:avLst/>
              <a:gdLst/>
              <a:ahLst/>
              <a:cxnLst/>
              <a:rect l="l" t="t" r="r" b="b"/>
              <a:pathLst>
                <a:path w="4095" h="3233" extrusionOk="0">
                  <a:moveTo>
                    <a:pt x="0" y="0"/>
                  </a:moveTo>
                  <a:lnTo>
                    <a:pt x="0" y="3232"/>
                  </a:lnTo>
                  <a:lnTo>
                    <a:pt x="4095" y="3232"/>
                  </a:lnTo>
                  <a:lnTo>
                    <a:pt x="4095"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05" name="Google Shape;1205;p36">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06" name="Google Shape;1206;p36">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07" name="Google Shape;1207;p36">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08" name="Google Shape;1208;p36">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09" name="Google Shape;1209;p36">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10" name="Google Shape;1210;p36">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11" name="Google Shape;1211;p36">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12" name="Google Shape;1212;p36">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13" name="Google Shape;1213;p36">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14" name="Google Shape;1214;p36">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15" name="Google Shape;1215;p36">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16" name="Google Shape;1216;p36">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17" name="Google Shape;1217;p36">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18" name="Google Shape;1218;p36">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12" name="Nhóm 11">
            <a:extLst>
              <a:ext uri="{FF2B5EF4-FFF2-40B4-BE49-F238E27FC236}">
                <a16:creationId xmlns="" xmlns:a16="http://schemas.microsoft.com/office/drawing/2014/main" id="{2D3B746B-C75E-77A1-571B-D4996097A1AA}"/>
              </a:ext>
            </a:extLst>
          </p:cNvPr>
          <p:cNvGrpSpPr/>
          <p:nvPr/>
        </p:nvGrpSpPr>
        <p:grpSpPr>
          <a:xfrm>
            <a:off x="2599339" y="754267"/>
            <a:ext cx="6917205" cy="4288232"/>
            <a:chOff x="2599339" y="754267"/>
            <a:chExt cx="6917205" cy="4288232"/>
          </a:xfrm>
        </p:grpSpPr>
        <p:sp>
          <p:nvSpPr>
            <p:cNvPr id="51" name="Hình chữ nhật 50">
              <a:extLst>
                <a:ext uri="{FF2B5EF4-FFF2-40B4-BE49-F238E27FC236}">
                  <a16:creationId xmlns="" xmlns:a16="http://schemas.microsoft.com/office/drawing/2014/main" id="{422E776D-C9D0-2CD3-491B-ADB6367D38E2}"/>
                </a:ext>
              </a:extLst>
            </p:cNvPr>
            <p:cNvSpPr/>
            <p:nvPr/>
          </p:nvSpPr>
          <p:spPr>
            <a:xfrm>
              <a:off x="2599339" y="2487954"/>
              <a:ext cx="6917205" cy="2554545"/>
            </a:xfrm>
            <a:prstGeom prst="rect">
              <a:avLst/>
            </a:prstGeom>
            <a:noFill/>
          </p:spPr>
          <p:txBody>
            <a:bodyPr wrap="square" lIns="91440" tIns="45720" rIns="91440" bIns="45720">
              <a:spAutoFit/>
            </a:bodyPr>
            <a:lstStyle/>
            <a:p>
              <a:pPr algn="ctr">
                <a:buClr>
                  <a:schemeClr val="lt2"/>
                </a:buClr>
                <a:buSzPts val="2800"/>
              </a:pPr>
              <a:r>
                <a:rPr lang="en-US" sz="8000" b="1" dirty="0">
                  <a:solidFill>
                    <a:schemeClr val="lt2"/>
                  </a:solidFill>
                  <a:latin typeface="Playfair Display"/>
                  <a:sym typeface="Playfair Display"/>
                </a:rPr>
                <a:t>Hình thành kiến thức mới</a:t>
              </a:r>
              <a:endParaRPr lang="vi-VN" sz="8000" b="1" dirty="0">
                <a:solidFill>
                  <a:schemeClr val="lt2"/>
                </a:solidFill>
                <a:latin typeface="Playfair Display"/>
                <a:sym typeface="Playfair Display"/>
              </a:endParaRPr>
            </a:p>
          </p:txBody>
        </p:sp>
        <p:sp>
          <p:nvSpPr>
            <p:cNvPr id="11" name="Hình chữ nhật 10">
              <a:extLst>
                <a:ext uri="{FF2B5EF4-FFF2-40B4-BE49-F238E27FC236}">
                  <a16:creationId xmlns="" xmlns:a16="http://schemas.microsoft.com/office/drawing/2014/main" id="{3F9CFBCD-4BB1-1C48-14A1-5F8E0770C684}"/>
                </a:ext>
              </a:extLst>
            </p:cNvPr>
            <p:cNvSpPr/>
            <p:nvPr/>
          </p:nvSpPr>
          <p:spPr>
            <a:xfrm>
              <a:off x="5017876" y="754267"/>
              <a:ext cx="1781258" cy="1733680"/>
            </a:xfrm>
            <a:prstGeom prst="rect">
              <a:avLst/>
            </a:prstGeom>
            <a:noFill/>
          </p:spPr>
          <p:txBody>
            <a:bodyPr wrap="none" lIns="91440" tIns="45720" rIns="91440" bIns="45720">
              <a:spAutoFit/>
            </a:bodyPr>
            <a:lstStyle/>
            <a:p>
              <a:pPr algn="ctr">
                <a:buClr>
                  <a:schemeClr val="lt2"/>
                </a:buClr>
                <a:buSzPts val="6000"/>
              </a:pPr>
              <a:r>
                <a:rPr lang="en-US" sz="10666" b="1" kern="0" dirty="0">
                  <a:solidFill>
                    <a:schemeClr val="accent4"/>
                  </a:solidFill>
                  <a:latin typeface="Playfair Display"/>
                  <a:sym typeface="Playfair Display"/>
                </a:rPr>
                <a:t>02</a:t>
              </a:r>
              <a:endParaRPr lang="vi-VN" sz="10666" b="1" kern="0" dirty="0">
                <a:solidFill>
                  <a:schemeClr val="accent4"/>
                </a:solidFill>
                <a:latin typeface="Playfair Display"/>
                <a:sym typeface="Playfair Display"/>
              </a:endParaRPr>
            </a:p>
          </p:txBody>
        </p:sp>
      </p:grpSp>
    </p:spTree>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8" name="Google Shape;1248;p38">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49" name="Google Shape;1249;p38">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0" name="Google Shape;1250;p38">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1" name="Google Shape;1251;p38">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2" name="Google Shape;1252;p38">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3" name="Google Shape;1253;p38">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4" name="Google Shape;1254;p38">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5" name="Google Shape;1255;p38">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6" name="Google Shape;1256;p38">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7" name="Google Shape;1257;p38">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8" name="Google Shape;1258;p38">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9" name="Google Shape;1259;p38">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60" name="Google Shape;1260;p38">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61" name="Google Shape;1261;p38">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3" name="Nhóm 7">
            <a:extLst>
              <a:ext uri="{FF2B5EF4-FFF2-40B4-BE49-F238E27FC236}">
                <a16:creationId xmlns="" xmlns:a16="http://schemas.microsoft.com/office/drawing/2014/main" id="{0B7E39F0-43E4-897B-75EC-EBD2150C646A}"/>
              </a:ext>
            </a:extLst>
          </p:cNvPr>
          <p:cNvGrpSpPr/>
          <p:nvPr/>
        </p:nvGrpSpPr>
        <p:grpSpPr>
          <a:xfrm>
            <a:off x="814183" y="1919091"/>
            <a:ext cx="4612583" cy="2690160"/>
            <a:chOff x="1820989" y="1587633"/>
            <a:chExt cx="4400538" cy="2690160"/>
          </a:xfrm>
        </p:grpSpPr>
        <p:sp>
          <p:nvSpPr>
            <p:cNvPr id="1243" name="Google Shape;1243;p38"/>
            <p:cNvSpPr/>
            <p:nvPr/>
          </p:nvSpPr>
          <p:spPr>
            <a:xfrm>
              <a:off x="1820989" y="1587633"/>
              <a:ext cx="3839200" cy="2690160"/>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244;p38"/>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2" name="Hình chữ nhật 1">
              <a:extLst>
                <a:ext uri="{FF2B5EF4-FFF2-40B4-BE49-F238E27FC236}">
                  <a16:creationId xmlns="" xmlns:a16="http://schemas.microsoft.com/office/drawing/2014/main" id="{65AB83CC-CDD3-12CE-F5CE-43ADE9AC1116}"/>
                </a:ext>
              </a:extLst>
            </p:cNvPr>
            <p:cNvSpPr/>
            <p:nvPr/>
          </p:nvSpPr>
          <p:spPr>
            <a:xfrm>
              <a:off x="1954529" y="1760910"/>
              <a:ext cx="4266998" cy="830997"/>
            </a:xfrm>
            <a:prstGeom prst="rect">
              <a:avLst/>
            </a:prstGeom>
            <a:noFill/>
          </p:spPr>
          <p:txBody>
            <a:bodyPr wrap="square" lIns="91440" tIns="45720" rIns="91440" bIns="45720">
              <a:spAutoFit/>
            </a:bodyPr>
            <a:lstStyle/>
            <a:p>
              <a:pPr algn="ctr">
                <a:buClr>
                  <a:schemeClr val="lt2"/>
                </a:buClr>
                <a:buSzPts val="3600"/>
              </a:pPr>
              <a:r>
                <a:rPr lang="en-US" sz="4800" b="1" dirty="0" err="1">
                  <a:solidFill>
                    <a:schemeClr val="dk2"/>
                  </a:solidFill>
                  <a:latin typeface="Playfair Display"/>
                  <a:sym typeface="Playfair Display"/>
                </a:rPr>
                <a:t>Nhóm</a:t>
              </a:r>
              <a:r>
                <a:rPr lang="en-US" sz="4800" b="1" dirty="0">
                  <a:solidFill>
                    <a:schemeClr val="dk2"/>
                  </a:solidFill>
                  <a:latin typeface="Playfair Display"/>
                  <a:sym typeface="Playfair Display"/>
                </a:rPr>
                <a:t> </a:t>
              </a:r>
              <a:r>
                <a:rPr lang="en-US" sz="4800" b="1" dirty="0" smtClean="0">
                  <a:solidFill>
                    <a:schemeClr val="dk2"/>
                  </a:solidFill>
                  <a:latin typeface="Playfair Display"/>
                  <a:sym typeface="Playfair Display"/>
                </a:rPr>
                <a:t>1,2</a:t>
              </a:r>
              <a:endParaRPr lang="vi-VN" sz="4800" b="1" dirty="0">
                <a:solidFill>
                  <a:schemeClr val="dk2"/>
                </a:solidFill>
                <a:latin typeface="Playfair Display"/>
                <a:sym typeface="Playfair Display"/>
              </a:endParaRPr>
            </a:p>
          </p:txBody>
        </p:sp>
        <p:sp>
          <p:nvSpPr>
            <p:cNvPr id="24" name="Hình chữ nhật 23">
              <a:extLst>
                <a:ext uri="{FF2B5EF4-FFF2-40B4-BE49-F238E27FC236}">
                  <a16:creationId xmlns="" xmlns:a16="http://schemas.microsoft.com/office/drawing/2014/main" id="{D3D7E8A9-3F17-7415-2386-3ECA0F63C6DE}"/>
                </a:ext>
              </a:extLst>
            </p:cNvPr>
            <p:cNvSpPr/>
            <p:nvPr/>
          </p:nvSpPr>
          <p:spPr>
            <a:xfrm>
              <a:off x="1924551" y="2982808"/>
              <a:ext cx="3631600" cy="461665"/>
            </a:xfrm>
            <a:prstGeom prst="rect">
              <a:avLst/>
            </a:prstGeom>
            <a:noFill/>
          </p:spPr>
          <p:txBody>
            <a:bodyPr wrap="square" lIns="91440" tIns="45720" rIns="91440" bIns="45720">
              <a:spAutoFit/>
            </a:bodyPr>
            <a:lstStyle/>
            <a:p>
              <a:pPr algn="just">
                <a:buClr>
                  <a:schemeClr val="dk1"/>
                </a:buClr>
                <a:buSzPts val="1400"/>
              </a:pPr>
              <a:r>
                <a:rPr lang="en-US" sz="2400" dirty="0" err="1" smtClean="0">
                  <a:solidFill>
                    <a:schemeClr val="dk1"/>
                  </a:solidFill>
                  <a:latin typeface="Times New Roman" panose="02020603050405020304" pitchFamily="18" charset="0"/>
                  <a:ea typeface="Yu Mincho" panose="02020400000000000000" pitchFamily="18" charset="-128"/>
                  <a:sym typeface="Barlow"/>
                </a:rPr>
                <a:t>Thể</a:t>
              </a:r>
              <a:r>
                <a:rPr lang="en-US" sz="2400" dirty="0" smtClean="0">
                  <a:solidFill>
                    <a:schemeClr val="dk1"/>
                  </a:solidFill>
                  <a:latin typeface="Times New Roman" panose="02020603050405020304" pitchFamily="18" charset="0"/>
                  <a:ea typeface="Yu Mincho" panose="02020400000000000000" pitchFamily="18" charset="-128"/>
                  <a:sym typeface="Barlow"/>
                </a:rPr>
                <a:t> </a:t>
              </a:r>
              <a:r>
                <a:rPr lang="en-US" sz="2400" dirty="0" err="1" smtClean="0">
                  <a:solidFill>
                    <a:schemeClr val="dk1"/>
                  </a:solidFill>
                  <a:latin typeface="Times New Roman" panose="02020603050405020304" pitchFamily="18" charset="0"/>
                  <a:ea typeface="Yu Mincho" panose="02020400000000000000" pitchFamily="18" charset="-128"/>
                  <a:sym typeface="Barlow"/>
                </a:rPr>
                <a:t>loại</a:t>
              </a:r>
              <a:r>
                <a:rPr lang="en-US" sz="2400" dirty="0" smtClean="0">
                  <a:solidFill>
                    <a:schemeClr val="dk1"/>
                  </a:solidFill>
                  <a:latin typeface="Times New Roman" panose="02020603050405020304" pitchFamily="18" charset="0"/>
                  <a:ea typeface="Yu Mincho" panose="02020400000000000000" pitchFamily="18" charset="-128"/>
                  <a:sym typeface="Barlow"/>
                </a:rPr>
                <a:t> </a:t>
              </a:r>
              <a:r>
                <a:rPr lang="en-US" sz="2400" dirty="0" err="1" smtClean="0">
                  <a:solidFill>
                    <a:schemeClr val="dk1"/>
                  </a:solidFill>
                  <a:latin typeface="Times New Roman" panose="02020603050405020304" pitchFamily="18" charset="0"/>
                  <a:ea typeface="Yu Mincho" panose="02020400000000000000" pitchFamily="18" charset="-128"/>
                  <a:sym typeface="Barlow"/>
                </a:rPr>
                <a:t>chèo</a:t>
              </a:r>
              <a:endParaRPr lang="en-US" sz="2400" dirty="0">
                <a:solidFill>
                  <a:schemeClr val="dk1"/>
                </a:solidFill>
                <a:latin typeface="Times New Roman" panose="02020603050405020304" pitchFamily="18" charset="0"/>
                <a:ea typeface="Yu Mincho" panose="02020400000000000000" pitchFamily="18" charset="-128"/>
                <a:sym typeface="Barlow"/>
              </a:endParaRPr>
            </a:p>
          </p:txBody>
        </p:sp>
      </p:grpSp>
      <p:grpSp>
        <p:nvGrpSpPr>
          <p:cNvPr id="4" name="Nhóm 27">
            <a:extLst>
              <a:ext uri="{FF2B5EF4-FFF2-40B4-BE49-F238E27FC236}">
                <a16:creationId xmlns="" xmlns:a16="http://schemas.microsoft.com/office/drawing/2014/main" id="{8C6D7109-E17F-F554-F05F-27041C0E2AE6}"/>
              </a:ext>
            </a:extLst>
          </p:cNvPr>
          <p:cNvGrpSpPr/>
          <p:nvPr/>
        </p:nvGrpSpPr>
        <p:grpSpPr>
          <a:xfrm>
            <a:off x="6241774" y="1906077"/>
            <a:ext cx="5136043" cy="2703173"/>
            <a:chOff x="1820989" y="1587633"/>
            <a:chExt cx="3839200" cy="2703173"/>
          </a:xfrm>
        </p:grpSpPr>
        <p:sp>
          <p:nvSpPr>
            <p:cNvPr id="29" name="Google Shape;1243;p38">
              <a:extLst>
                <a:ext uri="{FF2B5EF4-FFF2-40B4-BE49-F238E27FC236}">
                  <a16:creationId xmlns="" xmlns:a16="http://schemas.microsoft.com/office/drawing/2014/main" id="{A10A4448-39F5-5534-F1E7-8A9C4F912ECD}"/>
                </a:ext>
              </a:extLst>
            </p:cNvPr>
            <p:cNvSpPr/>
            <p:nvPr/>
          </p:nvSpPr>
          <p:spPr>
            <a:xfrm>
              <a:off x="1820989" y="1587633"/>
              <a:ext cx="3839200" cy="2703173"/>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44;p38">
              <a:extLst>
                <a:ext uri="{FF2B5EF4-FFF2-40B4-BE49-F238E27FC236}">
                  <a16:creationId xmlns="" xmlns:a16="http://schemas.microsoft.com/office/drawing/2014/main" id="{C18BDB39-5614-9919-7595-85A03AB5EB10}"/>
                </a:ext>
              </a:extLst>
            </p:cNvPr>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Hình chữ nhật 30">
              <a:extLst>
                <a:ext uri="{FF2B5EF4-FFF2-40B4-BE49-F238E27FC236}">
                  <a16:creationId xmlns="" xmlns:a16="http://schemas.microsoft.com/office/drawing/2014/main" id="{B2D7C749-2CA5-E583-A2F4-B7ADF4CEE971}"/>
                </a:ext>
              </a:extLst>
            </p:cNvPr>
            <p:cNvSpPr/>
            <p:nvPr/>
          </p:nvSpPr>
          <p:spPr>
            <a:xfrm>
              <a:off x="2255171" y="1760910"/>
              <a:ext cx="2211006" cy="830997"/>
            </a:xfrm>
            <a:prstGeom prst="rect">
              <a:avLst/>
            </a:prstGeom>
            <a:noFill/>
          </p:spPr>
          <p:txBody>
            <a:bodyPr wrap="none" lIns="91440" tIns="45720" rIns="91440" bIns="45720">
              <a:spAutoFit/>
            </a:bodyPr>
            <a:lstStyle/>
            <a:p>
              <a:pPr algn="ctr">
                <a:buClr>
                  <a:schemeClr val="lt2"/>
                </a:buClr>
                <a:buSzPts val="3600"/>
              </a:pPr>
              <a:r>
                <a:rPr lang="en-US" sz="4800" b="1" dirty="0" err="1">
                  <a:solidFill>
                    <a:schemeClr val="dk2"/>
                  </a:solidFill>
                  <a:latin typeface="Playfair Display"/>
                  <a:sym typeface="Playfair Display"/>
                </a:rPr>
                <a:t>Nhóm</a:t>
              </a:r>
              <a:r>
                <a:rPr lang="en-US" sz="4800" b="1" dirty="0">
                  <a:solidFill>
                    <a:schemeClr val="dk2"/>
                  </a:solidFill>
                  <a:latin typeface="Playfair Display"/>
                  <a:sym typeface="Playfair Display"/>
                </a:rPr>
                <a:t> </a:t>
              </a:r>
              <a:r>
                <a:rPr lang="en-US" sz="4800" b="1" dirty="0" smtClean="0">
                  <a:solidFill>
                    <a:schemeClr val="dk2"/>
                  </a:solidFill>
                  <a:latin typeface="Playfair Display"/>
                  <a:sym typeface="Playfair Display"/>
                </a:rPr>
                <a:t>3,4</a:t>
              </a:r>
              <a:endParaRPr lang="vi-VN" sz="4800" b="1" dirty="0">
                <a:solidFill>
                  <a:schemeClr val="dk2"/>
                </a:solidFill>
                <a:latin typeface="Playfair Display"/>
                <a:sym typeface="Playfair Display"/>
              </a:endParaRPr>
            </a:p>
          </p:txBody>
        </p:sp>
        <p:sp>
          <p:nvSpPr>
            <p:cNvPr id="32" name="Hình chữ nhật 31">
              <a:extLst>
                <a:ext uri="{FF2B5EF4-FFF2-40B4-BE49-F238E27FC236}">
                  <a16:creationId xmlns="" xmlns:a16="http://schemas.microsoft.com/office/drawing/2014/main" id="{FC72BF03-832F-E08E-DE0E-484F56CF730A}"/>
                </a:ext>
              </a:extLst>
            </p:cNvPr>
            <p:cNvSpPr/>
            <p:nvPr/>
          </p:nvSpPr>
          <p:spPr>
            <a:xfrm>
              <a:off x="1935012" y="2719666"/>
              <a:ext cx="3631600" cy="461665"/>
            </a:xfrm>
            <a:prstGeom prst="rect">
              <a:avLst/>
            </a:prstGeom>
            <a:noFill/>
          </p:spPr>
          <p:txBody>
            <a:bodyPr wrap="square" lIns="91440" tIns="45720" rIns="91440" bIns="45720">
              <a:spAutoFit/>
            </a:bodyPr>
            <a:lstStyle/>
            <a:p>
              <a:pPr algn="ctr">
                <a:buClr>
                  <a:schemeClr val="dk1"/>
                </a:buClr>
                <a:buSzPts val="1400"/>
              </a:pPr>
              <a:r>
                <a:rPr lang="en-US" sz="2400" dirty="0" err="1" smtClean="0">
                  <a:solidFill>
                    <a:schemeClr val="dk1"/>
                  </a:solidFill>
                  <a:latin typeface="Times New Roman" panose="02020603050405020304" pitchFamily="18" charset="0"/>
                  <a:ea typeface="Yu Mincho" panose="02020400000000000000" pitchFamily="18" charset="-128"/>
                </a:rPr>
                <a:t>Thể</a:t>
              </a:r>
              <a:r>
                <a:rPr lang="en-US" sz="2400" dirty="0" smtClean="0">
                  <a:solidFill>
                    <a:schemeClr val="dk1"/>
                  </a:solidFill>
                  <a:latin typeface="Times New Roman" panose="02020603050405020304" pitchFamily="18" charset="0"/>
                  <a:ea typeface="Yu Mincho" panose="02020400000000000000" pitchFamily="18" charset="-128"/>
                </a:rPr>
                <a:t> </a:t>
              </a:r>
              <a:r>
                <a:rPr lang="en-US" sz="2400" dirty="0" err="1" smtClean="0">
                  <a:solidFill>
                    <a:schemeClr val="dk1"/>
                  </a:solidFill>
                  <a:latin typeface="Times New Roman" panose="02020603050405020304" pitchFamily="18" charset="0"/>
                  <a:ea typeface="Yu Mincho" panose="02020400000000000000" pitchFamily="18" charset="-128"/>
                </a:rPr>
                <a:t>loại</a:t>
              </a:r>
              <a:r>
                <a:rPr lang="en-US" sz="2400" dirty="0" smtClean="0">
                  <a:solidFill>
                    <a:schemeClr val="dk1"/>
                  </a:solidFill>
                  <a:latin typeface="Times New Roman" panose="02020603050405020304" pitchFamily="18" charset="0"/>
                  <a:ea typeface="Yu Mincho" panose="02020400000000000000" pitchFamily="18" charset="-128"/>
                </a:rPr>
                <a:t> </a:t>
              </a:r>
              <a:r>
                <a:rPr lang="en-US" sz="2400" dirty="0" err="1" smtClean="0">
                  <a:solidFill>
                    <a:schemeClr val="dk1"/>
                  </a:solidFill>
                  <a:latin typeface="Times New Roman" panose="02020603050405020304" pitchFamily="18" charset="0"/>
                  <a:ea typeface="Yu Mincho" panose="02020400000000000000" pitchFamily="18" charset="-128"/>
                </a:rPr>
                <a:t>tuồng</a:t>
              </a:r>
              <a:endParaRPr lang="en-US" sz="2400" dirty="0">
                <a:solidFill>
                  <a:schemeClr val="dk1"/>
                </a:solidFill>
                <a:latin typeface="Times New Roman" panose="02020603050405020304" pitchFamily="18" charset="0"/>
                <a:ea typeface="Yu Mincho" panose="02020400000000000000" pitchFamily="18" charset="-128"/>
                <a:sym typeface="Barlow"/>
              </a:endParaRPr>
            </a:p>
          </p:txBody>
        </p:sp>
      </p:grpSp>
      <p:sp>
        <p:nvSpPr>
          <p:cNvPr id="38" name="Hình chữ nhật 37">
            <a:extLst>
              <a:ext uri="{FF2B5EF4-FFF2-40B4-BE49-F238E27FC236}">
                <a16:creationId xmlns="" xmlns:a16="http://schemas.microsoft.com/office/drawing/2014/main" id="{18A67909-D1ED-C8BF-E362-5C9B463CBA4D}"/>
              </a:ext>
            </a:extLst>
          </p:cNvPr>
          <p:cNvSpPr/>
          <p:nvPr/>
        </p:nvSpPr>
        <p:spPr>
          <a:xfrm>
            <a:off x="4617253" y="715408"/>
            <a:ext cx="2893742"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accent1">
                    <a:lumMod val="75000"/>
                  </a:schemeClr>
                </a:solidFill>
                <a:latin typeface="Playfair Display"/>
                <a:sym typeface="Playfair Display"/>
              </a:rPr>
              <a:t>Nhiệm vụ</a:t>
            </a:r>
            <a:endParaRPr lang="vi-VN" sz="4800" b="1" dirty="0">
              <a:solidFill>
                <a:schemeClr val="accent1">
                  <a:lumMod val="75000"/>
                </a:schemeClr>
              </a:solidFill>
              <a:latin typeface="Playfair Display"/>
              <a:sym typeface="Playfair Display"/>
            </a:endParaRPr>
          </a:p>
        </p:txBody>
      </p:sp>
    </p:spTree>
    <p:extLst>
      <p:ext uri="{BB962C8B-B14F-4D97-AF65-F5344CB8AC3E}">
        <p14:creationId xmlns="" xmlns:p14="http://schemas.microsoft.com/office/powerpoint/2010/main" val="386017286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out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0-#ppt_w/2"/>
                                          </p:val>
                                        </p:tav>
                                        <p:tav tm="100000">
                                          <p:val>
                                            <p:strVal val="#ppt_x"/>
                                          </p:val>
                                        </p:tav>
                                      </p:tavLst>
                                    </p:anim>
                                    <p:anim calcmode="lin" valueType="num">
                                      <p:cBhvr additive="base">
                                        <p:cTn id="13" dur="75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750" fill="hold"/>
                                        <p:tgtEl>
                                          <p:spTgt spid="4"/>
                                        </p:tgtEl>
                                        <p:attrNameLst>
                                          <p:attrName>ppt_x</p:attrName>
                                        </p:attrNameLst>
                                      </p:cBhvr>
                                      <p:tavLst>
                                        <p:tav tm="0">
                                          <p:val>
                                            <p:strVal val="0-#ppt_w/2"/>
                                          </p:val>
                                        </p:tav>
                                        <p:tav tm="100000">
                                          <p:val>
                                            <p:strVal val="#ppt_x"/>
                                          </p:val>
                                        </p:tav>
                                      </p:tavLst>
                                    </p:anim>
                                    <p:anim calcmode="lin" valueType="num">
                                      <p:cBhvr additive="base">
                                        <p:cTn id="1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913" y="974035"/>
            <a:ext cx="9283148" cy="695739"/>
          </a:xfrm>
        </p:spPr>
        <p:txBody>
          <a:bodyPr/>
          <a:lstStyle/>
          <a:p>
            <a:pPr lvl="0"/>
            <a:r>
              <a:rPr lang="en-US" sz="2500" dirty="0" smtClean="0">
                <a:solidFill>
                  <a:schemeClr val="accent1"/>
                </a:solidFill>
              </a:rPr>
              <a:t/>
            </a:r>
            <a:br>
              <a:rPr lang="en-US" sz="2500" dirty="0" smtClean="0">
                <a:solidFill>
                  <a:schemeClr val="accent1"/>
                </a:solidFill>
              </a:rPr>
            </a:br>
            <a:r>
              <a:rPr lang="en-US" sz="2500" dirty="0" smtClean="0">
                <a:solidFill>
                  <a:schemeClr val="accent1"/>
                </a:solidFill>
              </a:rPr>
              <a:t> </a:t>
            </a:r>
            <a:r>
              <a:rPr lang="en-US" sz="3000" dirty="0" err="1" smtClean="0">
                <a:solidFill>
                  <a:schemeClr val="accent1"/>
                </a:solidFill>
              </a:rPr>
              <a:t>Chèo</a:t>
            </a:r>
            <a:r>
              <a:rPr lang="en-US" sz="3000" dirty="0" smtClean="0"/>
              <a:t/>
            </a:r>
            <a:br>
              <a:rPr lang="en-US" sz="3000" dirty="0" smtClean="0"/>
            </a:br>
            <a:endParaRPr lang="en-US" sz="3000" dirty="0"/>
          </a:p>
        </p:txBody>
      </p:sp>
      <p:sp>
        <p:nvSpPr>
          <p:cNvPr id="3" name="Subtitle 2"/>
          <p:cNvSpPr>
            <a:spLocks noGrp="1"/>
          </p:cNvSpPr>
          <p:nvPr>
            <p:ph type="subTitle" idx="1"/>
          </p:nvPr>
        </p:nvSpPr>
        <p:spPr>
          <a:xfrm>
            <a:off x="715617" y="1630018"/>
            <a:ext cx="10416209" cy="3031906"/>
          </a:xfrm>
        </p:spPr>
        <p:txBody>
          <a:bodyPr/>
          <a:lstStyle/>
          <a:p>
            <a:r>
              <a:rPr lang="en-US" sz="2400" b="1" dirty="0" smtClean="0">
                <a:solidFill>
                  <a:schemeClr val="accent1"/>
                </a:solidFill>
              </a:rPr>
              <a:t>- </a:t>
            </a:r>
            <a:r>
              <a:rPr lang="en-US" sz="2400" b="1" dirty="0" err="1" smtClean="0">
                <a:solidFill>
                  <a:schemeClr val="accent1"/>
                </a:solidFill>
              </a:rPr>
              <a:t>Khái</a:t>
            </a:r>
            <a:r>
              <a:rPr lang="en-US" sz="2400" b="1" dirty="0" smtClean="0">
                <a:solidFill>
                  <a:schemeClr val="accent1"/>
                </a:solidFill>
              </a:rPr>
              <a:t> </a:t>
            </a:r>
            <a:r>
              <a:rPr lang="en-US" sz="2400" b="1" dirty="0" err="1" smtClean="0">
                <a:solidFill>
                  <a:schemeClr val="accent1"/>
                </a:solidFill>
              </a:rPr>
              <a:t>niệm</a:t>
            </a:r>
            <a:r>
              <a:rPr lang="en-US" sz="2400" b="1" dirty="0" smtClean="0">
                <a:solidFill>
                  <a:schemeClr val="accent1"/>
                </a:solidFill>
              </a:rPr>
              <a:t>: </a:t>
            </a:r>
            <a:r>
              <a:rPr lang="en-US" sz="2400" dirty="0" err="1" smtClean="0">
                <a:solidFill>
                  <a:schemeClr val="accent1"/>
                </a:solidFill>
              </a:rPr>
              <a:t>Chèo</a:t>
            </a:r>
            <a:r>
              <a:rPr lang="en-US" sz="2400" dirty="0" smtClean="0">
                <a:solidFill>
                  <a:schemeClr val="accent1"/>
                </a:solidFill>
              </a:rPr>
              <a:t> </a:t>
            </a:r>
            <a:r>
              <a:rPr lang="en-US" sz="2400" dirty="0" err="1" smtClean="0">
                <a:solidFill>
                  <a:schemeClr val="accent1"/>
                </a:solidFill>
              </a:rPr>
              <a:t>nguyên</a:t>
            </a:r>
            <a:r>
              <a:rPr lang="en-US" sz="2400" dirty="0" smtClean="0">
                <a:solidFill>
                  <a:schemeClr val="accent1"/>
                </a:solidFill>
              </a:rPr>
              <a:t> </a:t>
            </a:r>
            <a:r>
              <a:rPr lang="en-US" sz="2400" dirty="0" err="1" smtClean="0">
                <a:solidFill>
                  <a:schemeClr val="accent1"/>
                </a:solidFill>
              </a:rPr>
              <a:t>là</a:t>
            </a:r>
            <a:r>
              <a:rPr lang="en-US" sz="2400" dirty="0" smtClean="0">
                <a:solidFill>
                  <a:schemeClr val="accent1"/>
                </a:solidFill>
              </a:rPr>
              <a:t> </a:t>
            </a:r>
            <a:r>
              <a:rPr lang="en-US" sz="2400" dirty="0" err="1" smtClean="0">
                <a:solidFill>
                  <a:schemeClr val="accent1"/>
                </a:solidFill>
              </a:rPr>
              <a:t>một</a:t>
            </a:r>
            <a:r>
              <a:rPr lang="en-US" sz="2400" dirty="0" smtClean="0">
                <a:solidFill>
                  <a:schemeClr val="accent1"/>
                </a:solidFill>
              </a:rPr>
              <a:t> </a:t>
            </a:r>
            <a:r>
              <a:rPr lang="en-US" sz="2400" dirty="0" err="1" smtClean="0">
                <a:solidFill>
                  <a:schemeClr val="accent1"/>
                </a:solidFill>
              </a:rPr>
              <a:t>loại</a:t>
            </a:r>
            <a:r>
              <a:rPr lang="en-US" sz="2400" dirty="0" smtClean="0">
                <a:solidFill>
                  <a:schemeClr val="accent1"/>
                </a:solidFill>
              </a:rPr>
              <a:t> </a:t>
            </a:r>
            <a:r>
              <a:rPr lang="en-US" sz="2400" dirty="0" err="1" smtClean="0">
                <a:solidFill>
                  <a:schemeClr val="accent1"/>
                </a:solidFill>
              </a:rPr>
              <a:t>hình</a:t>
            </a:r>
            <a:r>
              <a:rPr lang="en-US" sz="2400" dirty="0" smtClean="0">
                <a:solidFill>
                  <a:schemeClr val="accent1"/>
                </a:solidFill>
              </a:rPr>
              <a:t> </a:t>
            </a:r>
            <a:r>
              <a:rPr lang="en-US" sz="2400" dirty="0" err="1" smtClean="0">
                <a:solidFill>
                  <a:schemeClr val="accent1"/>
                </a:solidFill>
              </a:rPr>
              <a:t>kịch</a:t>
            </a:r>
            <a:r>
              <a:rPr lang="en-US" sz="2400" dirty="0" smtClean="0">
                <a:solidFill>
                  <a:schemeClr val="accent1"/>
                </a:solidFill>
              </a:rPr>
              <a:t> </a:t>
            </a:r>
            <a:r>
              <a:rPr lang="en-US" sz="2400" dirty="0" err="1" smtClean="0">
                <a:solidFill>
                  <a:schemeClr val="accent1"/>
                </a:solidFill>
              </a:rPr>
              <a:t>hát</a:t>
            </a:r>
            <a:r>
              <a:rPr lang="en-US" sz="2400" dirty="0" smtClean="0">
                <a:solidFill>
                  <a:schemeClr val="accent1"/>
                </a:solidFill>
              </a:rPr>
              <a:t> </a:t>
            </a:r>
            <a:r>
              <a:rPr lang="en-US" sz="2400" dirty="0" err="1" smtClean="0">
                <a:solidFill>
                  <a:schemeClr val="accent1"/>
                </a:solidFill>
              </a:rPr>
              <a:t>dân</a:t>
            </a:r>
            <a:r>
              <a:rPr lang="en-US" sz="2400" dirty="0" smtClean="0">
                <a:solidFill>
                  <a:schemeClr val="accent1"/>
                </a:solidFill>
              </a:rPr>
              <a:t> </a:t>
            </a:r>
            <a:r>
              <a:rPr lang="en-US" sz="2400" dirty="0" err="1" smtClean="0">
                <a:solidFill>
                  <a:schemeClr val="accent1"/>
                </a:solidFill>
              </a:rPr>
              <a:t>gian</a:t>
            </a:r>
            <a:r>
              <a:rPr lang="en-US" sz="2400" dirty="0" smtClean="0">
                <a:solidFill>
                  <a:schemeClr val="accent1"/>
                </a:solidFill>
              </a:rPr>
              <a:t>, </a:t>
            </a:r>
            <a:r>
              <a:rPr lang="en-US" sz="2400" dirty="0" err="1" smtClean="0">
                <a:solidFill>
                  <a:schemeClr val="accent1"/>
                </a:solidFill>
              </a:rPr>
              <a:t>phổ</a:t>
            </a:r>
            <a:r>
              <a:rPr lang="en-US" sz="2400" dirty="0" smtClean="0">
                <a:solidFill>
                  <a:schemeClr val="accent1"/>
                </a:solidFill>
              </a:rPr>
              <a:t> </a:t>
            </a:r>
            <a:r>
              <a:rPr lang="en-US" sz="2400" dirty="0" err="1" smtClean="0">
                <a:solidFill>
                  <a:schemeClr val="accent1"/>
                </a:solidFill>
              </a:rPr>
              <a:t>biết</a:t>
            </a:r>
            <a:r>
              <a:rPr lang="en-US" sz="2400" dirty="0" smtClean="0">
                <a:solidFill>
                  <a:schemeClr val="accent1"/>
                </a:solidFill>
              </a:rPr>
              <a:t> ở </a:t>
            </a:r>
            <a:r>
              <a:rPr lang="en-US" sz="2400" dirty="0" err="1" smtClean="0">
                <a:solidFill>
                  <a:schemeClr val="accent1"/>
                </a:solidFill>
              </a:rPr>
              <a:t>vùng</a:t>
            </a:r>
            <a:r>
              <a:rPr lang="en-US" sz="2400" dirty="0" smtClean="0">
                <a:solidFill>
                  <a:schemeClr val="accent1"/>
                </a:solidFill>
              </a:rPr>
              <a:t> </a:t>
            </a:r>
            <a:r>
              <a:rPr lang="en-US" sz="2400" dirty="0" err="1" smtClean="0">
                <a:solidFill>
                  <a:schemeClr val="accent1"/>
                </a:solidFill>
              </a:rPr>
              <a:t>đồng</a:t>
            </a:r>
            <a:r>
              <a:rPr lang="en-US" sz="2400" dirty="0" smtClean="0">
                <a:solidFill>
                  <a:schemeClr val="accent1"/>
                </a:solidFill>
              </a:rPr>
              <a:t> </a:t>
            </a:r>
            <a:r>
              <a:rPr lang="en-US" sz="2400" dirty="0" err="1" smtClean="0">
                <a:solidFill>
                  <a:schemeClr val="accent1"/>
                </a:solidFill>
              </a:rPr>
              <a:t>bằng</a:t>
            </a:r>
            <a:r>
              <a:rPr lang="en-US" sz="2400" dirty="0" smtClean="0">
                <a:solidFill>
                  <a:schemeClr val="accent1"/>
                </a:solidFill>
              </a:rPr>
              <a:t> </a:t>
            </a:r>
            <a:r>
              <a:rPr lang="en-US" sz="2400" dirty="0" err="1" smtClean="0">
                <a:solidFill>
                  <a:schemeClr val="accent1"/>
                </a:solidFill>
              </a:rPr>
              <a:t>Bắc</a:t>
            </a:r>
            <a:r>
              <a:rPr lang="en-US" sz="2400" dirty="0" smtClean="0">
                <a:solidFill>
                  <a:schemeClr val="accent1"/>
                </a:solidFill>
              </a:rPr>
              <a:t> </a:t>
            </a:r>
            <a:r>
              <a:rPr lang="en-US" sz="2400" dirty="0" err="1" smtClean="0">
                <a:solidFill>
                  <a:schemeClr val="accent1"/>
                </a:solidFill>
              </a:rPr>
              <a:t>Bộ</a:t>
            </a:r>
            <a:r>
              <a:rPr lang="en-US" sz="2400" dirty="0" smtClean="0">
                <a:solidFill>
                  <a:schemeClr val="accent1"/>
                </a:solidFill>
              </a:rPr>
              <a:t>, </a:t>
            </a:r>
            <a:r>
              <a:rPr lang="en-US" sz="2400" dirty="0" err="1" smtClean="0">
                <a:solidFill>
                  <a:schemeClr val="accent1"/>
                </a:solidFill>
              </a:rPr>
              <a:t>thường</a:t>
            </a:r>
            <a:r>
              <a:rPr lang="en-US" sz="2400" dirty="0" smtClean="0">
                <a:solidFill>
                  <a:schemeClr val="accent1"/>
                </a:solidFill>
              </a:rPr>
              <a:t> </a:t>
            </a:r>
            <a:r>
              <a:rPr lang="en-US" sz="2400" dirty="0" err="1" smtClean="0">
                <a:solidFill>
                  <a:schemeClr val="accent1"/>
                </a:solidFill>
              </a:rPr>
              <a:t>được</a:t>
            </a:r>
            <a:r>
              <a:rPr lang="en-US" sz="2400" dirty="0" smtClean="0">
                <a:solidFill>
                  <a:schemeClr val="accent1"/>
                </a:solidFill>
              </a:rPr>
              <a:t> </a:t>
            </a:r>
            <a:r>
              <a:rPr lang="en-US" sz="2400" dirty="0" err="1" smtClean="0">
                <a:solidFill>
                  <a:schemeClr val="accent1"/>
                </a:solidFill>
              </a:rPr>
              <a:t>diễn</a:t>
            </a:r>
            <a:r>
              <a:rPr lang="en-US" sz="2400" dirty="0" smtClean="0">
                <a:solidFill>
                  <a:schemeClr val="accent1"/>
                </a:solidFill>
              </a:rPr>
              <a:t> ở </a:t>
            </a:r>
            <a:r>
              <a:rPr lang="en-US" sz="2400" dirty="0" err="1" smtClean="0">
                <a:solidFill>
                  <a:schemeClr val="accent1"/>
                </a:solidFill>
              </a:rPr>
              <a:t>sân</a:t>
            </a:r>
            <a:r>
              <a:rPr lang="en-US" sz="2400" dirty="0" smtClean="0">
                <a:solidFill>
                  <a:schemeClr val="accent1"/>
                </a:solidFill>
              </a:rPr>
              <a:t> </a:t>
            </a:r>
            <a:r>
              <a:rPr lang="en-US" sz="2400" dirty="0" err="1" smtClean="0">
                <a:solidFill>
                  <a:schemeClr val="accent1"/>
                </a:solidFill>
              </a:rPr>
              <a:t>đình</a:t>
            </a:r>
            <a:r>
              <a:rPr lang="en-US" sz="2400" dirty="0" smtClean="0">
                <a:solidFill>
                  <a:schemeClr val="accent1"/>
                </a:solidFill>
              </a:rPr>
              <a:t> </a:t>
            </a:r>
            <a:r>
              <a:rPr lang="en-US" sz="2400" dirty="0" err="1" smtClean="0">
                <a:solidFill>
                  <a:schemeClr val="accent1"/>
                </a:solidFill>
              </a:rPr>
              <a:t>trong</a:t>
            </a:r>
            <a:r>
              <a:rPr lang="en-US" sz="2400" dirty="0" smtClean="0">
                <a:solidFill>
                  <a:schemeClr val="accent1"/>
                </a:solidFill>
              </a:rPr>
              <a:t> </a:t>
            </a:r>
            <a:r>
              <a:rPr lang="en-US" sz="2400" dirty="0" err="1" smtClean="0">
                <a:solidFill>
                  <a:schemeClr val="accent1"/>
                </a:solidFill>
              </a:rPr>
              <a:t>thời</a:t>
            </a:r>
            <a:r>
              <a:rPr lang="en-US" sz="2400" dirty="0" smtClean="0">
                <a:solidFill>
                  <a:schemeClr val="accent1"/>
                </a:solidFill>
              </a:rPr>
              <a:t> </a:t>
            </a:r>
            <a:r>
              <a:rPr lang="en-US" sz="2400" dirty="0" err="1" smtClean="0">
                <a:solidFill>
                  <a:schemeClr val="accent1"/>
                </a:solidFill>
              </a:rPr>
              <a:t>gian</a:t>
            </a:r>
            <a:r>
              <a:rPr lang="en-US" sz="2400" dirty="0" smtClean="0">
                <a:solidFill>
                  <a:schemeClr val="accent1"/>
                </a:solidFill>
              </a:rPr>
              <a:t> </a:t>
            </a:r>
            <a:r>
              <a:rPr lang="en-US" sz="2400" dirty="0" err="1" smtClean="0">
                <a:solidFill>
                  <a:schemeClr val="accent1"/>
                </a:solidFill>
              </a:rPr>
              <a:t>có</a:t>
            </a:r>
            <a:r>
              <a:rPr lang="en-US" sz="2400" dirty="0" smtClean="0">
                <a:solidFill>
                  <a:schemeClr val="accent1"/>
                </a:solidFill>
              </a:rPr>
              <a:t> </a:t>
            </a:r>
            <a:r>
              <a:rPr lang="en-US" sz="2400" dirty="0" err="1" smtClean="0">
                <a:solidFill>
                  <a:schemeClr val="accent1"/>
                </a:solidFill>
              </a:rPr>
              <a:t>các</a:t>
            </a:r>
            <a:r>
              <a:rPr lang="en-US" sz="2400" dirty="0" smtClean="0">
                <a:solidFill>
                  <a:schemeClr val="accent1"/>
                </a:solidFill>
              </a:rPr>
              <a:t> </a:t>
            </a:r>
            <a:r>
              <a:rPr lang="en-US" sz="2400" dirty="0" err="1" smtClean="0">
                <a:solidFill>
                  <a:schemeClr val="accent1"/>
                </a:solidFill>
              </a:rPr>
              <a:t>lễ</a:t>
            </a:r>
            <a:r>
              <a:rPr lang="en-US" sz="2400" dirty="0" smtClean="0">
                <a:solidFill>
                  <a:schemeClr val="accent1"/>
                </a:solidFill>
              </a:rPr>
              <a:t> </a:t>
            </a:r>
            <a:r>
              <a:rPr lang="en-US" sz="2400" dirty="0" err="1" smtClean="0">
                <a:solidFill>
                  <a:schemeClr val="accent1"/>
                </a:solidFill>
              </a:rPr>
              <a:t>hội</a:t>
            </a:r>
            <a:r>
              <a:rPr lang="en-US" sz="2400" dirty="0" smtClean="0">
                <a:solidFill>
                  <a:schemeClr val="accent1"/>
                </a:solidFill>
              </a:rPr>
              <a:t>. </a:t>
            </a:r>
            <a:r>
              <a:rPr lang="en-US" sz="2400" dirty="0" err="1" smtClean="0">
                <a:solidFill>
                  <a:schemeClr val="accent1"/>
                </a:solidFill>
              </a:rPr>
              <a:t>Về</a:t>
            </a:r>
            <a:r>
              <a:rPr lang="en-US" sz="2400" dirty="0" smtClean="0">
                <a:solidFill>
                  <a:schemeClr val="accent1"/>
                </a:solidFill>
              </a:rPr>
              <a:t> </a:t>
            </a:r>
            <a:r>
              <a:rPr lang="en-US" sz="2400" dirty="0" err="1" smtClean="0">
                <a:solidFill>
                  <a:schemeClr val="accent1"/>
                </a:solidFill>
              </a:rPr>
              <a:t>sau</a:t>
            </a:r>
            <a:r>
              <a:rPr lang="en-US" sz="2400" dirty="0" smtClean="0">
                <a:solidFill>
                  <a:schemeClr val="accent1"/>
                </a:solidFill>
              </a:rPr>
              <a:t>, </a:t>
            </a:r>
            <a:r>
              <a:rPr lang="en-US" sz="2400" dirty="0" err="1" smtClean="0">
                <a:solidFill>
                  <a:schemeClr val="accent1"/>
                </a:solidFill>
              </a:rPr>
              <a:t>chèo</a:t>
            </a:r>
            <a:r>
              <a:rPr lang="en-US" sz="2400" dirty="0" smtClean="0">
                <a:solidFill>
                  <a:schemeClr val="accent1"/>
                </a:solidFill>
              </a:rPr>
              <a:t> </a:t>
            </a:r>
            <a:r>
              <a:rPr lang="en-US" sz="2400" dirty="0" err="1" smtClean="0">
                <a:solidFill>
                  <a:schemeClr val="accent1"/>
                </a:solidFill>
              </a:rPr>
              <a:t>được</a:t>
            </a:r>
            <a:r>
              <a:rPr lang="en-US" sz="2400" dirty="0" smtClean="0">
                <a:solidFill>
                  <a:schemeClr val="accent1"/>
                </a:solidFill>
              </a:rPr>
              <a:t> </a:t>
            </a:r>
            <a:r>
              <a:rPr lang="en-US" sz="2400" dirty="0" err="1" smtClean="0">
                <a:solidFill>
                  <a:schemeClr val="accent1"/>
                </a:solidFill>
              </a:rPr>
              <a:t>chuyên</a:t>
            </a:r>
            <a:r>
              <a:rPr lang="en-US" sz="2400" dirty="0" smtClean="0">
                <a:solidFill>
                  <a:schemeClr val="accent1"/>
                </a:solidFill>
              </a:rPr>
              <a:t> </a:t>
            </a:r>
            <a:r>
              <a:rPr lang="en-US" sz="2400" dirty="0" err="1" smtClean="0">
                <a:solidFill>
                  <a:schemeClr val="accent1"/>
                </a:solidFill>
              </a:rPr>
              <a:t>nghiệp</a:t>
            </a:r>
            <a:r>
              <a:rPr lang="en-US" sz="2400" dirty="0" smtClean="0">
                <a:solidFill>
                  <a:schemeClr val="accent1"/>
                </a:solidFill>
              </a:rPr>
              <a:t> </a:t>
            </a:r>
            <a:r>
              <a:rPr lang="en-US" sz="2400" dirty="0" err="1" smtClean="0">
                <a:solidFill>
                  <a:schemeClr val="accent1"/>
                </a:solidFill>
              </a:rPr>
              <a:t>hóa</a:t>
            </a:r>
            <a:r>
              <a:rPr lang="en-US" sz="2400" dirty="0" smtClean="0">
                <a:solidFill>
                  <a:schemeClr val="accent1"/>
                </a:solidFill>
              </a:rPr>
              <a:t> </a:t>
            </a:r>
            <a:r>
              <a:rPr lang="en-US" sz="2400" dirty="0" err="1" smtClean="0">
                <a:solidFill>
                  <a:schemeClr val="accent1"/>
                </a:solidFill>
              </a:rPr>
              <a:t>dần</a:t>
            </a:r>
            <a:r>
              <a:rPr lang="en-US" sz="2400" dirty="0" smtClean="0">
                <a:solidFill>
                  <a:schemeClr val="accent1"/>
                </a:solidFill>
              </a:rPr>
              <a:t> </a:t>
            </a:r>
            <a:r>
              <a:rPr lang="en-US" sz="2400" dirty="0" err="1" smtClean="0">
                <a:solidFill>
                  <a:schemeClr val="accent1"/>
                </a:solidFill>
              </a:rPr>
              <a:t>với</a:t>
            </a:r>
            <a:r>
              <a:rPr lang="en-US" sz="2400" dirty="0" smtClean="0">
                <a:solidFill>
                  <a:schemeClr val="accent1"/>
                </a:solidFill>
              </a:rPr>
              <a:t> </a:t>
            </a:r>
            <a:r>
              <a:rPr lang="en-US" sz="2400" dirty="0" err="1" smtClean="0">
                <a:solidFill>
                  <a:schemeClr val="accent1"/>
                </a:solidFill>
              </a:rPr>
              <a:t>sự</a:t>
            </a:r>
            <a:r>
              <a:rPr lang="en-US" sz="2400" dirty="0" smtClean="0">
                <a:solidFill>
                  <a:schemeClr val="accent1"/>
                </a:solidFill>
              </a:rPr>
              <a:t> </a:t>
            </a:r>
            <a:r>
              <a:rPr lang="en-US" sz="2400" dirty="0" err="1" smtClean="0">
                <a:solidFill>
                  <a:schemeClr val="accent1"/>
                </a:solidFill>
              </a:rPr>
              <a:t>hình</a:t>
            </a:r>
            <a:r>
              <a:rPr lang="en-US" sz="2400" dirty="0" smtClean="0">
                <a:solidFill>
                  <a:schemeClr val="accent1"/>
                </a:solidFill>
              </a:rPr>
              <a:t> </a:t>
            </a:r>
            <a:r>
              <a:rPr lang="en-US" sz="2400" dirty="0" err="1" smtClean="0">
                <a:solidFill>
                  <a:schemeClr val="accent1"/>
                </a:solidFill>
              </a:rPr>
              <a:t>thành</a:t>
            </a:r>
            <a:r>
              <a:rPr lang="en-US" sz="2400" dirty="0" smtClean="0">
                <a:solidFill>
                  <a:schemeClr val="accent1"/>
                </a:solidFill>
              </a:rPr>
              <a:t> </a:t>
            </a:r>
            <a:r>
              <a:rPr lang="en-US" sz="2400" dirty="0" err="1" smtClean="0">
                <a:solidFill>
                  <a:schemeClr val="accent1"/>
                </a:solidFill>
              </a:rPr>
              <a:t>của</a:t>
            </a:r>
            <a:r>
              <a:rPr lang="en-US" sz="2400" dirty="0" smtClean="0">
                <a:solidFill>
                  <a:schemeClr val="accent1"/>
                </a:solidFill>
              </a:rPr>
              <a:t> </a:t>
            </a:r>
            <a:r>
              <a:rPr lang="en-US" sz="2400" dirty="0" err="1" smtClean="0">
                <a:solidFill>
                  <a:schemeClr val="accent1"/>
                </a:solidFill>
              </a:rPr>
              <a:t>các</a:t>
            </a:r>
            <a:r>
              <a:rPr lang="en-US" sz="2400" dirty="0" smtClean="0">
                <a:solidFill>
                  <a:schemeClr val="accent1"/>
                </a:solidFill>
              </a:rPr>
              <a:t> </a:t>
            </a:r>
            <a:r>
              <a:rPr lang="en-US" sz="2400" dirty="0" err="1" smtClean="0">
                <a:solidFill>
                  <a:schemeClr val="accent1"/>
                </a:solidFill>
              </a:rPr>
              <a:t>gánh</a:t>
            </a:r>
            <a:r>
              <a:rPr lang="en-US" sz="2400" dirty="0" smtClean="0">
                <a:solidFill>
                  <a:schemeClr val="accent1"/>
                </a:solidFill>
              </a:rPr>
              <a:t> </a:t>
            </a:r>
            <a:r>
              <a:rPr lang="en-US" sz="2400" dirty="0" err="1" smtClean="0">
                <a:solidFill>
                  <a:schemeClr val="accent1"/>
                </a:solidFill>
              </a:rPr>
              <a:t>chèo,đoàn</a:t>
            </a:r>
            <a:r>
              <a:rPr lang="en-US" sz="2400" dirty="0" smtClean="0">
                <a:solidFill>
                  <a:schemeClr val="accent1"/>
                </a:solidFill>
              </a:rPr>
              <a:t> </a:t>
            </a:r>
            <a:r>
              <a:rPr lang="en-US" sz="2400" dirty="0" err="1" smtClean="0">
                <a:solidFill>
                  <a:schemeClr val="accent1"/>
                </a:solidFill>
              </a:rPr>
              <a:t>chèo</a:t>
            </a:r>
            <a:r>
              <a:rPr lang="en-US" sz="2400" dirty="0" smtClean="0">
                <a:solidFill>
                  <a:schemeClr val="accent1"/>
                </a:solidFill>
              </a:rPr>
              <a:t/>
            </a:r>
            <a:br>
              <a:rPr lang="en-US" sz="2400" dirty="0" smtClean="0">
                <a:solidFill>
                  <a:schemeClr val="accent1"/>
                </a:solidFill>
              </a:rPr>
            </a:b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854765"/>
            <a:ext cx="9780103" cy="1754878"/>
          </a:xfrm>
        </p:spPr>
        <p:txBody>
          <a:bodyPr/>
          <a:lstStyle/>
          <a:p>
            <a:r>
              <a:rPr lang="en-US" sz="2500" dirty="0" smtClean="0">
                <a:solidFill>
                  <a:schemeClr val="accent1"/>
                </a:solidFill>
              </a:rPr>
              <a:t> </a:t>
            </a:r>
            <a:br>
              <a:rPr lang="en-US" sz="2500" dirty="0" smtClean="0">
                <a:solidFill>
                  <a:schemeClr val="accent1"/>
                </a:solidFill>
              </a:rPr>
            </a:br>
            <a:r>
              <a:rPr lang="en-US" sz="2500" dirty="0" smtClean="0">
                <a:solidFill>
                  <a:schemeClr val="accent1"/>
                </a:solidFill>
              </a:rPr>
              <a:t>-</a:t>
            </a:r>
            <a:r>
              <a:rPr lang="en-US" sz="2500" dirty="0" err="1" smtClean="0">
                <a:solidFill>
                  <a:schemeClr val="accent1"/>
                </a:solidFill>
              </a:rPr>
              <a:t>Tích</a:t>
            </a:r>
            <a:r>
              <a:rPr lang="en-US" sz="2500" dirty="0" smtClean="0">
                <a:solidFill>
                  <a:schemeClr val="accent1"/>
                </a:solidFill>
              </a:rPr>
              <a:t> </a:t>
            </a:r>
            <a:r>
              <a:rPr lang="en-US" sz="2500" dirty="0" err="1" smtClean="0">
                <a:solidFill>
                  <a:schemeClr val="accent1"/>
                </a:solidFill>
              </a:rPr>
              <a:t>trò</a:t>
            </a:r>
            <a:r>
              <a:rPr lang="en-US" sz="2500" dirty="0" smtClean="0">
                <a:solidFill>
                  <a:schemeClr val="accent1"/>
                </a:solidFill>
              </a:rPr>
              <a:t>: </a:t>
            </a:r>
            <a:r>
              <a:rPr lang="en-US" sz="2500" b="0" dirty="0" err="1" smtClean="0">
                <a:solidFill>
                  <a:schemeClr val="accent1"/>
                </a:solidFill>
              </a:rPr>
              <a:t>Tích</a:t>
            </a:r>
            <a:r>
              <a:rPr lang="en-US" sz="2500" b="0" dirty="0" smtClean="0">
                <a:solidFill>
                  <a:schemeClr val="accent1"/>
                </a:solidFill>
              </a:rPr>
              <a:t> </a:t>
            </a:r>
            <a:r>
              <a:rPr lang="en-US" sz="2500" b="0" dirty="0" err="1" smtClean="0">
                <a:solidFill>
                  <a:schemeClr val="accent1"/>
                </a:solidFill>
              </a:rPr>
              <a:t>chèo</a:t>
            </a:r>
            <a:r>
              <a:rPr lang="en-US" sz="2500" b="0" dirty="0" smtClean="0">
                <a:solidFill>
                  <a:schemeClr val="accent1"/>
                </a:solidFill>
              </a:rPr>
              <a:t> </a:t>
            </a:r>
            <a:r>
              <a:rPr lang="en-US" sz="2500" b="0" dirty="0" err="1" smtClean="0">
                <a:solidFill>
                  <a:schemeClr val="accent1"/>
                </a:solidFill>
              </a:rPr>
              <a:t>lấy</a:t>
            </a:r>
            <a:r>
              <a:rPr lang="en-US" sz="2500" b="0" dirty="0" smtClean="0">
                <a:solidFill>
                  <a:schemeClr val="accent1"/>
                </a:solidFill>
              </a:rPr>
              <a:t> </a:t>
            </a:r>
            <a:r>
              <a:rPr lang="en-US" sz="2500" b="0" dirty="0" err="1" smtClean="0">
                <a:solidFill>
                  <a:schemeClr val="accent1"/>
                </a:solidFill>
              </a:rPr>
              <a:t>từ</a:t>
            </a:r>
            <a:r>
              <a:rPr lang="en-US" sz="2500" b="0" dirty="0" smtClean="0">
                <a:solidFill>
                  <a:schemeClr val="accent1"/>
                </a:solidFill>
              </a:rPr>
              <a:t> </a:t>
            </a:r>
            <a:r>
              <a:rPr lang="en-US" sz="2500" b="0" dirty="0" err="1" smtClean="0">
                <a:solidFill>
                  <a:schemeClr val="accent1"/>
                </a:solidFill>
              </a:rPr>
              <a:t>truyện</a:t>
            </a:r>
            <a:r>
              <a:rPr lang="en-US" sz="2500" b="0" dirty="0" smtClean="0">
                <a:solidFill>
                  <a:schemeClr val="accent1"/>
                </a:solidFill>
              </a:rPr>
              <a:t> </a:t>
            </a:r>
            <a:r>
              <a:rPr lang="en-US" sz="2500" b="0" dirty="0" err="1" smtClean="0">
                <a:solidFill>
                  <a:schemeClr val="accent1"/>
                </a:solidFill>
              </a:rPr>
              <a:t>cổ</a:t>
            </a:r>
            <a:r>
              <a:rPr lang="en-US" sz="2500" b="0" dirty="0" smtClean="0">
                <a:solidFill>
                  <a:schemeClr val="accent1"/>
                </a:solidFill>
              </a:rPr>
              <a:t> </a:t>
            </a:r>
            <a:r>
              <a:rPr lang="en-US" sz="2500" b="0" dirty="0" err="1" smtClean="0">
                <a:solidFill>
                  <a:schemeClr val="accent1"/>
                </a:solidFill>
              </a:rPr>
              <a:t>tích</a:t>
            </a:r>
            <a:r>
              <a:rPr lang="en-US" sz="2500" b="0" dirty="0" smtClean="0">
                <a:solidFill>
                  <a:schemeClr val="accent1"/>
                </a:solidFill>
              </a:rPr>
              <a:t>, </a:t>
            </a:r>
            <a:r>
              <a:rPr lang="en-US" sz="2500" b="0" dirty="0" err="1" smtClean="0">
                <a:solidFill>
                  <a:schemeClr val="accent1"/>
                </a:solidFill>
              </a:rPr>
              <a:t>truyện</a:t>
            </a:r>
            <a:r>
              <a:rPr lang="en-US" sz="2500" b="0" dirty="0" smtClean="0">
                <a:solidFill>
                  <a:schemeClr val="accent1"/>
                </a:solidFill>
              </a:rPr>
              <a:t> </a:t>
            </a:r>
            <a:r>
              <a:rPr lang="en-US" sz="2500" b="0" dirty="0" err="1" smtClean="0">
                <a:solidFill>
                  <a:schemeClr val="accent1"/>
                </a:solidFill>
              </a:rPr>
              <a:t>Nôm</a:t>
            </a:r>
            <a:r>
              <a:rPr lang="en-US" sz="2500" b="0" dirty="0" smtClean="0">
                <a:solidFill>
                  <a:schemeClr val="accent1"/>
                </a:solidFill>
              </a:rPr>
              <a:t>, </a:t>
            </a:r>
            <a:r>
              <a:rPr lang="en-US" sz="2500" b="0" dirty="0" err="1" smtClean="0">
                <a:solidFill>
                  <a:schemeClr val="accent1"/>
                </a:solidFill>
              </a:rPr>
              <a:t>truyện</a:t>
            </a:r>
            <a:r>
              <a:rPr lang="en-US" sz="2500" b="0" dirty="0" smtClean="0">
                <a:solidFill>
                  <a:schemeClr val="accent1"/>
                </a:solidFill>
              </a:rPr>
              <a:t> </a:t>
            </a:r>
            <a:r>
              <a:rPr lang="en-US" sz="2500" b="0" dirty="0" err="1" smtClean="0">
                <a:solidFill>
                  <a:schemeClr val="accent1"/>
                </a:solidFill>
              </a:rPr>
              <a:t>cười</a:t>
            </a:r>
            <a:r>
              <a:rPr lang="en-US" sz="2500" b="0" dirty="0" smtClean="0">
                <a:solidFill>
                  <a:schemeClr val="accent1"/>
                </a:solidFill>
              </a:rPr>
              <a:t>. </a:t>
            </a:r>
            <a:r>
              <a:rPr lang="en-US" sz="2500" b="0" dirty="0" err="1" smtClean="0">
                <a:solidFill>
                  <a:schemeClr val="accent1"/>
                </a:solidFill>
              </a:rPr>
              <a:t>Lời</a:t>
            </a:r>
            <a:r>
              <a:rPr lang="en-US" sz="2500" b="0" dirty="0" smtClean="0">
                <a:solidFill>
                  <a:schemeClr val="accent1"/>
                </a:solidFill>
              </a:rPr>
              <a:t> </a:t>
            </a:r>
            <a:r>
              <a:rPr lang="en-US" sz="2500" b="0" dirty="0" err="1" smtClean="0">
                <a:solidFill>
                  <a:schemeClr val="accent1"/>
                </a:solidFill>
              </a:rPr>
              <a:t>hát</a:t>
            </a:r>
            <a:r>
              <a:rPr lang="en-US" sz="2500" b="0" dirty="0" smtClean="0">
                <a:solidFill>
                  <a:schemeClr val="accent1"/>
                </a:solidFill>
              </a:rPr>
              <a:t> </a:t>
            </a:r>
            <a:r>
              <a:rPr lang="en-US" sz="2500" b="0" dirty="0" err="1" smtClean="0">
                <a:solidFill>
                  <a:schemeClr val="accent1"/>
                </a:solidFill>
              </a:rPr>
              <a:t>chèo</a:t>
            </a:r>
            <a:r>
              <a:rPr lang="en-US" sz="2500" b="0" dirty="0" smtClean="0">
                <a:solidFill>
                  <a:schemeClr val="accent1"/>
                </a:solidFill>
              </a:rPr>
              <a:t> </a:t>
            </a:r>
            <a:r>
              <a:rPr lang="en-US" sz="2500" b="0" dirty="0" err="1" smtClean="0">
                <a:solidFill>
                  <a:schemeClr val="accent1"/>
                </a:solidFill>
              </a:rPr>
              <a:t>thường</a:t>
            </a:r>
            <a:r>
              <a:rPr lang="en-US" sz="2500" b="0" dirty="0" smtClean="0">
                <a:solidFill>
                  <a:schemeClr val="accent1"/>
                </a:solidFill>
              </a:rPr>
              <a:t> </a:t>
            </a:r>
            <a:r>
              <a:rPr lang="en-US" sz="2500" b="0" dirty="0" err="1" smtClean="0">
                <a:solidFill>
                  <a:schemeClr val="accent1"/>
                </a:solidFill>
              </a:rPr>
              <a:t>là</a:t>
            </a:r>
            <a:r>
              <a:rPr lang="en-US" sz="2500" b="0" dirty="0" smtClean="0">
                <a:solidFill>
                  <a:schemeClr val="accent1"/>
                </a:solidFill>
              </a:rPr>
              <a:t> </a:t>
            </a:r>
            <a:r>
              <a:rPr lang="en-US" sz="2500" b="0" dirty="0" err="1" smtClean="0">
                <a:solidFill>
                  <a:schemeClr val="accent1"/>
                </a:solidFill>
              </a:rPr>
              <a:t>lấy</a:t>
            </a:r>
            <a:r>
              <a:rPr lang="en-US" sz="2500" b="0" dirty="0" smtClean="0">
                <a:solidFill>
                  <a:schemeClr val="accent1"/>
                </a:solidFill>
              </a:rPr>
              <a:t> </a:t>
            </a:r>
            <a:r>
              <a:rPr lang="en-US" sz="2500" b="0" dirty="0" err="1" smtClean="0">
                <a:solidFill>
                  <a:schemeClr val="accent1"/>
                </a:solidFill>
              </a:rPr>
              <a:t>lời</a:t>
            </a:r>
            <a:r>
              <a:rPr lang="en-US" sz="2500" b="0" dirty="0" smtClean="0">
                <a:solidFill>
                  <a:schemeClr val="accent1"/>
                </a:solidFill>
              </a:rPr>
              <a:t> ca </a:t>
            </a:r>
            <a:r>
              <a:rPr lang="en-US" sz="2500" b="0" dirty="0" err="1" smtClean="0">
                <a:solidFill>
                  <a:schemeClr val="accent1"/>
                </a:solidFill>
              </a:rPr>
              <a:t>dao</a:t>
            </a:r>
            <a:r>
              <a:rPr lang="en-US" sz="2500" b="0" dirty="0" smtClean="0">
                <a:solidFill>
                  <a:schemeClr val="accent1"/>
                </a:solidFill>
              </a:rPr>
              <a:t> “</a:t>
            </a:r>
            <a:r>
              <a:rPr lang="en-US" sz="2500" b="0" dirty="0" err="1" smtClean="0">
                <a:solidFill>
                  <a:schemeClr val="accent1"/>
                </a:solidFill>
              </a:rPr>
              <a:t>bẻ</a:t>
            </a:r>
            <a:r>
              <a:rPr lang="en-US" sz="2500" b="0" dirty="0" smtClean="0">
                <a:solidFill>
                  <a:schemeClr val="accent1"/>
                </a:solidFill>
              </a:rPr>
              <a:t>” </a:t>
            </a:r>
            <a:r>
              <a:rPr lang="en-US" sz="2500" b="0" dirty="0" err="1" smtClean="0">
                <a:solidFill>
                  <a:schemeClr val="accent1"/>
                </a:solidFill>
              </a:rPr>
              <a:t>theo</a:t>
            </a:r>
            <a:r>
              <a:rPr lang="en-US" sz="2500" b="0" dirty="0" smtClean="0">
                <a:solidFill>
                  <a:schemeClr val="accent1"/>
                </a:solidFill>
              </a:rPr>
              <a:t> </a:t>
            </a:r>
            <a:r>
              <a:rPr lang="en-US" sz="2500" b="0" dirty="0" err="1" smtClean="0">
                <a:solidFill>
                  <a:schemeClr val="accent1"/>
                </a:solidFill>
              </a:rPr>
              <a:t>làn</a:t>
            </a:r>
            <a:r>
              <a:rPr lang="en-US" sz="2500" b="0" dirty="0" smtClean="0">
                <a:solidFill>
                  <a:schemeClr val="accent1"/>
                </a:solidFill>
              </a:rPr>
              <a:t> </a:t>
            </a:r>
            <a:r>
              <a:rPr lang="en-US" sz="2500" b="0" dirty="0" err="1" smtClean="0">
                <a:solidFill>
                  <a:schemeClr val="accent1"/>
                </a:solidFill>
              </a:rPr>
              <a:t>điệu</a:t>
            </a:r>
            <a:r>
              <a:rPr lang="en-US" sz="2500" b="0" dirty="0" smtClean="0">
                <a:solidFill>
                  <a:schemeClr val="accent1"/>
                </a:solidFill>
              </a:rPr>
              <a:t> </a:t>
            </a:r>
            <a:r>
              <a:rPr lang="en-US" sz="2500" b="0" dirty="0" err="1" smtClean="0">
                <a:solidFill>
                  <a:schemeClr val="accent1"/>
                </a:solidFill>
              </a:rPr>
              <a:t>hát</a:t>
            </a:r>
            <a:r>
              <a:rPr lang="en-US" sz="2500" b="0" dirty="0" smtClean="0">
                <a:solidFill>
                  <a:schemeClr val="accent1"/>
                </a:solidFill>
              </a:rPr>
              <a:t> </a:t>
            </a:r>
            <a:r>
              <a:rPr lang="en-US" sz="2500" b="0" dirty="0" err="1" smtClean="0">
                <a:solidFill>
                  <a:schemeClr val="accent1"/>
                </a:solidFill>
              </a:rPr>
              <a:t>chèo</a:t>
            </a:r>
            <a:r>
              <a:rPr lang="en-US" sz="2500" b="0" dirty="0" smtClean="0">
                <a:solidFill>
                  <a:schemeClr val="accent1"/>
                </a:solidFill>
              </a:rPr>
              <a:t>. </a:t>
            </a:r>
            <a:r>
              <a:rPr lang="en-US" sz="2500" b="0" dirty="0" err="1" smtClean="0">
                <a:solidFill>
                  <a:schemeClr val="accent1"/>
                </a:solidFill>
              </a:rPr>
              <a:t>Nhạc</a:t>
            </a:r>
            <a:r>
              <a:rPr lang="en-US" sz="2500" b="0" dirty="0" smtClean="0">
                <a:solidFill>
                  <a:schemeClr val="accent1"/>
                </a:solidFill>
              </a:rPr>
              <a:t> </a:t>
            </a:r>
            <a:r>
              <a:rPr lang="en-US" sz="2500" b="0" dirty="0" err="1" smtClean="0">
                <a:solidFill>
                  <a:schemeClr val="accent1"/>
                </a:solidFill>
              </a:rPr>
              <a:t>chèo</a:t>
            </a:r>
            <a:r>
              <a:rPr lang="en-US" sz="2500" b="0" dirty="0" smtClean="0">
                <a:solidFill>
                  <a:schemeClr val="accent1"/>
                </a:solidFill>
              </a:rPr>
              <a:t> </a:t>
            </a:r>
            <a:r>
              <a:rPr lang="en-US" sz="2500" b="0" dirty="0" err="1" smtClean="0">
                <a:solidFill>
                  <a:schemeClr val="accent1"/>
                </a:solidFill>
              </a:rPr>
              <a:t>lấy</a:t>
            </a:r>
            <a:r>
              <a:rPr lang="en-US" sz="2500" b="0" dirty="0" smtClean="0">
                <a:solidFill>
                  <a:schemeClr val="accent1"/>
                </a:solidFill>
              </a:rPr>
              <a:t> </a:t>
            </a:r>
            <a:r>
              <a:rPr lang="en-US" sz="2500" b="0" dirty="0" err="1" smtClean="0">
                <a:solidFill>
                  <a:schemeClr val="accent1"/>
                </a:solidFill>
              </a:rPr>
              <a:t>từ</a:t>
            </a:r>
            <a:r>
              <a:rPr lang="en-US" sz="2500" b="0" dirty="0" smtClean="0">
                <a:solidFill>
                  <a:schemeClr val="accent1"/>
                </a:solidFill>
              </a:rPr>
              <a:t> </a:t>
            </a:r>
            <a:r>
              <a:rPr lang="en-US" sz="2500" b="0" dirty="0" err="1" smtClean="0">
                <a:solidFill>
                  <a:schemeClr val="accent1"/>
                </a:solidFill>
              </a:rPr>
              <a:t>các</a:t>
            </a:r>
            <a:r>
              <a:rPr lang="en-US" sz="2500" b="0" dirty="0" smtClean="0">
                <a:solidFill>
                  <a:schemeClr val="accent1"/>
                </a:solidFill>
              </a:rPr>
              <a:t> </a:t>
            </a:r>
            <a:r>
              <a:rPr lang="en-US" sz="2500" b="0" dirty="0" err="1" smtClean="0">
                <a:solidFill>
                  <a:schemeClr val="accent1"/>
                </a:solidFill>
              </a:rPr>
              <a:t>làn</a:t>
            </a:r>
            <a:r>
              <a:rPr lang="en-US" sz="2500" b="0" dirty="0" smtClean="0">
                <a:solidFill>
                  <a:schemeClr val="accent1"/>
                </a:solidFill>
              </a:rPr>
              <a:t> </a:t>
            </a:r>
            <a:r>
              <a:rPr lang="en-US" sz="2500" b="0" dirty="0" err="1" smtClean="0">
                <a:solidFill>
                  <a:schemeClr val="accent1"/>
                </a:solidFill>
              </a:rPr>
              <a:t>điệu</a:t>
            </a:r>
            <a:r>
              <a:rPr lang="en-US" sz="2500" b="0" dirty="0" smtClean="0">
                <a:solidFill>
                  <a:schemeClr val="accent1"/>
                </a:solidFill>
              </a:rPr>
              <a:t> </a:t>
            </a:r>
            <a:r>
              <a:rPr lang="en-US" sz="2500" b="0" dirty="0" err="1" smtClean="0">
                <a:solidFill>
                  <a:schemeClr val="accent1"/>
                </a:solidFill>
              </a:rPr>
              <a:t>dân</a:t>
            </a:r>
            <a:r>
              <a:rPr lang="en-US" sz="2500" b="0" dirty="0" smtClean="0">
                <a:solidFill>
                  <a:schemeClr val="accent1"/>
                </a:solidFill>
              </a:rPr>
              <a:t> ca </a:t>
            </a:r>
            <a:r>
              <a:rPr lang="en-US" sz="2500" b="0" dirty="0" err="1" smtClean="0">
                <a:solidFill>
                  <a:schemeClr val="accent1"/>
                </a:solidFill>
              </a:rPr>
              <a:t>đồng</a:t>
            </a:r>
            <a:r>
              <a:rPr lang="en-US" sz="2500" b="0" dirty="0" smtClean="0">
                <a:solidFill>
                  <a:schemeClr val="accent1"/>
                </a:solidFill>
              </a:rPr>
              <a:t> </a:t>
            </a:r>
            <a:r>
              <a:rPr lang="en-US" sz="2500" b="0" dirty="0" err="1" smtClean="0">
                <a:solidFill>
                  <a:schemeClr val="accent1"/>
                </a:solidFill>
              </a:rPr>
              <a:t>bằng</a:t>
            </a:r>
            <a:r>
              <a:rPr lang="en-US" sz="2500" b="0" dirty="0" smtClean="0">
                <a:solidFill>
                  <a:schemeClr val="accent1"/>
                </a:solidFill>
              </a:rPr>
              <a:t> </a:t>
            </a:r>
            <a:r>
              <a:rPr lang="en-US" sz="2500" b="0" dirty="0" err="1" smtClean="0">
                <a:solidFill>
                  <a:schemeClr val="accent1"/>
                </a:solidFill>
              </a:rPr>
              <a:t>và</a:t>
            </a:r>
            <a:r>
              <a:rPr lang="en-US" sz="2500" b="0" dirty="0" smtClean="0">
                <a:solidFill>
                  <a:schemeClr val="accent1"/>
                </a:solidFill>
              </a:rPr>
              <a:t> </a:t>
            </a:r>
            <a:r>
              <a:rPr lang="en-US" sz="2500" b="0" dirty="0" err="1" smtClean="0">
                <a:solidFill>
                  <a:schemeClr val="accent1"/>
                </a:solidFill>
              </a:rPr>
              <a:t>trung</a:t>
            </a:r>
            <a:r>
              <a:rPr lang="en-US" sz="2500" b="0" dirty="0" smtClean="0">
                <a:solidFill>
                  <a:schemeClr val="accent1"/>
                </a:solidFill>
              </a:rPr>
              <a:t> du </a:t>
            </a:r>
            <a:r>
              <a:rPr lang="en-US" sz="2500" b="0" dirty="0" err="1" smtClean="0">
                <a:solidFill>
                  <a:schemeClr val="accent1"/>
                </a:solidFill>
              </a:rPr>
              <a:t>Bắc</a:t>
            </a:r>
            <a:r>
              <a:rPr lang="en-US" sz="2500" b="0" dirty="0" smtClean="0">
                <a:solidFill>
                  <a:schemeClr val="accent1"/>
                </a:solidFill>
              </a:rPr>
              <a:t> </a:t>
            </a:r>
            <a:r>
              <a:rPr lang="en-US" sz="2500" b="0" dirty="0" err="1" smtClean="0">
                <a:solidFill>
                  <a:schemeClr val="accent1"/>
                </a:solidFill>
              </a:rPr>
              <a:t>Bộ</a:t>
            </a:r>
            <a:r>
              <a:rPr lang="en-US" sz="2500" b="0" dirty="0" smtClean="0">
                <a:solidFill>
                  <a:schemeClr val="accent1"/>
                </a:solidFill>
              </a:rPr>
              <a:t>.</a:t>
            </a:r>
            <a:endParaRPr lang="en-US" sz="2500" b="0" dirty="0">
              <a:solidFill>
                <a:schemeClr val="accent1"/>
              </a:solidFill>
            </a:endParaRPr>
          </a:p>
        </p:txBody>
      </p:sp>
      <p:sp>
        <p:nvSpPr>
          <p:cNvPr id="3" name="Subtitle 2"/>
          <p:cNvSpPr>
            <a:spLocks noGrp="1"/>
          </p:cNvSpPr>
          <p:nvPr>
            <p:ph type="subTitle" idx="1"/>
          </p:nvPr>
        </p:nvSpPr>
        <p:spPr>
          <a:xfrm>
            <a:off x="775252" y="2795367"/>
            <a:ext cx="9780105" cy="2284000"/>
          </a:xfrm>
        </p:spPr>
        <p:txBody>
          <a:bodyPr/>
          <a:lstStyle/>
          <a:p>
            <a:pPr algn="just"/>
            <a:r>
              <a:rPr lang="en-US" sz="2500" b="1" dirty="0" smtClean="0">
                <a:solidFill>
                  <a:schemeClr val="accent1"/>
                </a:solidFill>
              </a:rPr>
              <a:t> - </a:t>
            </a:r>
            <a:r>
              <a:rPr lang="en-US" sz="2500" b="1" dirty="0" err="1" smtClean="0">
                <a:solidFill>
                  <a:schemeClr val="accent1"/>
                </a:solidFill>
              </a:rPr>
              <a:t>Đặc</a:t>
            </a:r>
            <a:r>
              <a:rPr lang="en-US" sz="2500" b="1" dirty="0" smtClean="0">
                <a:solidFill>
                  <a:schemeClr val="accent1"/>
                </a:solidFill>
              </a:rPr>
              <a:t> </a:t>
            </a:r>
            <a:r>
              <a:rPr lang="en-US" sz="2500" b="1" dirty="0" err="1" smtClean="0">
                <a:solidFill>
                  <a:schemeClr val="accent1"/>
                </a:solidFill>
              </a:rPr>
              <a:t>trưng</a:t>
            </a:r>
            <a:r>
              <a:rPr lang="en-US" sz="2500" b="1" dirty="0" smtClean="0">
                <a:solidFill>
                  <a:schemeClr val="accent1"/>
                </a:solidFill>
              </a:rPr>
              <a:t> </a:t>
            </a:r>
            <a:endParaRPr lang="en-US" sz="2500" dirty="0" smtClean="0">
              <a:solidFill>
                <a:schemeClr val="accent1"/>
              </a:solidFill>
            </a:endParaRPr>
          </a:p>
          <a:p>
            <a:pPr marL="596900" indent="-457200" algn="just"/>
            <a:r>
              <a:rPr lang="en-US" sz="2500" dirty="0" smtClean="0">
                <a:solidFill>
                  <a:schemeClr val="accent1"/>
                </a:solidFill>
              </a:rPr>
              <a:t>+ </a:t>
            </a:r>
            <a:r>
              <a:rPr lang="en-US" sz="2500" dirty="0" err="1" smtClean="0">
                <a:solidFill>
                  <a:schemeClr val="accent1"/>
                </a:solidFill>
              </a:rPr>
              <a:t>Đặc</a:t>
            </a:r>
            <a:r>
              <a:rPr lang="en-US" sz="2500" dirty="0" smtClean="0">
                <a:solidFill>
                  <a:schemeClr val="accent1"/>
                </a:solidFill>
              </a:rPr>
              <a:t> </a:t>
            </a:r>
            <a:r>
              <a:rPr lang="en-US" sz="2500" dirty="0" err="1" smtClean="0">
                <a:solidFill>
                  <a:schemeClr val="accent1"/>
                </a:solidFill>
              </a:rPr>
              <a:t>điểm</a:t>
            </a:r>
            <a:r>
              <a:rPr lang="en-US" sz="2500" dirty="0" smtClean="0">
                <a:solidFill>
                  <a:schemeClr val="accent1"/>
                </a:solidFill>
              </a:rPr>
              <a:t> </a:t>
            </a:r>
            <a:r>
              <a:rPr lang="en-US" sz="2500" dirty="0" err="1" smtClean="0">
                <a:solidFill>
                  <a:schemeClr val="accent1"/>
                </a:solidFill>
              </a:rPr>
              <a:t>tổ</a:t>
            </a:r>
            <a:r>
              <a:rPr lang="en-US" sz="2500" dirty="0" smtClean="0">
                <a:solidFill>
                  <a:schemeClr val="accent1"/>
                </a:solidFill>
              </a:rPr>
              <a:t> </a:t>
            </a:r>
            <a:r>
              <a:rPr lang="en-US" sz="2500" dirty="0" err="1" smtClean="0">
                <a:solidFill>
                  <a:schemeClr val="accent1"/>
                </a:solidFill>
              </a:rPr>
              <a:t>chức</a:t>
            </a:r>
            <a:r>
              <a:rPr lang="en-US" sz="2500" dirty="0" smtClean="0">
                <a:solidFill>
                  <a:schemeClr val="accent1"/>
                </a:solidFill>
              </a:rPr>
              <a:t> </a:t>
            </a:r>
            <a:r>
              <a:rPr lang="en-US" sz="2500" dirty="0" err="1" smtClean="0">
                <a:solidFill>
                  <a:schemeClr val="accent1"/>
                </a:solidFill>
              </a:rPr>
              <a:t>biểu</a:t>
            </a:r>
            <a:r>
              <a:rPr lang="en-US" sz="2500" dirty="0" smtClean="0">
                <a:solidFill>
                  <a:schemeClr val="accent1"/>
                </a:solidFill>
              </a:rPr>
              <a:t> </a:t>
            </a:r>
            <a:r>
              <a:rPr lang="en-US" sz="2500" dirty="0" err="1" smtClean="0">
                <a:solidFill>
                  <a:schemeClr val="accent1"/>
                </a:solidFill>
              </a:rPr>
              <a:t>diễn</a:t>
            </a:r>
            <a:endParaRPr lang="en-US" sz="2500" dirty="0" smtClean="0">
              <a:solidFill>
                <a:schemeClr val="accent1"/>
              </a:solidFill>
            </a:endParaRPr>
          </a:p>
          <a:p>
            <a:pPr marL="596900" indent="-457200" algn="just"/>
            <a:r>
              <a:rPr lang="en-US" sz="2500" dirty="0" smtClean="0">
                <a:solidFill>
                  <a:schemeClr val="accent1"/>
                </a:solidFill>
              </a:rPr>
              <a:t>+ </a:t>
            </a:r>
            <a:r>
              <a:rPr lang="en-US" sz="2500" dirty="0" err="1" smtClean="0">
                <a:solidFill>
                  <a:schemeClr val="accent1"/>
                </a:solidFill>
              </a:rPr>
              <a:t>Sân</a:t>
            </a:r>
            <a:r>
              <a:rPr lang="en-US" sz="2500" dirty="0" smtClean="0">
                <a:solidFill>
                  <a:schemeClr val="accent1"/>
                </a:solidFill>
              </a:rPr>
              <a:t> </a:t>
            </a:r>
            <a:r>
              <a:rPr lang="en-US" sz="2500" dirty="0" err="1" smtClean="0">
                <a:solidFill>
                  <a:schemeClr val="accent1"/>
                </a:solidFill>
              </a:rPr>
              <a:t>khấu</a:t>
            </a:r>
            <a:r>
              <a:rPr lang="en-US" sz="2500" dirty="0" smtClean="0">
                <a:solidFill>
                  <a:schemeClr val="accent1"/>
                </a:solidFill>
              </a:rPr>
              <a:t> </a:t>
            </a:r>
            <a:r>
              <a:rPr lang="en-US" sz="2500" dirty="0" err="1" smtClean="0">
                <a:solidFill>
                  <a:schemeClr val="accent1"/>
                </a:solidFill>
              </a:rPr>
              <a:t>biểu</a:t>
            </a:r>
            <a:r>
              <a:rPr lang="en-US" sz="2500" dirty="0" smtClean="0">
                <a:solidFill>
                  <a:schemeClr val="accent1"/>
                </a:solidFill>
              </a:rPr>
              <a:t> </a:t>
            </a:r>
            <a:r>
              <a:rPr lang="en-US" sz="2500" dirty="0" err="1" smtClean="0">
                <a:solidFill>
                  <a:schemeClr val="accent1"/>
                </a:solidFill>
              </a:rPr>
              <a:t>diễn</a:t>
            </a:r>
            <a:endParaRPr lang="en-US" sz="2500" dirty="0" smtClean="0">
              <a:solidFill>
                <a:schemeClr val="accent1"/>
              </a:solidFill>
            </a:endParaRPr>
          </a:p>
          <a:p>
            <a:pPr marL="596900" indent="-457200" algn="just"/>
            <a:r>
              <a:rPr lang="en-US" sz="2500" dirty="0" smtClean="0">
                <a:solidFill>
                  <a:schemeClr val="accent1"/>
                </a:solidFill>
              </a:rPr>
              <a:t>+ </a:t>
            </a:r>
            <a:r>
              <a:rPr lang="en-US" sz="2500" dirty="0" err="1" smtClean="0">
                <a:solidFill>
                  <a:schemeClr val="accent1"/>
                </a:solidFill>
              </a:rPr>
              <a:t>Lối</a:t>
            </a:r>
            <a:r>
              <a:rPr lang="en-US" sz="2500" dirty="0" smtClean="0">
                <a:solidFill>
                  <a:schemeClr val="accent1"/>
                </a:solidFill>
              </a:rPr>
              <a:t> </a:t>
            </a:r>
            <a:r>
              <a:rPr lang="en-US" sz="2500" dirty="0" err="1" smtClean="0">
                <a:solidFill>
                  <a:schemeClr val="accent1"/>
                </a:solidFill>
              </a:rPr>
              <a:t>kể</a:t>
            </a:r>
            <a:r>
              <a:rPr lang="en-US" sz="2500" dirty="0" smtClean="0">
                <a:solidFill>
                  <a:schemeClr val="accent1"/>
                </a:solidFill>
              </a:rPr>
              <a:t> </a:t>
            </a:r>
            <a:r>
              <a:rPr lang="en-US" sz="2500" dirty="0" err="1" smtClean="0">
                <a:solidFill>
                  <a:schemeClr val="accent1"/>
                </a:solidFill>
              </a:rPr>
              <a:t>chuyện</a:t>
            </a:r>
            <a:endParaRPr lang="en-US" sz="2500" dirty="0" smtClean="0">
              <a:solidFill>
                <a:schemeClr val="accent1"/>
              </a:solidFill>
            </a:endParaRPr>
          </a:p>
          <a:p>
            <a:pPr marL="596900" indent="-457200" algn="just"/>
            <a:r>
              <a:rPr lang="en-US" sz="2500" dirty="0" smtClean="0">
                <a:solidFill>
                  <a:schemeClr val="accent1"/>
                </a:solidFill>
              </a:rPr>
              <a:t>+ </a:t>
            </a:r>
            <a:r>
              <a:rPr lang="en-US" sz="2500" dirty="0" err="1" smtClean="0">
                <a:solidFill>
                  <a:schemeClr val="accent1"/>
                </a:solidFill>
              </a:rPr>
              <a:t>Nhân</a:t>
            </a:r>
            <a:r>
              <a:rPr lang="en-US" sz="2500" dirty="0" smtClean="0">
                <a:solidFill>
                  <a:schemeClr val="accent1"/>
                </a:solidFill>
              </a:rPr>
              <a:t> </a:t>
            </a:r>
            <a:r>
              <a:rPr lang="en-US" sz="2500" dirty="0" err="1" smtClean="0">
                <a:solidFill>
                  <a:schemeClr val="accent1"/>
                </a:solidFill>
              </a:rPr>
              <a:t>vật</a:t>
            </a:r>
            <a:r>
              <a:rPr lang="en-US" sz="2500" dirty="0" smtClean="0">
                <a:solidFill>
                  <a:schemeClr val="accent1"/>
                </a:solidFill>
              </a:rPr>
              <a:t> </a:t>
            </a:r>
            <a:r>
              <a:rPr lang="en-US" sz="2500" dirty="0" err="1" smtClean="0">
                <a:solidFill>
                  <a:schemeClr val="accent1"/>
                </a:solidFill>
              </a:rPr>
              <a:t>chèo</a:t>
            </a:r>
            <a:endParaRPr lang="en-US" sz="2500" dirty="0" smtClean="0">
              <a:solidFill>
                <a:schemeClr val="accent1"/>
              </a:solidFill>
            </a:endParaRPr>
          </a:p>
          <a:p>
            <a:pPr marL="596900" indent="-457200" algn="just"/>
            <a:r>
              <a:rPr lang="en-US" sz="2500" dirty="0" smtClean="0">
                <a:solidFill>
                  <a:schemeClr val="accent1"/>
                </a:solidFill>
              </a:rPr>
              <a:t>+ </a:t>
            </a:r>
            <a:r>
              <a:rPr lang="en-US" sz="2500" dirty="0" err="1" smtClean="0">
                <a:solidFill>
                  <a:schemeClr val="accent1"/>
                </a:solidFill>
              </a:rPr>
              <a:t>Nội</a:t>
            </a:r>
            <a:r>
              <a:rPr lang="en-US" sz="2500" dirty="0" smtClean="0">
                <a:solidFill>
                  <a:schemeClr val="accent1"/>
                </a:solidFill>
              </a:rPr>
              <a:t> dung </a:t>
            </a:r>
            <a:r>
              <a:rPr lang="en-US" sz="2500" dirty="0" err="1" smtClean="0">
                <a:solidFill>
                  <a:schemeClr val="accent1"/>
                </a:solidFill>
              </a:rPr>
              <a:t>tư</a:t>
            </a:r>
            <a:r>
              <a:rPr lang="en-US" sz="2500" dirty="0" smtClean="0">
                <a:solidFill>
                  <a:schemeClr val="accent1"/>
                </a:solidFill>
              </a:rPr>
              <a:t> </a:t>
            </a:r>
            <a:r>
              <a:rPr lang="en-US" sz="2500" dirty="0" err="1" smtClean="0">
                <a:solidFill>
                  <a:schemeClr val="accent1"/>
                </a:solidFill>
              </a:rPr>
              <a:t>tưởng</a:t>
            </a:r>
            <a:endParaRPr lang="en-US" sz="2500" dirty="0" smtClean="0">
              <a:solidFill>
                <a:schemeClr val="accent1"/>
              </a:solidFill>
            </a:endParaRPr>
          </a:p>
        </p:txBody>
      </p:sp>
    </p:spTree>
  </p:cSld>
  <p:clrMapOvr>
    <a:masterClrMapping/>
  </p:clrMapOvr>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hool Theater Play Planner by Slidesgo">
  <a:themeElements>
    <a:clrScheme name="Simple Light">
      <a:dk1>
        <a:srgbClr val="6A1C1C"/>
      </a:dk1>
      <a:lt1>
        <a:srgbClr val="FEF2CF"/>
      </a:lt1>
      <a:dk2>
        <a:srgbClr val="FFFFFF"/>
      </a:dk2>
      <a:lt2>
        <a:srgbClr val="B42021"/>
      </a:lt2>
      <a:accent1>
        <a:srgbClr val="D33738"/>
      </a:accent1>
      <a:accent2>
        <a:srgbClr val="F7B89F"/>
      </a:accent2>
      <a:accent3>
        <a:srgbClr val="AC6C36"/>
      </a:accent3>
      <a:accent4>
        <a:srgbClr val="1C2A3F"/>
      </a:accent4>
      <a:accent5>
        <a:srgbClr val="D1D7E5"/>
      </a:accent5>
      <a:accent6>
        <a:srgbClr val="FFD799"/>
      </a:accent6>
      <a:hlink>
        <a:srgbClr val="6A1C1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2621</Words>
  <Application>Microsoft Office PowerPoint</Application>
  <PresentationFormat>Custom</PresentationFormat>
  <Paragraphs>242</Paragraphs>
  <Slides>33</Slides>
  <Notes>28</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Chủ đề Office</vt:lpstr>
      <vt:lpstr>School Theater Play Planner by Slidesgo</vt:lpstr>
      <vt:lpstr>Slide 1</vt:lpstr>
      <vt:lpstr>Slide 2</vt:lpstr>
      <vt:lpstr>Slide 3</vt:lpstr>
      <vt:lpstr>Slide 4</vt:lpstr>
      <vt:lpstr>Slide 5</vt:lpstr>
      <vt:lpstr>Slide 6</vt:lpstr>
      <vt:lpstr>Slide 7</vt:lpstr>
      <vt:lpstr>  Chèo </vt:lpstr>
      <vt:lpstr>  -Tích trò: Tích chèo lấy từ truyện cổ tích, truyện Nôm, truyện cười. Lời hát chèo thường là lấy lời ca dao “bẻ” theo làn điệu hát chèo. Nhạc chèo lấy từ các làn điệu dân ca đồng bằng và trung du Bắc Bộ.</vt:lpstr>
      <vt:lpstr>Tuồng</vt:lpstr>
      <vt:lpstr>  - Nghệ thuật: Nghệ thuật tuồng mang tính tổng hợp, phối hợp cả văn học, ca nhạc và vũ đạo. Tích tuồng dân gian giàu yếu tố hài, hướng tới châm biếm các thói hư tật xấu hay đả kích một số hạng ngườ nhất định trong xã hội. Một tích tuồng thường có nhiều dị bản, do nó được bổ sung, nắn chỉnh thường xuyên trong quá trình biểu diễn, lưu truyền</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Nhiều Phan</dc:creator>
  <cp:lastModifiedBy>ADMIN</cp:lastModifiedBy>
  <cp:revision>22</cp:revision>
  <dcterms:created xsi:type="dcterms:W3CDTF">2022-07-04T07:54:45Z</dcterms:created>
  <dcterms:modified xsi:type="dcterms:W3CDTF">2022-08-17T14:55:15Z</dcterms:modified>
</cp:coreProperties>
</file>